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1879263" cy="6840538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454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WYUMWPHJF92.png"/>
  <Relationship Id="rId3" Type="http://schemas.openxmlformats.org/officeDocument/2006/relationships/image" Target="../media/ed0aa6d30a8b645f81258b2d32f7b3ae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WYUMWPHJF9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8">
  <a:themeElements>
    <a:clrScheme name="Theme5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2025-06-27T18:17:56Z</dcterms:created>
  <dcterms:modified xsi:type="dcterms:W3CDTF">2025-06-27T18:17:56Z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