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165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YSSLC976AU2.png"/>
  <Relationship Id="rId3" Type="http://schemas.openxmlformats.org/officeDocument/2006/relationships/image" Target="../media/f649248150fca28211517c4c2449fbf7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YSSLC976AU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2025-06-27T17:29:39Z</dcterms:created>
  <dcterms:modified xsi:type="dcterms:W3CDTF">2025-06-27T17:29:39Z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