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462000" cy="6858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11874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ea625eaaec594155ed832b2a411e46c5.png"/>
  <Relationship Id="rId3" Type="http://schemas.openxmlformats.org/officeDocument/2006/relationships/image" Target="../media/bf29ceeb7442b93c5a125d5aceee38466.png"/>
  <Relationship Id="rId4" Type="http://schemas.openxmlformats.org/officeDocument/2006/relationships/image" Target="../media/67d0069d2bd17c441bdf08e4eb14b1697.png"/>
  <Relationship Id="rId5" Type="http://schemas.openxmlformats.org/officeDocument/2006/relationships/image" Target="../media/0b760f27a2e1a73ea1a24afe1c9cab6a8.png"/>
  <Relationship Id="rId6" Type="http://schemas.openxmlformats.org/officeDocument/2006/relationships/image" Target="../media/2025ZV60EEVUT7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2105025" y="-1314450"/>
          <a:ext cx="14173200" cy="7962900"/>
          <a:chOff x="-2105025" y="-1314450"/>
          <a:chExt cx="14173200" cy="7962900"/>
        </a:xfrm>
      </p:grpSpPr>
      <p:sp>
        <p:nvSpPr>
          <p:cNvPr id="2" name="Oval 3"/>
          <p:cNvSpPr txBox="1"/>
          <p:nvPr/>
        </p:nvSpPr>
        <p:spPr>
          <a:xfrm rot="20760000">
            <a:off x="-1657350" y="-1200150"/>
            <a:ext cx="5200650" cy="2562225"/>
          </a:xfrm>
          <a:prstGeom prst="rect">
            <a:avLst/>
          </a:prstGeom>
          <a:solidFill>
            <a:srgbClr val="00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3" name="Oval 4"/>
          <p:cNvSpPr txBox="1"/>
          <p:nvPr/>
        </p:nvSpPr>
        <p:spPr>
          <a:xfrm rot="20760000">
            <a:off x="-1752600" y="-1200150"/>
            <a:ext cx="4371975" cy="2562225"/>
          </a:xfrm>
          <a:prstGeom prst="rect">
            <a:avLst/>
          </a:prstGeom>
          <a:solidFill>
            <a:srgbClr val="00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4" name="Oval 5"/>
          <p:cNvSpPr txBox="1"/>
          <p:nvPr/>
        </p:nvSpPr>
        <p:spPr>
          <a:xfrm rot="20760000">
            <a:off x="-2105025" y="-1314450"/>
            <a:ext cx="4210050" cy="2562225"/>
          </a:xfrm>
          <a:prstGeom prst="rect">
            <a:avLst/>
          </a:prstGeom>
          <a:solidFill>
            <a:srgbClr val="00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Oval 6"/>
          <p:cNvSpPr txBox="1"/>
          <p:nvPr/>
        </p:nvSpPr>
        <p:spPr>
          <a:xfrm rot="9780000">
            <a:off x="8667750" y="5391150"/>
            <a:ext cx="5200650" cy="2562225"/>
          </a:xfrm>
          <a:prstGeom prst="rect">
            <a:avLst/>
          </a:prstGeom>
          <a:solidFill>
            <a:srgbClr val="00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6" name="Oval 7"/>
          <p:cNvSpPr txBox="1"/>
          <p:nvPr/>
        </p:nvSpPr>
        <p:spPr>
          <a:xfrm rot="9780000">
            <a:off x="9477375" y="5391150"/>
            <a:ext cx="4371975" cy="2562225"/>
          </a:xfrm>
          <a:prstGeom prst="rect">
            <a:avLst/>
          </a:prstGeom>
          <a:solidFill>
            <a:srgbClr val="00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Oval 8"/>
          <p:cNvSpPr txBox="1"/>
          <p:nvPr/>
        </p:nvSpPr>
        <p:spPr>
          <a:xfrm rot="9540000">
            <a:off x="9963150" y="5400675"/>
            <a:ext cx="4210050" cy="2562225"/>
          </a:xfrm>
          <a:prstGeom prst="rect">
            <a:avLst/>
          </a:prstGeom>
          <a:solidFill>
            <a:srgbClr val="00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TextBox 9"/>
          <p:cNvSpPr txBox="1"/>
          <p:nvPr/>
        </p:nvSpPr>
        <p:spPr>
          <a:xfrm>
            <a:off x="304800" y="200025"/>
            <a:ext cx="11591925" cy="64103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pic>
        <p:nvPicPr>
          <p:cNvPr id="9" name="Picture 2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904875"/>
            <a:ext cx="4962525" cy="5029200"/>
          </a:xfrm>
          <a:prstGeom prst="rect">
            <a:avLst/>
          </a:prstGeom>
        </p:spPr>
      </p:pic>
      <p:pic>
        <p:nvPicPr>
          <p:cNvPr id="10" name="Picture 6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950" y="266700"/>
            <a:ext cx="1552575" cy="15716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971800" y="1762125"/>
            <a:ext cx="6238875" cy="76200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Vishlesan]]></a:t>
            </a:r>
            <a:r>
              <a:rPr lang="en-US" b="1" strike="noStrike" sz="4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 ]]></a:t>
            </a:r>
            <a:r>
              <a:rPr lang="en-US" b="1" strike="noStrike" sz="4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i]]></a:t>
            </a:r>
            <a:r>
              <a:rPr lang="en-US" b="1" strike="noStrike" sz="4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-HUB IIT Patna]]></a:t>
            </a:r>
          </a:p>
        </p:txBody>
      </p:sp>
      <p:pic>
        <p:nvPicPr>
          <p:cNvPr id="12" name="Picture 12" descr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650" y="2381250"/>
            <a:ext cx="1800225" cy="47625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4143375" y="2676525"/>
            <a:ext cx="3895725" cy="10763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ERTIFICATE]]></a:t>
            </a:r>
            <a:br/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F PARTICIPATION]]>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419475" y="3686175"/>
            <a:ext cx="5534025" cy="20288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This is to certify that]]></a:t>
            </a:r>
            <a:br/>
            <a:r>
              <a:rPr lang="en-US" b="1" strike="noStrike" sz="28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r. Ankur Tandon]]></a:t>
            </a:r>
            <a:br/>
            <a:r>
              <a:rPr lang="en-US" strike="noStrike" sz="1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f]]></a:t>
            </a:r>
            <a:br/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LLENHOUSE INSTITUTE OF TECNOLOGY]]></a:t>
            </a:r>
            <a:br/>
            <a:r>
              <a:rPr lang="en-US" strike="noStrike" sz="1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has completed the ]]></a:t>
            </a:r>
            <a:r>
              <a:rPr lang="en-US" b="1" strike="noStrike" sz="1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aculty Development Program AI Mastery for Educators]]></a:t>
            </a:r>
            <a:br/>
            <a:r>
              <a:rPr lang="en-US" strike="noStrike" sz="1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rom 15 May, 2025 to 7 June, 2025]]></a:t>
            </a:r>
          </a:p>
        </p:txBody>
      </p:sp>
      <p:pic>
        <p:nvPicPr>
          <p:cNvPr id="15" name="Picture 16" descr="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700" y="5248275"/>
            <a:ext cx="1276350" cy="466725"/>
          </a:xfrm>
          <a:prstGeom prst="rect">
            <a:avLst/>
          </a:prstGeom>
        </p:spPr>
      </p:pic>
      <p:sp>
        <p:nvSpPr>
          <p:cNvPr id="16" name="TextBox 17"/>
          <p:cNvSpPr txBox="1"/>
          <p:nvPr/>
        </p:nvSpPr>
        <p:spPr>
          <a:xfrm>
            <a:off x="657225" y="5734050"/>
            <a:ext cx="2924175" cy="5810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r. Sai Kiran]]></a:t>
            </a:r>
            <a:br/>
            <a:r>
              <a:rPr lang="en-US" b="1" strike="noStrike" sz="1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CEO, ]]></a:t>
            </a:r>
            <a:r>
              <a:rPr lang="en-US" b="1" strike="noStrike" sz="1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Vishlesan]]></a:t>
            </a:r>
            <a:r>
              <a:rPr lang="en-US" b="1" strike="noStrike" sz="1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 ]]></a:t>
            </a:r>
            <a:r>
              <a:rPr lang="en-US" b="1" strike="noStrike" sz="1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i]]></a:t>
            </a:r>
            <a:r>
              <a:rPr lang="en-US" b="1" strike="noStrike" sz="1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-HUB IIT Patna]]></a:t>
            </a:r>
          </a:p>
        </p:txBody>
      </p:sp>
      <p:sp>
        <p:nvSpPr>
          <p:cNvPr id="17" name="TextBox 20"/>
          <p:cNvSpPr txBox="1"/>
          <p:nvPr/>
        </p:nvSpPr>
        <p:spPr>
          <a:xfrm rot="5400000">
            <a:off x="-504825" y="2990850"/>
            <a:ext cx="2486025" cy="4000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5ZV60EEVUT7]]></a:t>
            </a:r>
          </a:p>
        </p:txBody>
      </p:sp>
      <p:pic>
        <p:nvPicPr>
          <p:cNvPr id="18" name="" descr="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7425" y="685800"/>
            <a:ext cx="1428750" cy="142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1">
  <a:themeElements>
    <a:clrScheme name="Theme9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2025-06-28T09:21:13Z</dcterms:created>
  <dcterms:modified xsi:type="dcterms:W3CDTF">2025-06-28T09:21:13Z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