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879263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91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08" y="1119505"/>
            <a:ext cx="8909447" cy="2381521"/>
          </a:xfrm>
        </p:spPr>
        <p:txBody>
          <a:bodyPr anchor="b"/>
          <a:lstStyle>
            <a:lvl1pPr algn="ctr">
              <a:defRPr sz="5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3592866"/>
            <a:ext cx="8909447" cy="1651546"/>
          </a:xfrm>
        </p:spPr>
        <p:txBody>
          <a:bodyPr/>
          <a:lstStyle>
            <a:lvl1pPr marL="0" indent="0" algn="ctr">
              <a:buNone/>
              <a:defRPr sz="2338"/>
            </a:lvl1pPr>
            <a:lvl2pPr marL="445450" indent="0" algn="ctr">
              <a:buNone/>
              <a:defRPr sz="1949"/>
            </a:lvl2pPr>
            <a:lvl3pPr marL="890900" indent="0" algn="ctr">
              <a:buNone/>
              <a:defRPr sz="1754"/>
            </a:lvl3pPr>
            <a:lvl4pPr marL="1336350" indent="0" algn="ctr">
              <a:buNone/>
              <a:defRPr sz="1559"/>
            </a:lvl4pPr>
            <a:lvl5pPr marL="1781800" indent="0" algn="ctr">
              <a:buNone/>
              <a:defRPr sz="1559"/>
            </a:lvl5pPr>
            <a:lvl6pPr marL="2227250" indent="0" algn="ctr">
              <a:buNone/>
              <a:defRPr sz="1559"/>
            </a:lvl6pPr>
            <a:lvl7pPr marL="2672700" indent="0" algn="ctr">
              <a:buNone/>
              <a:defRPr sz="1559"/>
            </a:lvl7pPr>
            <a:lvl8pPr marL="3118150" indent="0" algn="ctr">
              <a:buNone/>
              <a:defRPr sz="1559"/>
            </a:lvl8pPr>
            <a:lvl9pPr marL="3563600" indent="0" algn="ctr">
              <a:buNone/>
              <a:defRPr sz="155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393F-1214-446E-8A30-21C5D1819EF1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A9A3-FA1D-42AC-8A67-FAAA01FF4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77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393F-1214-446E-8A30-21C5D1819EF1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A9A3-FA1D-42AC-8A67-FAAA01FF4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69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364195"/>
            <a:ext cx="2561466" cy="57970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364195"/>
            <a:ext cx="7535907" cy="57970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393F-1214-446E-8A30-21C5D1819EF1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A9A3-FA1D-42AC-8A67-FAAA01FF4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86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393F-1214-446E-8A30-21C5D1819EF1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A9A3-FA1D-42AC-8A67-FAAA01FF4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59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2" y="1705385"/>
            <a:ext cx="10245864" cy="2845473"/>
          </a:xfrm>
        </p:spPr>
        <p:txBody>
          <a:bodyPr anchor="b"/>
          <a:lstStyle>
            <a:lvl1pPr>
              <a:defRPr sz="5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2" y="4577778"/>
            <a:ext cx="10245864" cy="1496367"/>
          </a:xfrm>
        </p:spPr>
        <p:txBody>
          <a:bodyPr/>
          <a:lstStyle>
            <a:lvl1pPr marL="0" indent="0">
              <a:buNone/>
              <a:defRPr sz="2338">
                <a:solidFill>
                  <a:schemeClr val="tx1">
                    <a:tint val="75000"/>
                  </a:schemeClr>
                </a:solidFill>
              </a:defRPr>
            </a:lvl1pPr>
            <a:lvl2pPr marL="445450" indent="0">
              <a:buNone/>
              <a:defRPr sz="1949">
                <a:solidFill>
                  <a:schemeClr val="tx1">
                    <a:tint val="75000"/>
                  </a:schemeClr>
                </a:solidFill>
              </a:defRPr>
            </a:lvl2pPr>
            <a:lvl3pPr marL="89090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3pPr>
            <a:lvl4pPr marL="133635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4pPr>
            <a:lvl5pPr marL="17818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5pPr>
            <a:lvl6pPr marL="222725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6pPr>
            <a:lvl7pPr marL="26727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7pPr>
            <a:lvl8pPr marL="311815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8pPr>
            <a:lvl9pPr marL="35636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393F-1214-446E-8A30-21C5D1819EF1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A9A3-FA1D-42AC-8A67-FAAA01FF4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36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1820976"/>
            <a:ext cx="5048687" cy="4340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1820976"/>
            <a:ext cx="5048687" cy="4340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393F-1214-446E-8A30-21C5D1819EF1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A9A3-FA1D-42AC-8A67-FAAA01FF4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38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364196"/>
            <a:ext cx="10245864" cy="1322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7" y="1676882"/>
            <a:ext cx="5025485" cy="821814"/>
          </a:xfrm>
        </p:spPr>
        <p:txBody>
          <a:bodyPr anchor="b"/>
          <a:lstStyle>
            <a:lvl1pPr marL="0" indent="0">
              <a:buNone/>
              <a:defRPr sz="2338" b="1"/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7" y="2498697"/>
            <a:ext cx="5025485" cy="3675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7" y="1676882"/>
            <a:ext cx="5050234" cy="821814"/>
          </a:xfrm>
        </p:spPr>
        <p:txBody>
          <a:bodyPr anchor="b"/>
          <a:lstStyle>
            <a:lvl1pPr marL="0" indent="0">
              <a:buNone/>
              <a:defRPr sz="2338" b="1"/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7" y="2498697"/>
            <a:ext cx="5050234" cy="3675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393F-1214-446E-8A30-21C5D1819EF1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A9A3-FA1D-42AC-8A67-FAAA01FF4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00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393F-1214-446E-8A30-21C5D1819EF1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A9A3-FA1D-42AC-8A67-FAAA01FF4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234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393F-1214-446E-8A30-21C5D1819EF1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A9A3-FA1D-42AC-8A67-FAAA01FF4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16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456036"/>
            <a:ext cx="3831371" cy="1596126"/>
          </a:xfrm>
        </p:spPr>
        <p:txBody>
          <a:bodyPr anchor="b"/>
          <a:lstStyle>
            <a:lvl1pPr>
              <a:defRPr sz="3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984911"/>
            <a:ext cx="6013877" cy="4861216"/>
          </a:xfrm>
        </p:spPr>
        <p:txBody>
          <a:bodyPr/>
          <a:lstStyle>
            <a:lvl1pPr>
              <a:defRPr sz="3118"/>
            </a:lvl1pPr>
            <a:lvl2pPr>
              <a:defRPr sz="2728"/>
            </a:lvl2pPr>
            <a:lvl3pPr>
              <a:defRPr sz="2338"/>
            </a:lvl3pPr>
            <a:lvl4pPr>
              <a:defRPr sz="1949"/>
            </a:lvl4pPr>
            <a:lvl5pPr>
              <a:defRPr sz="1949"/>
            </a:lvl5pPr>
            <a:lvl6pPr>
              <a:defRPr sz="1949"/>
            </a:lvl6pPr>
            <a:lvl7pPr>
              <a:defRPr sz="1949"/>
            </a:lvl7pPr>
            <a:lvl8pPr>
              <a:defRPr sz="1949"/>
            </a:lvl8pPr>
            <a:lvl9pPr>
              <a:defRPr sz="19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2052161"/>
            <a:ext cx="3831371" cy="3801883"/>
          </a:xfrm>
        </p:spPr>
        <p:txBody>
          <a:bodyPr/>
          <a:lstStyle>
            <a:lvl1pPr marL="0" indent="0">
              <a:buNone/>
              <a:defRPr sz="1559"/>
            </a:lvl1pPr>
            <a:lvl2pPr marL="445450" indent="0">
              <a:buNone/>
              <a:defRPr sz="1364"/>
            </a:lvl2pPr>
            <a:lvl3pPr marL="890900" indent="0">
              <a:buNone/>
              <a:defRPr sz="1169"/>
            </a:lvl3pPr>
            <a:lvl4pPr marL="1336350" indent="0">
              <a:buNone/>
              <a:defRPr sz="974"/>
            </a:lvl4pPr>
            <a:lvl5pPr marL="1781800" indent="0">
              <a:buNone/>
              <a:defRPr sz="974"/>
            </a:lvl5pPr>
            <a:lvl6pPr marL="2227250" indent="0">
              <a:buNone/>
              <a:defRPr sz="974"/>
            </a:lvl6pPr>
            <a:lvl7pPr marL="2672700" indent="0">
              <a:buNone/>
              <a:defRPr sz="974"/>
            </a:lvl7pPr>
            <a:lvl8pPr marL="3118150" indent="0">
              <a:buNone/>
              <a:defRPr sz="974"/>
            </a:lvl8pPr>
            <a:lvl9pPr marL="3563600" indent="0">
              <a:buNone/>
              <a:defRPr sz="97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393F-1214-446E-8A30-21C5D1819EF1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A9A3-FA1D-42AC-8A67-FAAA01FF4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278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456036"/>
            <a:ext cx="3831371" cy="1596126"/>
          </a:xfrm>
        </p:spPr>
        <p:txBody>
          <a:bodyPr anchor="b"/>
          <a:lstStyle>
            <a:lvl1pPr>
              <a:defRPr sz="3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984911"/>
            <a:ext cx="6013877" cy="4861216"/>
          </a:xfrm>
        </p:spPr>
        <p:txBody>
          <a:bodyPr anchor="t"/>
          <a:lstStyle>
            <a:lvl1pPr marL="0" indent="0">
              <a:buNone/>
              <a:defRPr sz="3118"/>
            </a:lvl1pPr>
            <a:lvl2pPr marL="445450" indent="0">
              <a:buNone/>
              <a:defRPr sz="2728"/>
            </a:lvl2pPr>
            <a:lvl3pPr marL="890900" indent="0">
              <a:buNone/>
              <a:defRPr sz="2338"/>
            </a:lvl3pPr>
            <a:lvl4pPr marL="1336350" indent="0">
              <a:buNone/>
              <a:defRPr sz="1949"/>
            </a:lvl4pPr>
            <a:lvl5pPr marL="1781800" indent="0">
              <a:buNone/>
              <a:defRPr sz="1949"/>
            </a:lvl5pPr>
            <a:lvl6pPr marL="2227250" indent="0">
              <a:buNone/>
              <a:defRPr sz="1949"/>
            </a:lvl6pPr>
            <a:lvl7pPr marL="2672700" indent="0">
              <a:buNone/>
              <a:defRPr sz="1949"/>
            </a:lvl7pPr>
            <a:lvl8pPr marL="3118150" indent="0">
              <a:buNone/>
              <a:defRPr sz="1949"/>
            </a:lvl8pPr>
            <a:lvl9pPr marL="3563600" indent="0">
              <a:buNone/>
              <a:defRPr sz="19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2052161"/>
            <a:ext cx="3831371" cy="3801883"/>
          </a:xfrm>
        </p:spPr>
        <p:txBody>
          <a:bodyPr/>
          <a:lstStyle>
            <a:lvl1pPr marL="0" indent="0">
              <a:buNone/>
              <a:defRPr sz="1559"/>
            </a:lvl1pPr>
            <a:lvl2pPr marL="445450" indent="0">
              <a:buNone/>
              <a:defRPr sz="1364"/>
            </a:lvl2pPr>
            <a:lvl3pPr marL="890900" indent="0">
              <a:buNone/>
              <a:defRPr sz="1169"/>
            </a:lvl3pPr>
            <a:lvl4pPr marL="1336350" indent="0">
              <a:buNone/>
              <a:defRPr sz="974"/>
            </a:lvl4pPr>
            <a:lvl5pPr marL="1781800" indent="0">
              <a:buNone/>
              <a:defRPr sz="974"/>
            </a:lvl5pPr>
            <a:lvl6pPr marL="2227250" indent="0">
              <a:buNone/>
              <a:defRPr sz="974"/>
            </a:lvl6pPr>
            <a:lvl7pPr marL="2672700" indent="0">
              <a:buNone/>
              <a:defRPr sz="974"/>
            </a:lvl7pPr>
            <a:lvl8pPr marL="3118150" indent="0">
              <a:buNone/>
              <a:defRPr sz="974"/>
            </a:lvl8pPr>
            <a:lvl9pPr marL="3563600" indent="0">
              <a:buNone/>
              <a:defRPr sz="97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393F-1214-446E-8A30-21C5D1819EF1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A9A3-FA1D-42AC-8A67-FAAA01FF4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71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364196"/>
            <a:ext cx="10245864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1820976"/>
            <a:ext cx="10245864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6340166"/>
            <a:ext cx="2672834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9393F-1214-446E-8A30-21C5D1819EF1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6340166"/>
            <a:ext cx="400925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6340166"/>
            <a:ext cx="2672834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1A9A3-FA1D-42AC-8A67-FAAA01FF4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9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90900" rtl="0" eaLnBrk="1" latinLnBrk="0" hangingPunct="1">
        <a:lnSpc>
          <a:spcPct val="90000"/>
        </a:lnSpc>
        <a:spcBef>
          <a:spcPct val="0"/>
        </a:spcBef>
        <a:buNone/>
        <a:defRPr sz="4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725" indent="-222725" algn="l" defTabSz="890900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2728" kern="1200">
          <a:solidFill>
            <a:schemeClr val="tx1"/>
          </a:solidFill>
          <a:latin typeface="+mn-lt"/>
          <a:ea typeface="+mn-ea"/>
          <a:cs typeface="+mn-cs"/>
        </a:defRPr>
      </a:lvl1pPr>
      <a:lvl2pPr marL="6681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136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949" kern="1200">
          <a:solidFill>
            <a:schemeClr val="tx1"/>
          </a:solidFill>
          <a:latin typeface="+mn-lt"/>
          <a:ea typeface="+mn-ea"/>
          <a:cs typeface="+mn-cs"/>
        </a:defRPr>
      </a:lvl3pPr>
      <a:lvl4pPr marL="15590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20045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4499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8954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33408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7863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1pPr>
      <a:lvl2pPr marL="4454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2pPr>
      <a:lvl3pPr marL="8909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3363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17818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2272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6727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31181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5636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0DA5A4-5567-AE64-34EA-9D31AA6E9CBC}"/>
              </a:ext>
            </a:extLst>
          </p:cNvPr>
          <p:cNvSpPr txBox="1"/>
          <p:nvPr/>
        </p:nvSpPr>
        <p:spPr>
          <a:xfrm>
            <a:off x="2206614" y="1804465"/>
            <a:ext cx="7466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 of Participation</a:t>
            </a:r>
            <a:endParaRPr lang="en-IN" sz="36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D0D90F-404C-17EE-4355-47CA9132EE80}"/>
              </a:ext>
            </a:extLst>
          </p:cNvPr>
          <p:cNvSpPr txBox="1"/>
          <p:nvPr/>
        </p:nvSpPr>
        <p:spPr>
          <a:xfrm>
            <a:off x="2206614" y="2591044"/>
            <a:ext cx="7466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certificate is presented to</a:t>
            </a:r>
            <a:endParaRPr lang="en-IN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16EF4-750F-BD83-EA1B-520FE04B8650}"/>
              </a:ext>
            </a:extLst>
          </p:cNvPr>
          <p:cNvSpPr txBox="1"/>
          <p:nvPr/>
        </p:nvSpPr>
        <p:spPr>
          <a:xfrm>
            <a:off x="2206615" y="3170309"/>
            <a:ext cx="7466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{PARTICIPANT_NAME}</a:t>
            </a:r>
            <a:endParaRPr lang="en-IN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9379F1-21B5-04AD-3EFF-447162162079}"/>
              </a:ext>
            </a:extLst>
          </p:cNvPr>
          <p:cNvSpPr txBox="1"/>
          <p:nvPr/>
        </p:nvSpPr>
        <p:spPr>
          <a:xfrm>
            <a:off x="2778365" y="3872684"/>
            <a:ext cx="6322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{COLLEGE_NAME} for participating in {EVENT_NAME} during </a:t>
            </a:r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Exuberance – The Techno-Management, Cultural &amp; Sports Fiesta</a:t>
            </a:r>
            <a:endParaRPr lang="en-IN" sz="20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371189-A522-E528-59FB-CFB247334CE5}"/>
              </a:ext>
            </a:extLst>
          </p:cNvPr>
          <p:cNvSpPr txBox="1"/>
          <p:nvPr/>
        </p:nvSpPr>
        <p:spPr>
          <a:xfrm>
            <a:off x="6400800" y="0"/>
            <a:ext cx="6673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Certificate No: {CERTIFICATE_REF}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00CB40-D172-13EB-E8CC-197144052194}"/>
              </a:ext>
            </a:extLst>
          </p:cNvPr>
          <p:cNvSpPr/>
          <p:nvPr/>
        </p:nvSpPr>
        <p:spPr>
          <a:xfrm rot="19184714">
            <a:off x="-1725305" y="-301842"/>
            <a:ext cx="4919565" cy="17959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F81962-DDEF-7B80-2836-8F946F6B8E70}"/>
              </a:ext>
            </a:extLst>
          </p:cNvPr>
          <p:cNvSpPr/>
          <p:nvPr/>
        </p:nvSpPr>
        <p:spPr>
          <a:xfrm rot="19184714">
            <a:off x="8863868" y="5105886"/>
            <a:ext cx="4919565" cy="179593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625B22-2137-D326-4BF6-D2D6AAAE3882}"/>
              </a:ext>
            </a:extLst>
          </p:cNvPr>
          <p:cNvSpPr/>
          <p:nvPr/>
        </p:nvSpPr>
        <p:spPr>
          <a:xfrm rot="18696410">
            <a:off x="-1935946" y="-530850"/>
            <a:ext cx="4957569" cy="17959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BA2998-0685-0BE9-F000-80A752B96012}"/>
              </a:ext>
            </a:extLst>
          </p:cNvPr>
          <p:cNvSpPr/>
          <p:nvPr/>
        </p:nvSpPr>
        <p:spPr>
          <a:xfrm rot="18765529">
            <a:off x="9068366" y="5251843"/>
            <a:ext cx="4881425" cy="17959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92F098-ABCE-54FF-48E0-3D45D5313D92}"/>
              </a:ext>
            </a:extLst>
          </p:cNvPr>
          <p:cNvSpPr txBox="1"/>
          <p:nvPr/>
        </p:nvSpPr>
        <p:spPr>
          <a:xfrm>
            <a:off x="1966438" y="1007002"/>
            <a:ext cx="7946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Allenhouse</a:t>
            </a:r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Group of Institution</a:t>
            </a:r>
            <a:endParaRPr lang="en-IN" sz="4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C8946E-6A45-28FF-1C6C-4155ACDD0533}"/>
              </a:ext>
            </a:extLst>
          </p:cNvPr>
          <p:cNvSpPr txBox="1"/>
          <p:nvPr/>
        </p:nvSpPr>
        <p:spPr>
          <a:xfrm>
            <a:off x="751442" y="5418038"/>
            <a:ext cx="14551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{QR_CODE}</a:t>
            </a: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2565711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344</TotalTime>
  <Words>54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Pranav Shukla</dc:creator>
  <cp:lastModifiedBy>Pranav Shukla</cp:lastModifiedBy>
  <cp:revision>3</cp:revision>
  <dcterms:created xsi:type="dcterms:W3CDTF">2025-04-09T18:26:40Z</dcterms:created>
  <dcterms:modified xsi:type="dcterms:W3CDTF">2025-06-26T03:58:59Z</dcterms:modified>
</cp:coreProperties>
</file>