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3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6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393F-1214-446E-8A30-21C5D1819EF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DA5A4-5567-AE64-34EA-9D31AA6E9CBC}"/>
              </a:ext>
            </a:extLst>
          </p:cNvPr>
          <p:cNvSpPr txBox="1"/>
          <p:nvPr/>
        </p:nvSpPr>
        <p:spPr>
          <a:xfrm>
            <a:off x="2206614" y="1804465"/>
            <a:ext cx="74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of Participation</a:t>
            </a:r>
            <a:endParaRPr lang="en-IN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0D90F-404C-17EE-4355-47CA9132EE80}"/>
              </a:ext>
            </a:extLst>
          </p:cNvPr>
          <p:cNvSpPr txBox="1"/>
          <p:nvPr/>
        </p:nvSpPr>
        <p:spPr>
          <a:xfrm>
            <a:off x="2206614" y="2591044"/>
            <a:ext cx="746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certificate is presented to</a:t>
            </a:r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16EF4-750F-BD83-EA1B-520FE04B8650}"/>
              </a:ext>
            </a:extLst>
          </p:cNvPr>
          <p:cNvSpPr txBox="1"/>
          <p:nvPr/>
        </p:nvSpPr>
        <p:spPr>
          <a:xfrm>
            <a:off x="2206615" y="3170309"/>
            <a:ext cx="7466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{PARTICIPANT_NAME}</a:t>
            </a:r>
            <a:endParaRPr lang="en-IN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379F1-21B5-04AD-3EFF-447162162079}"/>
              </a:ext>
            </a:extLst>
          </p:cNvPr>
          <p:cNvSpPr txBox="1"/>
          <p:nvPr/>
        </p:nvSpPr>
        <p:spPr>
          <a:xfrm>
            <a:off x="2778365" y="3872684"/>
            <a:ext cx="6322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{COLLEGE_NAME} for participating in {EVENT_NAME} during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Exuberance – The Techno-Management, Cultural &amp; Sports Fiesta</a:t>
            </a:r>
            <a:endParaRPr lang="en-IN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1189-A522-E528-59FB-CFB247334CE5}"/>
              </a:ext>
            </a:extLst>
          </p:cNvPr>
          <p:cNvSpPr txBox="1"/>
          <p:nvPr/>
        </p:nvSpPr>
        <p:spPr>
          <a:xfrm>
            <a:off x="6400800" y="0"/>
            <a:ext cx="667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Certificate No: {CERTIFICATE_REF}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0CB40-D172-13EB-E8CC-197144052194}"/>
              </a:ext>
            </a:extLst>
          </p:cNvPr>
          <p:cNvSpPr/>
          <p:nvPr/>
        </p:nvSpPr>
        <p:spPr>
          <a:xfrm rot="19184714">
            <a:off x="-1725305" y="-301842"/>
            <a:ext cx="4919565" cy="1795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81962-DDEF-7B80-2836-8F946F6B8E70}"/>
              </a:ext>
            </a:extLst>
          </p:cNvPr>
          <p:cNvSpPr/>
          <p:nvPr/>
        </p:nvSpPr>
        <p:spPr>
          <a:xfrm rot="19184714">
            <a:off x="8863868" y="5105886"/>
            <a:ext cx="4919565" cy="1795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25B22-2137-D326-4BF6-D2D6AAAE3882}"/>
              </a:ext>
            </a:extLst>
          </p:cNvPr>
          <p:cNvSpPr/>
          <p:nvPr/>
        </p:nvSpPr>
        <p:spPr>
          <a:xfrm rot="18696410">
            <a:off x="-1935946" y="-530850"/>
            <a:ext cx="4957569" cy="179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A2998-0685-0BE9-F000-80A752B96012}"/>
              </a:ext>
            </a:extLst>
          </p:cNvPr>
          <p:cNvSpPr/>
          <p:nvPr/>
        </p:nvSpPr>
        <p:spPr>
          <a:xfrm rot="18765529">
            <a:off x="9068366" y="5251843"/>
            <a:ext cx="4881425" cy="179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2F098-ABCE-54FF-48E0-3D45D5313D92}"/>
              </a:ext>
            </a:extLst>
          </p:cNvPr>
          <p:cNvSpPr txBox="1"/>
          <p:nvPr/>
        </p:nvSpPr>
        <p:spPr>
          <a:xfrm>
            <a:off x="1966438" y="1007002"/>
            <a:ext cx="794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Allenhouse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of Institution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8946E-6A45-28FF-1C6C-4155ACDD0533}"/>
              </a:ext>
            </a:extLst>
          </p:cNvPr>
          <p:cNvSpPr txBox="1"/>
          <p:nvPr/>
        </p:nvSpPr>
        <p:spPr>
          <a:xfrm>
            <a:off x="751442" y="5418038"/>
            <a:ext cx="14551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{QR_CODE}</a:t>
            </a:r>
            <a:endParaRPr lang="en-IN" sz="2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F20214-92F6-BFC2-67AC-DA1F9B0C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72" y="5247687"/>
            <a:ext cx="2355110" cy="13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</TotalTime>
  <Words>54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4</cp:revision>
  <dcterms:created xsi:type="dcterms:W3CDTF">2025-04-09T18:26:40Z</dcterms:created>
  <dcterms:modified xsi:type="dcterms:W3CDTF">2025-06-27T09:48:12Z</dcterms:modified>
</cp:coreProperties>
</file>