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64" autoAdjust="0"/>
  </p:normalViewPr>
  <p:slideViewPr>
    <p:cSldViewPr snapToGrid="0">
      <p:cViewPr>
        <p:scale>
          <a:sx n="60" d="100"/>
          <a:sy n="60" d="100"/>
        </p:scale>
        <p:origin x="82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A05-DEF4-BB66-14F7-E6E6AB55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682D-D722-A123-F07E-A26DE7B0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AD7B-2F52-3E9E-7C7E-9250ED53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6711-40CF-60A0-D6C1-BCAE99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B7A6-96C9-D8FE-333E-EDA3523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825-AB8B-4DE8-E871-16075B1C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ACD8-6E56-D5B1-846D-3E48BCF0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A0D5-2437-EA40-2113-2008D35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4A34-23C1-458E-74F8-54F2D74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3953-20DA-8747-1856-DAEAE40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90AC9-B844-5363-2E3D-21E7E1DB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FE15-D3A3-B178-4BF7-EB133A16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02E8-D618-68E8-408A-0D25971C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6C33-1AF9-4BB1-94C8-BEC21A4F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33EF-0403-6F96-AF4A-7498571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AB82-4334-A64B-C2E2-6308797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8BC0-B23F-1141-AECD-1BF8ECBD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3817-7435-14DC-EF5B-9CE62F6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E14C-983C-A6D4-223A-675CACB6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B063-C4A4-B297-442C-C8D5E95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2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FB4-E3EA-147B-F755-ECDB9673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DE75-CAA0-945E-AD58-60DCBFA1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1D0B-8099-B100-EEED-FA3CDDE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2E20-D1E1-0180-C662-C2F926D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EAD-ED4A-A56D-8BFF-88CDE36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973-4B05-9260-2310-7493E68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37C1-C33F-48F3-75F0-C0F608CA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84973-021E-5929-54BD-99D9EEE4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63788-716B-29B4-485F-CB38898B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8B92C-AA40-7D86-31F3-29DBB08B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CB72-B337-1CA2-2265-1E37ABB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E3C-91DF-C150-AF72-743294BE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5065-7D22-2D88-82D7-2F800D9A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C2D78-8E05-5467-38A9-0BF27997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D557-B8B0-2711-DA9A-39529AD0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26A4-CC91-53EC-9C99-FF749DB31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CB8A-8133-2EFD-5DF9-71E6F8F4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F64F7-E2C4-35CF-7CEB-538EB03F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AEEF-28E4-0544-3FE5-AB24172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1AB-A41F-30D6-3615-3B19A89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9A3C4-ABA4-F3D2-EB81-F79BE056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CA9F8-F9F7-373C-88EE-E84ABD1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D2F6-8528-73DF-3F69-0E29D64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72043-B348-C03A-7E69-B2CEC81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EE784-574F-5D75-5229-C829D943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8138-77BB-C8C5-2DF6-9D9FDF0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886-8497-975D-895B-1D78F74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CDBB-E869-79DD-005C-BC9F89A7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0EEA4-D4F0-E3A1-9166-D9501C2C9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2972-25CB-09B2-96E0-E85AF3A6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8877-B6D0-50F6-1B34-CE6BF9E1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7893-3DA3-B4C2-088E-E64778A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460-ED5E-2E18-C4CE-B9DF1772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B8CE-E8EC-176B-EF96-3153514AF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80C5-0200-FAD7-4BBA-27E82487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906D-AF6B-2AE1-73DD-8E0EB4D6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A1D0-FF21-3B76-8FFF-F9F0037C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98A2-D362-904B-695B-C20B7AC6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E6D5-DF21-4F4F-384F-8EDB431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A5F1-AD1B-B94F-F4BC-9D18A29D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38C5-C694-A19E-55CE-487FCEB6B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51FD-BA9B-41CE-A033-EFE01AB4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B583-7132-4259-8264-3C9C2173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FE45D0-C261-DE0F-0D0C-4D4D8DF19A5B}"/>
              </a:ext>
            </a:extLst>
          </p:cNvPr>
          <p:cNvSpPr/>
          <p:nvPr/>
        </p:nvSpPr>
        <p:spPr>
          <a:xfrm rot="20776089">
            <a:off x="-1662949" y="-1202152"/>
            <a:ext cx="520759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EE9A1-E60A-CD0A-A2BD-7737ECC73EFE}"/>
              </a:ext>
            </a:extLst>
          </p:cNvPr>
          <p:cNvSpPr/>
          <p:nvPr/>
        </p:nvSpPr>
        <p:spPr>
          <a:xfrm rot="20776089">
            <a:off x="-1753258" y="-1202154"/>
            <a:ext cx="4380872" cy="256837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3039EC-7161-DCA8-CF42-F60C9BD7F17E}"/>
              </a:ext>
            </a:extLst>
          </p:cNvPr>
          <p:cNvSpPr/>
          <p:nvPr/>
        </p:nvSpPr>
        <p:spPr>
          <a:xfrm rot="20776089">
            <a:off x="-2106444" y="-1320218"/>
            <a:ext cx="421288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72823-A88D-960F-8A4F-C0F8E605CBA8}"/>
              </a:ext>
            </a:extLst>
          </p:cNvPr>
          <p:cNvSpPr/>
          <p:nvPr/>
        </p:nvSpPr>
        <p:spPr>
          <a:xfrm rot="9807925">
            <a:off x="8674739" y="5395554"/>
            <a:ext cx="520759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81395-0552-7912-4E06-B17D3B891ABF}"/>
              </a:ext>
            </a:extLst>
          </p:cNvPr>
          <p:cNvSpPr/>
          <p:nvPr/>
        </p:nvSpPr>
        <p:spPr>
          <a:xfrm rot="9785300">
            <a:off x="9480426" y="5395553"/>
            <a:ext cx="4380872" cy="256837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3F9300-0B7C-3A2B-64A5-EDACC0A38CDC}"/>
              </a:ext>
            </a:extLst>
          </p:cNvPr>
          <p:cNvSpPr/>
          <p:nvPr/>
        </p:nvSpPr>
        <p:spPr>
          <a:xfrm rot="9523849">
            <a:off x="9967567" y="5406835"/>
            <a:ext cx="421288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44D63-6EB4-DBE1-15B2-E167156CB860}"/>
              </a:ext>
            </a:extLst>
          </p:cNvPr>
          <p:cNvSpPr txBox="1"/>
          <p:nvPr/>
        </p:nvSpPr>
        <p:spPr>
          <a:xfrm>
            <a:off x="310115" y="200544"/>
            <a:ext cx="11592325" cy="641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124871-94D6-62CD-FA47-6A8C0FAC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38" y="909697"/>
            <a:ext cx="4971721" cy="50386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AB5CBE-B6F0-9950-C716-81750D03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26" y="275035"/>
            <a:ext cx="1553547" cy="157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09E9FE-8479-6BCF-BB40-73E8ADFBF1E9}"/>
              </a:ext>
            </a:extLst>
          </p:cNvPr>
          <p:cNvSpPr txBox="1"/>
          <p:nvPr/>
        </p:nvSpPr>
        <p:spPr>
          <a:xfrm>
            <a:off x="2972753" y="1765648"/>
            <a:ext cx="6246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Vishlesan</a:t>
            </a:r>
            <a:r>
              <a:rPr lang="en-US" sz="4400" b="1" dirty="0"/>
              <a:t> </a:t>
            </a:r>
            <a:r>
              <a:rPr lang="en-US" sz="4400" b="1" dirty="0" err="1"/>
              <a:t>i</a:t>
            </a:r>
            <a:r>
              <a:rPr lang="en-US" sz="4400" b="1" dirty="0"/>
              <a:t>-HUB IIT Patna</a:t>
            </a:r>
            <a:endParaRPr lang="en-IN" sz="4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20FA4-19A4-A9BF-65B8-5C02D58B1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37" y="2385028"/>
            <a:ext cx="4279359" cy="482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08ACB6-8F8F-95C6-0C69-96BF3685C160}"/>
              </a:ext>
            </a:extLst>
          </p:cNvPr>
          <p:cNvSpPr txBox="1"/>
          <p:nvPr/>
        </p:nvSpPr>
        <p:spPr>
          <a:xfrm>
            <a:off x="4145988" y="2685914"/>
            <a:ext cx="3900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kern="2500" spc="600" dirty="0"/>
              <a:t>CERTIFICATE</a:t>
            </a:r>
            <a:br>
              <a:rPr lang="en-US" sz="4400" b="1" kern="2500" spc="600" dirty="0"/>
            </a:br>
            <a:r>
              <a:rPr lang="en-US" b="1" kern="2500" spc="600" dirty="0"/>
              <a:t>OF PARTICIPATION</a:t>
            </a:r>
            <a:endParaRPr lang="en-IN" sz="4400" b="1" kern="2500" spc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40D0D-D36B-D0CD-C22C-CE1A8B6503AD}"/>
              </a:ext>
            </a:extLst>
          </p:cNvPr>
          <p:cNvSpPr txBox="1"/>
          <p:nvPr/>
        </p:nvSpPr>
        <p:spPr>
          <a:xfrm>
            <a:off x="3427449" y="3688905"/>
            <a:ext cx="5540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to certify that</a:t>
            </a:r>
            <a:br>
              <a:rPr lang="en-US" sz="1600" dirty="0"/>
            </a:br>
            <a:r>
              <a:rPr lang="en-US" sz="2800" b="1" dirty="0"/>
              <a:t>{PARTICIPANT_NAME}</a:t>
            </a:r>
            <a:br>
              <a:rPr lang="en-US" sz="1600" dirty="0"/>
            </a:br>
            <a:r>
              <a:rPr lang="en-US" sz="1600" dirty="0"/>
              <a:t>of</a:t>
            </a:r>
            <a:br>
              <a:rPr lang="en-US" sz="1600" dirty="0"/>
            </a:br>
            <a:r>
              <a:rPr lang="en-US" b="1" dirty="0"/>
              <a:t>{COLLEGE_NAME}</a:t>
            </a:r>
            <a:br>
              <a:rPr lang="en-US" sz="1600" dirty="0"/>
            </a:br>
            <a:r>
              <a:rPr lang="en-US" sz="1600" dirty="0"/>
              <a:t>has completed the </a:t>
            </a:r>
            <a:r>
              <a:rPr lang="en-US" sz="1600" b="1" dirty="0"/>
              <a:t>Faculty Development Program AI Mastery for Educators</a:t>
            </a:r>
            <a:br>
              <a:rPr lang="en-US" sz="1600" dirty="0"/>
            </a:br>
            <a:r>
              <a:rPr lang="en-US" sz="1600" dirty="0"/>
              <a:t>From 15 May, 2025 to 7 June, 2025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30CB47-8DC1-801F-FEC8-29A1B0DE4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077" y1="30303" x2="18232" y2="53030"/>
                        <a14:foregroundMark x1="18232" y1="53030" x2="67956" y2="78030"/>
                        <a14:foregroundMark x1="67956" y1="78030" x2="17956" y2="32576"/>
                        <a14:foregroundMark x1="17956" y1="32576" x2="53039" y2="78788"/>
                        <a14:foregroundMark x1="53039" y1="78788" x2="82320" y2="6893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1" y="5252830"/>
            <a:ext cx="1281809" cy="467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607FEF-7893-6B7E-0DA5-D26A80A42823}"/>
              </a:ext>
            </a:extLst>
          </p:cNvPr>
          <p:cNvSpPr txBox="1"/>
          <p:nvPr/>
        </p:nvSpPr>
        <p:spPr>
          <a:xfrm>
            <a:off x="660400" y="5740400"/>
            <a:ext cx="293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Dr. Sai Kiran</a:t>
            </a:r>
            <a:br>
              <a:rPr lang="en-US" sz="1600" b="1" dirty="0"/>
            </a:br>
            <a:r>
              <a:rPr lang="en-US" sz="1600" b="1" dirty="0"/>
              <a:t>CEO, </a:t>
            </a:r>
            <a:r>
              <a:rPr lang="en-US" sz="1600" b="1" dirty="0" err="1"/>
              <a:t>Vishlesan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-HUB IIT Patna</a:t>
            </a:r>
            <a:endParaRPr lang="en-IN" sz="1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72F766-64D3-D107-2B7F-41A8B11FAB6A}"/>
              </a:ext>
            </a:extLst>
          </p:cNvPr>
          <p:cNvCxnSpPr/>
          <p:nvPr/>
        </p:nvCxnSpPr>
        <p:spPr>
          <a:xfrm>
            <a:off x="749300" y="5745630"/>
            <a:ext cx="2678149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0FD7AD-0A5C-D16B-E194-90811CF86548}"/>
              </a:ext>
            </a:extLst>
          </p:cNvPr>
          <p:cNvSpPr txBox="1"/>
          <p:nvPr/>
        </p:nvSpPr>
        <p:spPr>
          <a:xfrm rot="5400000">
            <a:off x="-508654" y="2991257"/>
            <a:ext cx="248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{CERTIFICATE_REF}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EFAD5-6717-C137-370F-9871CDCA47AF}"/>
              </a:ext>
            </a:extLst>
          </p:cNvPr>
          <p:cNvSpPr txBox="1"/>
          <p:nvPr/>
        </p:nvSpPr>
        <p:spPr>
          <a:xfrm>
            <a:off x="9880329" y="692926"/>
            <a:ext cx="13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{QR_CODE}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3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Shukla</dc:creator>
  <cp:lastModifiedBy>Pranav Shukla</cp:lastModifiedBy>
  <cp:revision>2</cp:revision>
  <dcterms:created xsi:type="dcterms:W3CDTF">2025-06-28T09:15:36Z</dcterms:created>
  <dcterms:modified xsi:type="dcterms:W3CDTF">2025-06-28T09:19:35Z</dcterms:modified>
</cp:coreProperties>
</file>