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64" autoAdjust="0"/>
  </p:normalViewPr>
  <p:slideViewPr>
    <p:cSldViewPr snapToGrid="0">
      <p:cViewPr>
        <p:scale>
          <a:sx n="60" d="100"/>
          <a:sy n="60" d="100"/>
        </p:scale>
        <p:origin x="826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FA05-DEF4-BB66-14F7-E6E6AB55D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2682D-D722-A123-F07E-A26DE7B0E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7AD7B-2F52-3E9E-7C7E-9250ED53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6711-40CF-60A0-D6C1-BCAE9914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FB7A6-96C9-D8FE-333E-EDA35231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54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6825-AB8B-4DE8-E871-16075B1C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8ACD8-6E56-D5B1-846D-3E48BCF0C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0A0D5-2437-EA40-2113-2008D355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A4A34-23C1-458E-74F8-54F2D74D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03953-20DA-8747-1856-DAEAE408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27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90AC9-B844-5363-2E3D-21E7E1DBC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7FE15-D3A3-B178-4BF7-EB133A162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C02E8-D618-68E8-408A-0D25971C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36C33-1AF9-4BB1-94C8-BEC21A4F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33EF-0403-6F96-AF4A-74985712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4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AB82-4334-A64B-C2E2-63087975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8BC0-B23F-1141-AECD-1BF8ECBDD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3817-7435-14DC-EF5B-9CE62F65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E14C-983C-A6D4-223A-675CACB6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B063-C4A4-B297-442C-C8D5E95E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52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9FB4-E3EA-147B-F755-ECDB9673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DE75-CAA0-945E-AD58-60DCBFA19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21D0B-8099-B100-EEED-FA3CDDEC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42E20-D1E1-0180-C662-C2F926D2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7EEAD-ED4A-A56D-8BFF-88CDE363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73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0973-4B05-9260-2310-7493E681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837C1-C33F-48F3-75F0-C0F608CA0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84973-021E-5929-54BD-99D9EEE46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63788-716B-29B4-485F-CB38898B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8B92C-AA40-7D86-31F3-29DBB08B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ECB72-B337-1CA2-2265-1E37ABB7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0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E3C-91DF-C150-AF72-743294BE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35065-7D22-2D88-82D7-2F800D9A6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C2D78-8E05-5467-38A9-0BF279973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AD557-B8B0-2711-DA9A-39529AD06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B26A4-CC91-53EC-9C99-FF749DB31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0CB8A-8133-2EFD-5DF9-71E6F8F4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F64F7-E2C4-35CF-7CEB-538EB03F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FAEEF-28E4-0544-3FE5-AB24172A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74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41AB-A41F-30D6-3615-3B19A894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9A3C4-ABA4-F3D2-EB81-F79BE056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CA9F8-F9F7-373C-88EE-E84ABD11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0D2F6-8528-73DF-3F69-0E29D641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74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72043-B348-C03A-7E69-B2CEC816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EE784-574F-5D75-5229-C829D943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78138-77BB-C8C5-2DF6-9D9FDF02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5886-8497-975D-895B-1D78F746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CDBB-E869-79DD-005C-BC9F89A7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0EEA4-D4F0-E3A1-9166-D9501C2C9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2972-25CB-09B2-96E0-E85AF3A6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38877-B6D0-50F6-1B34-CE6BF9E1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7893-3DA3-B4C2-088E-E64778A4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0460-ED5E-2E18-C4CE-B9DF1772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8B8CE-E8EC-176B-EF96-3153514AF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480C5-0200-FAD7-4BBA-27E824879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F906D-AF6B-2AE1-73DD-8E0EB4D6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4A1D0-FF21-3B76-8FFF-F9F0037C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198A2-D362-904B-695B-C20B7AC6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56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7E6D5-DF21-4F4F-384F-8EDB431F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0A5F1-AD1B-B94F-F4BC-9D18A29D2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838C5-C694-A19E-55CE-487FCEB6B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951FD-BA9B-41CE-A033-EFE01AB45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DB583-7132-4259-8264-3C9C21730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87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6939A886-56FC-3E60-485B-4B3EBBC81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80DB8A-6B33-572B-B416-9A2A102AD732}"/>
              </a:ext>
            </a:extLst>
          </p:cNvPr>
          <p:cNvSpPr txBox="1"/>
          <p:nvPr/>
        </p:nvSpPr>
        <p:spPr>
          <a:xfrm>
            <a:off x="4165600" y="3911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{PARTICIPANT_NAME}</a:t>
            </a:r>
            <a:endParaRPr lang="en-IN" sz="3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562DE8-2DF1-8FFB-9C9A-651C179024E6}"/>
              </a:ext>
            </a:extLst>
          </p:cNvPr>
          <p:cNvSpPr txBox="1"/>
          <p:nvPr/>
        </p:nvSpPr>
        <p:spPr>
          <a:xfrm>
            <a:off x="3708400" y="4597974"/>
            <a:ext cx="505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{COLLEGE_NAME}</a:t>
            </a:r>
            <a:endParaRPr lang="en-IN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F7539B-7700-4A69-617F-C64F8C80732F}"/>
              </a:ext>
            </a:extLst>
          </p:cNvPr>
          <p:cNvSpPr txBox="1"/>
          <p:nvPr/>
        </p:nvSpPr>
        <p:spPr>
          <a:xfrm rot="5400000">
            <a:off x="-673100" y="313060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{CERTIFICATE_REF}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85DAE4-EABF-C5B6-8CE1-58132E6AB3F6}"/>
              </a:ext>
            </a:extLst>
          </p:cNvPr>
          <p:cNvSpPr txBox="1"/>
          <p:nvPr/>
        </p:nvSpPr>
        <p:spPr>
          <a:xfrm>
            <a:off x="10121900" y="59060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{QR_CODE}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38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Shukla</dc:creator>
  <cp:lastModifiedBy>Pranav Shukla</cp:lastModifiedBy>
  <cp:revision>3</cp:revision>
  <dcterms:created xsi:type="dcterms:W3CDTF">2025-06-28T09:15:36Z</dcterms:created>
  <dcterms:modified xsi:type="dcterms:W3CDTF">2025-06-28T09:30:43Z</dcterms:modified>
</cp:coreProperties>
</file>