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A05-DEF4-BB66-14F7-E6E6AB55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682D-D722-A123-F07E-A26DE7B0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AD7B-2F52-3E9E-7C7E-9250ED53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711-40CF-60A0-D6C1-BCAE99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B7A6-96C9-D8FE-333E-EDA3523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825-AB8B-4DE8-E871-16075B1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ACD8-6E56-D5B1-846D-3E48BCF0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0D5-2437-EA40-2113-2008D35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4A34-23C1-458E-74F8-54F2D74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953-20DA-8747-1856-DAEAE40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0AC9-B844-5363-2E3D-21E7E1DB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FE15-D3A3-B178-4BF7-EB133A16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02E8-D618-68E8-408A-0D25971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C33-1AF9-4BB1-94C8-BEC21A4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33EF-0403-6F96-AF4A-749857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B82-4334-A64B-C2E2-6308797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8BC0-B23F-1141-AECD-1BF8ECBD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3817-7435-14DC-EF5B-9CE62F6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E14C-983C-A6D4-223A-675CACB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063-C4A4-B297-442C-C8D5E95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B4-E3EA-147B-F755-ECDB967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DE75-CAA0-945E-AD58-60DCBFA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D0B-8099-B100-EEED-FA3CDD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20-D1E1-0180-C662-C2F926D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EAD-ED4A-A56D-8BFF-88CDE36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973-4B05-9260-2310-7493E6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37C1-C33F-48F3-75F0-C0F608CA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4973-021E-5929-54BD-99D9EEE4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3788-716B-29B4-485F-CB38898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B92C-AA40-7D86-31F3-29DBB08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CB72-B337-1CA2-2265-1E37ABB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E3C-91DF-C150-AF72-743294B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5065-7D22-2D88-82D7-2F800D9A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C2D78-8E05-5467-38A9-0BF27997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D557-B8B0-2711-DA9A-39529AD0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26A4-CC91-53EC-9C99-FF749DB3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CB8A-8133-2EFD-5DF9-71E6F8F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F64F7-E2C4-35CF-7CEB-538EB03F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AEEF-28E4-0544-3FE5-AB24172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1AB-A41F-30D6-3615-3B19A89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9A3C4-ABA4-F3D2-EB81-F79BE056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A9F8-F9F7-373C-88EE-E84ABD1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D2F6-8528-73DF-3F69-0E29D64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2043-B348-C03A-7E69-B2CEC81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EE784-574F-5D75-5229-C829D943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8138-77BB-C8C5-2DF6-9D9FDF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886-8497-975D-895B-1D78F74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DBB-E869-79DD-005C-BC9F89A7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EEA4-D4F0-E3A1-9166-D9501C2C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972-25CB-09B2-96E0-E85AF3A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8877-B6D0-50F6-1B34-CE6BF9E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7893-3DA3-B4C2-088E-E64778A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460-ED5E-2E18-C4CE-B9DF1772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B8CE-E8EC-176B-EF96-3153514A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80C5-0200-FAD7-4BBA-27E82487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06D-AF6B-2AE1-73DD-8E0EB4D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A1D0-FF21-3B76-8FFF-F9F0037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98A2-D362-904B-695B-C20B7AC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E6D5-DF21-4F4F-384F-8EDB43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A5F1-AD1B-B94F-F4BC-9D18A29D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38C5-C694-A19E-55CE-487FCEB6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51FD-BA9B-41CE-A033-EFE01AB4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B583-7132-4259-8264-3C9C2173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939A886-56FC-3E60-485B-4B3EBBC8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80DB8A-6B33-572B-B416-9A2A102AD732}"/>
              </a:ext>
            </a:extLst>
          </p:cNvPr>
          <p:cNvSpPr txBox="1"/>
          <p:nvPr/>
        </p:nvSpPr>
        <p:spPr>
          <a:xfrm>
            <a:off x="4165600" y="396875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reestyle Script" panose="030804020302050B0404" pitchFamily="66" charset="0"/>
              </a:rPr>
              <a:t>{PARTICIPANT_NAME}</a:t>
            </a:r>
            <a:endParaRPr lang="en-IN" sz="3200" b="1" dirty="0">
              <a:latin typeface="Freestyle Script" panose="030804020302050B04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62DE8-2DF1-8FFB-9C9A-651C179024E6}"/>
              </a:ext>
            </a:extLst>
          </p:cNvPr>
          <p:cNvSpPr txBox="1"/>
          <p:nvPr/>
        </p:nvSpPr>
        <p:spPr>
          <a:xfrm>
            <a:off x="3708400" y="4597974"/>
            <a:ext cx="505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{COLLEGE_NAME}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7539B-7700-4A69-617F-C64F8C80732F}"/>
              </a:ext>
            </a:extLst>
          </p:cNvPr>
          <p:cNvSpPr txBox="1"/>
          <p:nvPr/>
        </p:nvSpPr>
        <p:spPr>
          <a:xfrm rot="5400000">
            <a:off x="-673100" y="313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{CERTIFICATE_REF}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5DAE4-EABF-C5B6-8CE1-58132E6AB3F6}"/>
              </a:ext>
            </a:extLst>
          </p:cNvPr>
          <p:cNvSpPr txBox="1"/>
          <p:nvPr/>
        </p:nvSpPr>
        <p:spPr>
          <a:xfrm>
            <a:off x="10121900" y="59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{QR_CODE}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5</cp:revision>
  <dcterms:created xsi:type="dcterms:W3CDTF">2025-06-28T09:15:36Z</dcterms:created>
  <dcterms:modified xsi:type="dcterms:W3CDTF">2025-06-28T09:47:57Z</dcterms:modified>
</cp:coreProperties>
</file>