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6.xml"/>
  <Override ContentType="application/vnd.openxmlformats-officedocument.theme+xml" PartName="/ppt/theme/theme2.xml"/>
  <Override ContentType="application/vnd.openxmlformats-officedocument.theme+xml" PartName="/ppt/theme/theme1.xml"/>
  <Override ContentType="application/vnd.openxmlformats-officedocument.presentationml.slideMaster+xml" PartName="/ppt/slideMasters/slideMaster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notesMaster+xml" PartName="/ppt/notesMasters/notesMaster1.xml"/>
  <Override ContentType="application/vnd.openxmlformats-officedocument.presentationml.viewProps+xml" PartName="/ppt/viewProps1.xml"/>
  <Override ContentType="application/vnd.openxmlformats-officedocument.presentationml.slide+xml" PartName="/ppt/slides/slide8.xml"/>
  <Override ContentType="application/vnd.openxmlformats-officedocument.presentationml.slide+xml" PartName="/ppt/slides/slide4.xml"/>
  <Override ContentType="application/vnd.openxmlformats-officedocument.presentationml.slide+xml" PartName="/ppt/slides/slide6.xml"/>
  <Override ContentType="application/vnd.openxmlformats-officedocument.presentationml.slide+xml" PartName="/ppt/slides/slide2.xml"/>
  <Override ContentType="application/vnd.openxmlformats-officedocument.presentationml.slide+xml" PartName="/ppt/slides/slide7.xml"/>
  <Override ContentType="application/vnd.openxmlformats-officedocument.presentationml.slide+xml" PartName="/ppt/slides/slide1.xml"/>
  <Override ContentType="application/vnd.openxmlformats-officedocument.presentationml.slide+xml" PartName="/ppt/slides/slide5.xml"/>
  <Override ContentType="application/vnd.openxmlformats-officedocument.presentationml.slide+xml" PartName="/ppt/slides/slide3.xml"/>
  <Override ContentType="application/vnd.openxmlformats-officedocument.presentationml.presentation.main+xml" PartName="/ppt/presentation.xml"/>
  <Override ContentType="application/vnd.openxmlformats-officedocument.presentationml.presProps+xml" PartName="/ppt/presProps1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1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1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" Type="http://schemas.openxmlformats.org/officeDocument/2006/relationships/viewProps" Target="viewProps1.xml"/><Relationship Id="rId10" Type="http://schemas.openxmlformats.org/officeDocument/2006/relationships/slide" Target="slides/slide5.xml"/><Relationship Id="rId5" Type="http://schemas.openxmlformats.org/officeDocument/2006/relationships/notesMaster" Target="notesMasters/notesMaster1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8" Type="http://schemas.openxmlformats.org/officeDocument/2006/relationships/slide" Target="slides/slide3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3" Type="http://schemas.openxmlformats.org/officeDocument/2006/relationships/presProps" Target="presProps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7" Type="http://schemas.openxmlformats.org/officeDocument/2006/relationships/slide" Target="slides/slide2.xml"/><Relationship Id="rId1" Type="http://schemas.openxmlformats.org/officeDocument/2006/relationships/theme" Target="theme/them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0c2d4e77e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0c2d4e77e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50c2d4e77e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50c2d4e77e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50c2d4e77e_2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50c2d4e77e_2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50c2d4e77e_2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50c2d4e77e_2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50c2d4e77e_2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50c2d4e77e_2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0c2d4e77e_2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50c2d4e77e_2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0c2d4e77e_2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50c2d4e77e_2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9887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Importance of Data Analytics in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1027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ctr"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"/>
              <a:t>Arun Kumar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Science?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Data Science is the science of all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Extraction, Manipulation, Modelling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Large amount of data!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3600"/>
              <a:t>Data + Algorithms = Data Science</a:t>
            </a:r>
            <a:endParaRPr sz="3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267185"/>
            <a:ext cx="9144003" cy="51407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Roadmap for AI Project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Collect data - APIs, Databases, Surveys etc.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Cleaning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Understanding the data and Domain of problem (Data Analysis)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Preprocessing the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Building a model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Iterate and improve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Reporting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Analysis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Most important and most overlooked!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Gives insights on the domain of problem.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Tells about the relationships and patterns in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Removing unwanted features is crucial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835085"/>
            <a:ext cx="9143997" cy="25498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6913" y="119063"/>
            <a:ext cx="5210175" cy="490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84950" y="2080325"/>
            <a:ext cx="8520600" cy="125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/>
              <a:t>Practical Time</a:t>
            </a:r>
            <a:endParaRPr sz="3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507025" y="12507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Any Questions?</a:t>
            </a:r>
            <a:endParaRPr sz="4800"/>
          </a:p>
        </p:txBody>
      </p:sp>
      <p:sp>
        <p:nvSpPr>
          <p:cNvPr id="99" name="Google Shape;99;p20"/>
          <p:cNvSpPr txBox="1"/>
          <p:nvPr>
            <p:ph idx="1" type="body"/>
          </p:nvPr>
        </p:nvSpPr>
        <p:spPr>
          <a:xfrm>
            <a:off x="311700" y="2751750"/>
            <a:ext cx="8520600" cy="94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/>
              <a:t>Thank You!</a:t>
            </a:r>
            <a:endParaRPr sz="3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