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62" r:id="rId3"/>
    <p:sldId id="263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1"/>
    <p:restoredTop sz="94687"/>
  </p:normalViewPr>
  <p:slideViewPr>
    <p:cSldViewPr snapToGrid="0" snapToObjects="1">
      <p:cViewPr varScale="1">
        <p:scale>
          <a:sx n="98" d="100"/>
          <a:sy n="98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7C024-28BD-F546-B3F0-C8E973057675}" type="datetimeFigureOut">
              <a:rPr lang="en-US" smtClean="0"/>
              <a:t>7/26/24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CE078-795D-FB45-A2A0-526F94BB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4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CE078-795D-FB45-A2A0-526F94BB2B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9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B573-C59C-0E43-820A-A61B3816A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ABAB6-EF82-324A-B285-BAA6E97C7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B924E-7B0B-BC45-84A6-EDC47FD0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7786-3376-C84C-BBB4-9E27A83A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739DF-48B8-CE4D-B99F-8A95840A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8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BC53-92DE-004F-89B0-DE639F26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1D020-B0D0-9440-A4E0-FB3B5325A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D501F-305D-5F43-95A5-E27B23E5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EBE41-FD9F-DF4D-97D5-F9B67D08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C8297-7642-3E44-84ED-A5E2ACD5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5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BCE3B-4982-8D47-A9EA-8E34CF6B8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B7E48-EC8F-4D42-B051-49683C8A7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5B542-8B1E-4742-9A09-862A241D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93726-3C58-0C40-8DBC-8559A816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1925B-8211-4A41-994D-7952B78F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C3F2-4BFC-EC4C-878B-12F67D5C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1F71-DAD5-9645-BC68-AAB25F91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D9448-9DA1-4A4E-AD6F-40DA2A32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29431-5A72-4846-9002-13BEEA00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7033-C0AA-7E47-B94F-E29E0DF1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3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1C61-206E-CC47-967F-740A3C00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9D14D-F098-E947-9F08-C10916CE7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EE6EC-EB16-A743-BBC7-FA03F9DA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04E37-7379-3447-A1A3-C2E0886A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7CA9D-E7D0-5F4D-87EA-390D9D59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7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6EE6-B2C3-1244-96D5-CDC0251E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73C13-A8A4-2A41-9259-979C7A098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B0DC8-3812-9747-B965-E89622AD0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3D4E3-DA1D-4C4B-B274-4B2425B1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1B782-8052-5844-A9AC-3403461A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4904A-EA95-2447-A521-29850A76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3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DCE2-6A88-884B-B1F5-2071ACD3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D3ABE-B8C5-1A47-9C2C-1DBF74CDB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1B439-F76A-EC4D-8AFA-F28B7F2CF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A5418-CB02-3E46-AC83-D9C7D40EB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40033-56BA-E147-BF19-296B45B35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2ED29-58B9-7D42-9A0E-2BB069CA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A9DBE-706E-FA47-B0D0-E5C46CA6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34B3C-A7CB-624E-AEEC-E837449D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6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4771-1FE4-D649-ABD2-B31AC2C7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B18C5-8F3C-8349-9E5C-2DCB7216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50453-F99E-6247-B1B8-6F9F17DF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4FAC5-00D3-CA49-A1C9-2282AC8C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7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CBB0D-A540-B548-BF25-B944D033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B1185-47AE-D44D-853B-AFCAED50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2E0A3-8597-534D-877C-50BB8E1E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5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86EC-A8D6-6D41-BB79-08E23C1C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A0B63-F7CC-9E4A-A176-91ABC98EF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D5EED-5ACC-DA4E-AA8A-024534830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C2948-8941-8A42-99F8-8BA5F39E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C6FCF-B653-5045-82B4-1084B874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23CD8-4F09-194A-AA2E-F718E882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0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CBB5-C2B1-4049-B54C-021E94C1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0AF30-C7ED-624C-B522-6273E11C1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6A0DB-3B06-D44A-8153-77EA0E8DD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9F43F-4C21-CD49-A503-FC99C175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965B3-8C92-9E49-BE1F-10ED8A7E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45951-34C0-CA41-8467-9410810A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4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EBB180-A5FB-A345-9D0B-9A526301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870D1-E991-0C4F-99A9-3BC3540EF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F9960-5828-4544-9179-663771C24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F3040-50D7-CE49-97C7-4FD5D4155A64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A487F-548D-5442-A5C2-DBB376CD0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0F349-6D2F-FF48-A975-0BCF03195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0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7FD2-AA87-BF47-92A2-0407CB77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16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B0F0"/>
                </a:solidFill>
              </a:rPr>
              <a:t>Hackathon: REST API – Just Girls!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BF4F7-6DD0-664D-842D-1B05336BC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84000" cy="1152000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CBA15D2-B9CE-E040-82DE-32B78D9A2A5F}"/>
              </a:ext>
            </a:extLst>
          </p:cNvPr>
          <p:cNvSpPr txBox="1">
            <a:spLocks/>
          </p:cNvSpPr>
          <p:nvPr/>
        </p:nvSpPr>
        <p:spPr>
          <a:xfrm>
            <a:off x="3739934" y="945004"/>
            <a:ext cx="3595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</a:rPr>
              <a:t>Team Members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2E1B68F-C8CE-BF48-9044-B6C555B4A1F3}"/>
              </a:ext>
            </a:extLst>
          </p:cNvPr>
          <p:cNvSpPr txBox="1">
            <a:spLocks/>
          </p:cNvSpPr>
          <p:nvPr/>
        </p:nvSpPr>
        <p:spPr>
          <a:xfrm>
            <a:off x="8166971" y="5397964"/>
            <a:ext cx="3595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Clarissa Woodberry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483ECF-FD4E-CC42-8AFA-A91AC3D97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993" y="2034265"/>
            <a:ext cx="3088574" cy="3600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F86ABDF-D60A-834D-89C8-158F63428456}"/>
              </a:ext>
            </a:extLst>
          </p:cNvPr>
          <p:cNvSpPr txBox="1">
            <a:spLocks/>
          </p:cNvSpPr>
          <p:nvPr/>
        </p:nvSpPr>
        <p:spPr>
          <a:xfrm>
            <a:off x="4347150" y="5397963"/>
            <a:ext cx="3595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Carmen Vieira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3F183AD-4D7F-B749-ABA3-050F60D1EE2B}"/>
              </a:ext>
            </a:extLst>
          </p:cNvPr>
          <p:cNvSpPr txBox="1">
            <a:spLocks/>
          </p:cNvSpPr>
          <p:nvPr/>
        </p:nvSpPr>
        <p:spPr>
          <a:xfrm>
            <a:off x="299119" y="5397965"/>
            <a:ext cx="3595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rgbClr val="002060"/>
                </a:solidFill>
              </a:rPr>
              <a:t>Brisha</a:t>
            </a:r>
            <a:r>
              <a:rPr lang="en-US" sz="2800" b="1" dirty="0">
                <a:solidFill>
                  <a:srgbClr val="002060"/>
                </a:solidFill>
              </a:rPr>
              <a:t> Patel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78D1F3-C016-9540-A408-DAD4EBD2C3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36" r="10824"/>
          <a:stretch/>
        </p:blipFill>
        <p:spPr>
          <a:xfrm>
            <a:off x="389413" y="1899981"/>
            <a:ext cx="3128487" cy="37977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8223BC-AFE9-0246-A8E5-C88585D71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4573" y="1926873"/>
            <a:ext cx="3239825" cy="37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3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BF4F7-6DD0-664D-842D-1B05336BC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84000" cy="1152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9911F1-A83A-2143-AD78-41BE9200D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036"/>
            <a:ext cx="12192000" cy="4232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8C3989-31AF-224D-8E32-EFE252C13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71036"/>
            <a:ext cx="12192000" cy="53478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CD9F3B-99D9-5E4B-84A9-2A72AADCA60F}"/>
              </a:ext>
            </a:extLst>
          </p:cNvPr>
          <p:cNvSpPr txBox="1"/>
          <p:nvPr/>
        </p:nvSpPr>
        <p:spPr>
          <a:xfrm>
            <a:off x="9296400" y="-88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97FD2-AA87-BF47-92A2-0407CB77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000" y="-8678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B0F0"/>
                </a:solidFill>
              </a:rPr>
              <a:t>Hackathon: REST API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75EBEE-0148-C34C-A32E-F3A3E52BD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25563"/>
            <a:ext cx="12192000" cy="506600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CBA15D2-B9CE-E040-82DE-32B78D9A2A5F}"/>
              </a:ext>
            </a:extLst>
          </p:cNvPr>
          <p:cNvSpPr txBox="1">
            <a:spLocks/>
          </p:cNvSpPr>
          <p:nvPr/>
        </p:nvSpPr>
        <p:spPr>
          <a:xfrm>
            <a:off x="3356111" y="546806"/>
            <a:ext cx="61250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</a:rPr>
              <a:t>Planning – Time4Exercise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001BEA-9BF5-F540-A307-AECD87D00D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4000" y="1501635"/>
            <a:ext cx="9233846" cy="50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6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7FD2-AA87-BF47-92A2-0407CB77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16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B0F0"/>
                </a:solidFill>
              </a:rPr>
              <a:t>Hackathon: REST API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BF4F7-6DD0-664D-842D-1B05336BC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184000" cy="1152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56236A-38F7-7049-ACCE-26816594ECBA}"/>
              </a:ext>
            </a:extLst>
          </p:cNvPr>
          <p:cNvSpPr/>
          <p:nvPr/>
        </p:nvSpPr>
        <p:spPr>
          <a:xfrm>
            <a:off x="4433053" y="714621"/>
            <a:ext cx="264848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gradFill>
                  <a:gsLst>
                    <a:gs pos="0">
                      <a:srgbClr val="FFFF00"/>
                    </a:gs>
                    <a:gs pos="50000">
                      <a:srgbClr val="FF0000"/>
                    </a:gs>
                    <a:gs pos="100000">
                      <a:srgbClr val="00B0F0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C61608-F40E-DA44-8358-16F419678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79" y="1864079"/>
            <a:ext cx="10663646" cy="499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0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BF4F7-6DD0-664D-842D-1B05336BC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84000" cy="1152000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CBA15D2-B9CE-E040-82DE-32B78D9A2A5F}"/>
              </a:ext>
            </a:extLst>
          </p:cNvPr>
          <p:cNvSpPr txBox="1">
            <a:spLocks/>
          </p:cNvSpPr>
          <p:nvPr/>
        </p:nvSpPr>
        <p:spPr>
          <a:xfrm>
            <a:off x="4094745" y="907339"/>
            <a:ext cx="3595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2060"/>
                </a:solidFill>
              </a:rPr>
              <a:t>Reflections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7D1AC11-DD72-6441-97AE-E1348DE73FF6}"/>
              </a:ext>
            </a:extLst>
          </p:cNvPr>
          <p:cNvSpPr txBox="1">
            <a:spLocks/>
          </p:cNvSpPr>
          <p:nvPr/>
        </p:nvSpPr>
        <p:spPr>
          <a:xfrm>
            <a:off x="6534157" y="2359902"/>
            <a:ext cx="5118648" cy="3593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2060"/>
                </a:solidFill>
              </a:rPr>
              <a:t>Room for Improvement</a:t>
            </a:r>
          </a:p>
          <a:p>
            <a:pPr algn="ctr"/>
            <a:endParaRPr lang="en-US" sz="20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Sometimes to not “rush” and have a more systematic debugging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To  manage the duality of being on top of the technical side and be able to complete all the curriculum requirements, so the “struggle” is not so difficult.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2BD1315-4B7C-C544-9697-F52C99172B91}"/>
              </a:ext>
            </a:extLst>
          </p:cNvPr>
          <p:cNvSpPr txBox="1">
            <a:spLocks/>
          </p:cNvSpPr>
          <p:nvPr/>
        </p:nvSpPr>
        <p:spPr>
          <a:xfrm>
            <a:off x="331963" y="2452102"/>
            <a:ext cx="5899963" cy="399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2060"/>
                </a:solidFill>
              </a:rPr>
              <a:t>What Went Well</a:t>
            </a:r>
          </a:p>
          <a:p>
            <a:endParaRPr lang="en-US" sz="22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We tried to implement the learnings from the “listening types” to ensure we were better listeners.</a:t>
            </a:r>
          </a:p>
          <a:p>
            <a:endParaRPr lang="en-US" sz="22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We ensured all team members were comfortable with the concepts before we proceeded.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Team members felt heard and had opportunity to drive and navigate in a balanced way, allowing for a equal share of workload.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97FD2-AA87-BF47-92A2-0407CB77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574" y="0"/>
            <a:ext cx="7154314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B0F0"/>
                </a:solidFill>
              </a:rPr>
              <a:t>Hackathon: REST API</a:t>
            </a:r>
          </a:p>
        </p:txBody>
      </p:sp>
    </p:spTree>
    <p:extLst>
      <p:ext uri="{BB962C8B-B14F-4D97-AF65-F5344CB8AC3E}">
        <p14:creationId xmlns:p14="http://schemas.microsoft.com/office/powerpoint/2010/main" val="394287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143</Words>
  <Application>Microsoft Macintosh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Hackathon: REST API – Just Girls!</vt:lpstr>
      <vt:lpstr>Hackathon: REST API </vt:lpstr>
      <vt:lpstr>Hackathon: REST API </vt:lpstr>
      <vt:lpstr>Hackathon: REST API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</dc:creator>
  <cp:lastModifiedBy>C</cp:lastModifiedBy>
  <cp:revision>31</cp:revision>
  <dcterms:created xsi:type="dcterms:W3CDTF">2024-07-04T11:17:59Z</dcterms:created>
  <dcterms:modified xsi:type="dcterms:W3CDTF">2024-07-26T13:38:18Z</dcterms:modified>
</cp:coreProperties>
</file>