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9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1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8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0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14BBF-A9AB-4A38-976C-B4A21AB12B51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7A38A3-9A9A-4AFA-95D1-F24418079A6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301C-1B4E-1CD2-2394-39A08C1E8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LBB7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D7DB-2852-0DF2-1108-5AEA312D1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Lana </a:t>
            </a:r>
            <a:r>
              <a:rPr lang="en-GB" dirty="0" err="1"/>
              <a:t>Mauge</a:t>
            </a:r>
            <a:r>
              <a:rPr lang="en-GB" dirty="0"/>
              <a:t>, ben </a:t>
            </a:r>
            <a:r>
              <a:rPr lang="en-GB" dirty="0" err="1"/>
              <a:t>maharjan</a:t>
            </a:r>
            <a:r>
              <a:rPr lang="en-GB" dirty="0"/>
              <a:t>, Ben Miller</a:t>
            </a:r>
          </a:p>
        </p:txBody>
      </p:sp>
    </p:spTree>
    <p:extLst>
      <p:ext uri="{BB962C8B-B14F-4D97-AF65-F5344CB8AC3E}">
        <p14:creationId xmlns:p14="http://schemas.microsoft.com/office/powerpoint/2010/main" val="7816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7738B-740B-F9FF-09A7-8C6C36E4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5" y="432070"/>
            <a:ext cx="2116577" cy="2116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47953-15FE-062D-1121-E55EBB9FB2E4}"/>
              </a:ext>
            </a:extLst>
          </p:cNvPr>
          <p:cNvSpPr txBox="1"/>
          <p:nvPr/>
        </p:nvSpPr>
        <p:spPr>
          <a:xfrm>
            <a:off x="3061782" y="856034"/>
            <a:ext cx="267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 </a:t>
            </a:r>
            <a:r>
              <a:rPr lang="en-GB" dirty="0" err="1"/>
              <a:t>Maharjan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Former business owner</a:t>
            </a:r>
          </a:p>
          <a:p>
            <a:r>
              <a:rPr lang="en-GB" dirty="0"/>
              <a:t>Hobbies: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Martial 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E9BC3-3908-196D-0932-9BFF72A3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41" y="2636196"/>
            <a:ext cx="1922773" cy="201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8599E-1BCB-A1AF-434F-9D693F88C5B6}"/>
              </a:ext>
            </a:extLst>
          </p:cNvPr>
          <p:cNvSpPr txBox="1"/>
          <p:nvPr/>
        </p:nvSpPr>
        <p:spPr>
          <a:xfrm>
            <a:off x="6220029" y="3012331"/>
            <a:ext cx="2671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Lana </a:t>
            </a:r>
            <a:r>
              <a:rPr lang="en-GB" dirty="0" err="1"/>
              <a:t>Mauge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Graphic 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in Northwest London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14DFAA-F090-9FC3-E8FD-0789BF261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05" y="4182204"/>
            <a:ext cx="1992434" cy="201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0D645-50F6-60E2-2B5C-4CF5938904C9}"/>
              </a:ext>
            </a:extLst>
          </p:cNvPr>
          <p:cNvSpPr txBox="1"/>
          <p:nvPr/>
        </p:nvSpPr>
        <p:spPr>
          <a:xfrm>
            <a:off x="2937639" y="4309354"/>
            <a:ext cx="267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 Miller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Former games design student</a:t>
            </a:r>
          </a:p>
          <a:p>
            <a:r>
              <a:rPr lang="en-GB" dirty="0"/>
              <a:t>Hobbies: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dev</a:t>
            </a:r>
          </a:p>
        </p:txBody>
      </p:sp>
    </p:spTree>
    <p:extLst>
      <p:ext uri="{BB962C8B-B14F-4D97-AF65-F5344CB8AC3E}">
        <p14:creationId xmlns:p14="http://schemas.microsoft.com/office/powerpoint/2010/main" val="169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A34E-5EDC-FF35-BA07-933042F0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C845F-7591-BB64-7791-CD79F751234C}"/>
              </a:ext>
            </a:extLst>
          </p:cNvPr>
          <p:cNvSpPr txBox="1"/>
          <p:nvPr/>
        </p:nvSpPr>
        <p:spPr>
          <a:xfrm>
            <a:off x="6916366" y="1819935"/>
            <a:ext cx="276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 to do board,</a:t>
            </a:r>
          </a:p>
          <a:p>
            <a:r>
              <a:rPr lang="en-GB" dirty="0"/>
              <a:t>Shows what needs to be done, what is in progress, and what is done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FA344-54CA-782C-9B33-76EB77F4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" y="1785888"/>
            <a:ext cx="6517532" cy="3334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1876A-C07C-385D-9501-0CB7D31F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170" y="3453264"/>
            <a:ext cx="4489268" cy="277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5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791B-3B6A-A592-8733-E0293F7A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9CD5B-C87F-B3F4-DF1F-50B093F7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" y="1964986"/>
            <a:ext cx="7609921" cy="395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6AB64B-25B8-2D8A-0BEA-F540B19C96B4}"/>
              </a:ext>
            </a:extLst>
          </p:cNvPr>
          <p:cNvSpPr txBox="1"/>
          <p:nvPr/>
        </p:nvSpPr>
        <p:spPr>
          <a:xfrm>
            <a:off x="8064229" y="2344366"/>
            <a:ext cx="167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of code used in project</a:t>
            </a:r>
          </a:p>
        </p:txBody>
      </p:sp>
    </p:spTree>
    <p:extLst>
      <p:ext uri="{BB962C8B-B14F-4D97-AF65-F5344CB8AC3E}">
        <p14:creationId xmlns:p14="http://schemas.microsoft.com/office/powerpoint/2010/main" val="298454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89AB-1A1F-DF39-FB1F-D9D71E0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2E2E0-E2B8-053C-4E8E-0EB27DA6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0" y="2140085"/>
            <a:ext cx="6528756" cy="3881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4447F-3436-DE00-9626-81DFB91C6663}"/>
              </a:ext>
            </a:extLst>
          </p:cNvPr>
          <p:cNvSpPr txBox="1"/>
          <p:nvPr/>
        </p:nvSpPr>
        <p:spPr>
          <a:xfrm>
            <a:off x="7159556" y="2237362"/>
            <a:ext cx="210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of Postman to test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4ABC0-F5B8-6E83-067D-451A5778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56" y="2883693"/>
            <a:ext cx="4756827" cy="3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C0B-90A9-D2C5-7BDD-D2957A75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88BA4-7EB9-03BA-1ABD-B296F3275946}"/>
              </a:ext>
            </a:extLst>
          </p:cNvPr>
          <p:cNvSpPr txBox="1"/>
          <p:nvPr/>
        </p:nvSpPr>
        <p:spPr>
          <a:xfrm>
            <a:off x="1885220" y="2250916"/>
            <a:ext cx="32782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went well: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Planning through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Completion of various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Teamwork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of different resources to find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F2B70-FD85-7637-4AB2-AFABE6B6365B}"/>
              </a:ext>
            </a:extLst>
          </p:cNvPr>
          <p:cNvSpPr txBox="1"/>
          <p:nvPr/>
        </p:nvSpPr>
        <p:spPr>
          <a:xfrm>
            <a:off x="6629077" y="2250916"/>
            <a:ext cx="327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could have been done differently: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planning to complete further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Alternate driving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46415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321-528E-2B17-A132-8AFE12B3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>
                <a:latin typeface="Comic Sans MS" panose="030F0702030302020204" pitchFamily="66" charset="0"/>
              </a:rPr>
              <a:t>Thanks!</a:t>
            </a:r>
            <a:br>
              <a:rPr lang="en-GB" sz="6000" dirty="0">
                <a:latin typeface="Comic Sans MS" panose="030F0702030302020204" pitchFamily="66" charset="0"/>
              </a:rPr>
            </a:br>
            <a:r>
              <a:rPr lang="en-GB" sz="5300" dirty="0">
                <a:latin typeface="Comic Sans MS" panose="030F0702030302020204" pitchFamily="66" charset="0"/>
              </a:rPr>
              <a:t>Any questions?</a:t>
            </a:r>
            <a:endParaRPr lang="en-GB" sz="6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74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120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Retrospect</vt:lpstr>
      <vt:lpstr>LBB7</vt:lpstr>
      <vt:lpstr>PowerPoint Presentation</vt:lpstr>
      <vt:lpstr>Preparation</vt:lpstr>
      <vt:lpstr>Code demo</vt:lpstr>
      <vt:lpstr>Postman</vt:lpstr>
      <vt:lpstr>Reflections</vt:lpstr>
      <vt:lpstr>Thanks!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Miller</dc:creator>
  <cp:lastModifiedBy>Ben Miller</cp:lastModifiedBy>
  <cp:revision>16</cp:revision>
  <dcterms:created xsi:type="dcterms:W3CDTF">2024-07-26T08:29:58Z</dcterms:created>
  <dcterms:modified xsi:type="dcterms:W3CDTF">2024-07-26T08:55:09Z</dcterms:modified>
</cp:coreProperties>
</file>