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7" r:id="rId3"/>
    <p:sldId id="264" r:id="rId4"/>
    <p:sldId id="268" r:id="rId5"/>
    <p:sldId id="269" r:id="rId6"/>
    <p:sldId id="270" r:id="rId7"/>
    <p:sldId id="266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 snapToObjects="1">
      <p:cViewPr varScale="1">
        <p:scale>
          <a:sx n="100" d="100"/>
          <a:sy n="100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B573-C59C-0E43-820A-A61B3816A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ABAB6-EF82-324A-B285-BAA6E97C7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B924E-7B0B-BC45-84A6-EDC47FD0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7786-3376-C84C-BBB4-9E27A83A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739DF-48B8-CE4D-B99F-8A95840A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8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BC53-92DE-004F-89B0-DE639F26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1D020-B0D0-9440-A4E0-FB3B5325A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D501F-305D-5F43-95A5-E27B23E5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EBE41-FD9F-DF4D-97D5-F9B67D08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C8297-7642-3E44-84ED-A5E2ACD5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5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BCE3B-4982-8D47-A9EA-8E34CF6B8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B7E48-EC8F-4D42-B051-49683C8A7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5B542-8B1E-4742-9A09-862A241D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93726-3C58-0C40-8DBC-8559A816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1925B-8211-4A41-994D-7952B78F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C3F2-4BFC-EC4C-878B-12F67D5C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1F71-DAD5-9645-BC68-AAB25F91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D9448-9DA1-4A4E-AD6F-40DA2A32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29431-5A72-4846-9002-13BEEA00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7033-C0AA-7E47-B94F-E29E0DF1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3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1C61-206E-CC47-967F-740A3C00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9D14D-F098-E947-9F08-C10916CE7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EE6EC-EB16-A743-BBC7-FA03F9DA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04E37-7379-3447-A1A3-C2E0886A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7CA9D-E7D0-5F4D-87EA-390D9D59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7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6EE6-B2C3-1244-96D5-CDC0251E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73C13-A8A4-2A41-9259-979C7A098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B0DC8-3812-9747-B965-E89622AD0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3D4E3-DA1D-4C4B-B274-4B2425B1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8/16/24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1B782-8052-5844-A9AC-3403461A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4904A-EA95-2447-A521-29850A76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3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DCE2-6A88-884B-B1F5-2071ACD3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D3ABE-B8C5-1A47-9C2C-1DBF74CDB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1B439-F76A-EC4D-8AFA-F28B7F2CF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A5418-CB02-3E46-AC83-D9C7D40EB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40033-56BA-E147-BF19-296B45B35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2ED29-58B9-7D42-9A0E-2BB069CA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8/16/24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A9DBE-706E-FA47-B0D0-E5C46CA6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934B3C-A7CB-624E-AEEC-E837449D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6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4771-1FE4-D649-ABD2-B31AC2C7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B18C5-8F3C-8349-9E5C-2DCB7216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8/16/24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50453-F99E-6247-B1B8-6F9F17DF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4FAC5-00D3-CA49-A1C9-2282AC8C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7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CBB0D-A540-B548-BF25-B944D033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8/16/24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B1185-47AE-D44D-853B-AFCAED50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2E0A3-8597-534D-877C-50BB8E1E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5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86EC-A8D6-6D41-BB79-08E23C1C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A0B63-F7CC-9E4A-A176-91ABC98EF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D5EED-5ACC-DA4E-AA8A-024534830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C2948-8941-8A42-99F8-8BA5F39E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8/16/24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C6FCF-B653-5045-82B4-1084B874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23CD8-4F09-194A-AA2E-F718E882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0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CBB5-C2B1-4049-B54C-021E94C1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0AF30-C7ED-624C-B522-6273E11C1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6A0DB-3B06-D44A-8153-77EA0E8DD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9F43F-4C21-CD49-A503-FC99C175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8/16/24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965B3-8C92-9E49-BE1F-10ED8A7E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45951-34C0-CA41-8467-9410810A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4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EBB180-A5FB-A345-9D0B-9A526301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870D1-E991-0C4F-99A9-3BC3540EF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F9960-5828-4544-9179-663771C24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F3040-50D7-CE49-97C7-4FD5D4155A64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A487F-548D-5442-A5C2-DBB376CD0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0F349-6D2F-FF48-A975-0BCF03195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0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7FD2-AA87-BF47-92A2-0407CB77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261" y="152400"/>
            <a:ext cx="8002039" cy="1325563"/>
          </a:xfrm>
        </p:spPr>
        <p:txBody>
          <a:bodyPr>
            <a:normAutofit/>
          </a:bodyPr>
          <a:lstStyle/>
          <a:p>
            <a:r>
              <a:rPr lang="en-GB" b="1" dirty="0"/>
              <a:t>🔥Fireplace Palace Hackathon</a:t>
            </a:r>
            <a:r>
              <a:rPr lang="en-GB" sz="5400" b="1" dirty="0"/>
              <a:t> 🔥</a:t>
            </a:r>
            <a:endParaRPr lang="en-US" sz="5400" b="1" dirty="0">
              <a:solidFill>
                <a:srgbClr val="00B0F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BF4F7-6DD0-664D-842D-1B05336BC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84000" cy="115200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D89998F-A5F5-B942-A7CB-15AB5193F074}"/>
              </a:ext>
            </a:extLst>
          </p:cNvPr>
          <p:cNvSpPr txBox="1">
            <a:spLocks/>
          </p:cNvSpPr>
          <p:nvPr/>
        </p:nvSpPr>
        <p:spPr>
          <a:xfrm>
            <a:off x="347745" y="5423366"/>
            <a:ext cx="3595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2060"/>
                </a:solidFill>
              </a:rPr>
              <a:t>Carmen Vieira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Dominic Maynard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7675C3-3614-6B49-AD6F-0369D2943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474" y="1287463"/>
            <a:ext cx="5586408" cy="443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6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7FD2-AA87-BF47-92A2-0407CB77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161" y="12699"/>
            <a:ext cx="8002039" cy="1325563"/>
          </a:xfrm>
        </p:spPr>
        <p:txBody>
          <a:bodyPr>
            <a:normAutofit/>
          </a:bodyPr>
          <a:lstStyle/>
          <a:p>
            <a:r>
              <a:rPr lang="en-GB" b="1" dirty="0"/>
              <a:t>🔥Fireplace Palace Hackathon</a:t>
            </a:r>
            <a:r>
              <a:rPr lang="en-GB" sz="5400" b="1" dirty="0"/>
              <a:t> 🔥</a:t>
            </a:r>
            <a:endParaRPr lang="en-US" sz="5400" b="1" dirty="0">
              <a:solidFill>
                <a:srgbClr val="00B0F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BF4F7-6DD0-664D-842D-1B05336BC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84000" cy="11520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810454-4E6F-2346-94E7-8951BD8C9A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05" t="15372" r="9591" b="15830"/>
          <a:stretch/>
        </p:blipFill>
        <p:spPr>
          <a:xfrm>
            <a:off x="10726738" y="-1"/>
            <a:ext cx="1465262" cy="990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FBC7516-AC54-994A-A256-836D27514ED3}"/>
              </a:ext>
            </a:extLst>
          </p:cNvPr>
          <p:cNvSpPr txBox="1">
            <a:spLocks/>
          </p:cNvSpPr>
          <p:nvPr/>
        </p:nvSpPr>
        <p:spPr>
          <a:xfrm>
            <a:off x="1392100" y="802218"/>
            <a:ext cx="9004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</a:rPr>
              <a:t>Fireplace Palace Requirements/Planning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314745-C13E-124D-B05F-E738D98E5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1780118"/>
            <a:ext cx="11708880" cy="551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8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7FD2-AA87-BF47-92A2-0407CB77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161" y="12699"/>
            <a:ext cx="8002039" cy="1325563"/>
          </a:xfrm>
        </p:spPr>
        <p:txBody>
          <a:bodyPr>
            <a:normAutofit/>
          </a:bodyPr>
          <a:lstStyle/>
          <a:p>
            <a:r>
              <a:rPr lang="en-GB" b="1" dirty="0"/>
              <a:t>🔥Fireplace Palace Hackathon</a:t>
            </a:r>
            <a:r>
              <a:rPr lang="en-GB" sz="5400" b="1" dirty="0"/>
              <a:t> 🔥</a:t>
            </a:r>
            <a:endParaRPr lang="en-US" sz="5400" b="1" dirty="0">
              <a:solidFill>
                <a:srgbClr val="00B0F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BF4F7-6DD0-664D-842D-1B05336BC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84000" cy="1152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6EC15D-BF3D-4545-A997-B8D77A502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000" y="1777999"/>
            <a:ext cx="9420500" cy="5012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810454-4E6F-2346-94E7-8951BD8C9A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05" t="15372" r="9591" b="15830"/>
          <a:stretch/>
        </p:blipFill>
        <p:spPr>
          <a:xfrm>
            <a:off x="10726738" y="-1"/>
            <a:ext cx="1465262" cy="990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FBC7516-AC54-994A-A256-836D27514ED3}"/>
              </a:ext>
            </a:extLst>
          </p:cNvPr>
          <p:cNvSpPr txBox="1">
            <a:spLocks/>
          </p:cNvSpPr>
          <p:nvPr/>
        </p:nvSpPr>
        <p:spPr>
          <a:xfrm>
            <a:off x="1392100" y="802218"/>
            <a:ext cx="9004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</a:rPr>
              <a:t>Fireplace Palace Requirements/Planning</a:t>
            </a:r>
          </a:p>
        </p:txBody>
      </p:sp>
    </p:spTree>
    <p:extLst>
      <p:ext uri="{BB962C8B-B14F-4D97-AF65-F5344CB8AC3E}">
        <p14:creationId xmlns:p14="http://schemas.microsoft.com/office/powerpoint/2010/main" val="155697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7FD2-AA87-BF47-92A2-0407CB77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161" y="12699"/>
            <a:ext cx="8002039" cy="1325563"/>
          </a:xfrm>
        </p:spPr>
        <p:txBody>
          <a:bodyPr>
            <a:normAutofit/>
          </a:bodyPr>
          <a:lstStyle/>
          <a:p>
            <a:r>
              <a:rPr lang="en-GB" b="1" dirty="0"/>
              <a:t>🔥Fireplace Palace Hackathon</a:t>
            </a:r>
            <a:r>
              <a:rPr lang="en-GB" sz="5400" b="1" dirty="0"/>
              <a:t> 🔥</a:t>
            </a:r>
            <a:endParaRPr lang="en-US" sz="5400" b="1" dirty="0">
              <a:solidFill>
                <a:srgbClr val="00B0F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BF4F7-6DD0-664D-842D-1B05336BC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84000" cy="11520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810454-4E6F-2346-94E7-8951BD8C9A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05" t="15372" r="9591" b="15830"/>
          <a:stretch/>
        </p:blipFill>
        <p:spPr>
          <a:xfrm>
            <a:off x="10726738" y="-1"/>
            <a:ext cx="1465262" cy="990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FBC7516-AC54-994A-A256-836D27514ED3}"/>
              </a:ext>
            </a:extLst>
          </p:cNvPr>
          <p:cNvSpPr txBox="1">
            <a:spLocks/>
          </p:cNvSpPr>
          <p:nvPr/>
        </p:nvSpPr>
        <p:spPr>
          <a:xfrm>
            <a:off x="-2062300" y="2622818"/>
            <a:ext cx="9004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</a:rPr>
              <a:t>User Interface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3525B6-021A-0C43-B46A-D1C66015D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574" y="990599"/>
            <a:ext cx="3538825" cy="60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7FD2-AA87-BF47-92A2-0407CB77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161" y="12699"/>
            <a:ext cx="8002039" cy="1325563"/>
          </a:xfrm>
        </p:spPr>
        <p:txBody>
          <a:bodyPr>
            <a:normAutofit/>
          </a:bodyPr>
          <a:lstStyle/>
          <a:p>
            <a:r>
              <a:rPr lang="en-GB" b="1" dirty="0"/>
              <a:t>🔥Fireplace Palace Hackathon</a:t>
            </a:r>
            <a:r>
              <a:rPr lang="en-GB" sz="5400" b="1" dirty="0"/>
              <a:t> 🔥</a:t>
            </a:r>
            <a:endParaRPr lang="en-US" sz="5400" b="1" dirty="0">
              <a:solidFill>
                <a:srgbClr val="00B0F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BF4F7-6DD0-664D-842D-1B05336BC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84000" cy="11520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810454-4E6F-2346-94E7-8951BD8C9A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05" t="15372" r="9591" b="15830"/>
          <a:stretch/>
        </p:blipFill>
        <p:spPr>
          <a:xfrm>
            <a:off x="10726738" y="-1"/>
            <a:ext cx="1465262" cy="990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FBC7516-AC54-994A-A256-836D27514ED3}"/>
              </a:ext>
            </a:extLst>
          </p:cNvPr>
          <p:cNvSpPr txBox="1">
            <a:spLocks/>
          </p:cNvSpPr>
          <p:nvPr/>
        </p:nvSpPr>
        <p:spPr>
          <a:xfrm>
            <a:off x="-2036900" y="1338262"/>
            <a:ext cx="9004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</a:rPr>
              <a:t>User Interface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3525B6-021A-0C43-B46A-D1C66015D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574" y="990599"/>
            <a:ext cx="3538825" cy="60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2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7FD2-AA87-BF47-92A2-0407CB77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161" y="12699"/>
            <a:ext cx="8002039" cy="1325563"/>
          </a:xfrm>
        </p:spPr>
        <p:txBody>
          <a:bodyPr>
            <a:normAutofit/>
          </a:bodyPr>
          <a:lstStyle/>
          <a:p>
            <a:r>
              <a:rPr lang="en-GB" b="1" dirty="0"/>
              <a:t>🔥Fireplace Palace Hackathon</a:t>
            </a:r>
            <a:r>
              <a:rPr lang="en-GB" sz="5400" b="1" dirty="0"/>
              <a:t> 🔥</a:t>
            </a:r>
            <a:endParaRPr lang="en-US" sz="5400" b="1" dirty="0">
              <a:solidFill>
                <a:srgbClr val="00B0F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BF4F7-6DD0-664D-842D-1B05336BC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84000" cy="11520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810454-4E6F-2346-94E7-8951BD8C9A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05" t="15372" r="9591" b="15830"/>
          <a:stretch/>
        </p:blipFill>
        <p:spPr>
          <a:xfrm>
            <a:off x="10726738" y="-1"/>
            <a:ext cx="1465262" cy="990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FBC7516-AC54-994A-A256-836D27514ED3}"/>
              </a:ext>
            </a:extLst>
          </p:cNvPr>
          <p:cNvSpPr txBox="1">
            <a:spLocks/>
          </p:cNvSpPr>
          <p:nvPr/>
        </p:nvSpPr>
        <p:spPr>
          <a:xfrm>
            <a:off x="-1606347" y="876300"/>
            <a:ext cx="9004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</a:rPr>
              <a:t>Code Walkthrough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EF15B-F4AF-5A46-AA60-45E2958C4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884" y="1854200"/>
            <a:ext cx="8594591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6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7FD2-AA87-BF47-92A2-0407CB77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161" y="-88901"/>
            <a:ext cx="8002039" cy="1325563"/>
          </a:xfrm>
        </p:spPr>
        <p:txBody>
          <a:bodyPr>
            <a:normAutofit/>
          </a:bodyPr>
          <a:lstStyle/>
          <a:p>
            <a:r>
              <a:rPr lang="en-GB" b="1" dirty="0"/>
              <a:t>🔥Fireplace Palace Hackathon</a:t>
            </a:r>
            <a:r>
              <a:rPr lang="en-GB" sz="5400" b="1" dirty="0"/>
              <a:t> 🔥</a:t>
            </a:r>
            <a:endParaRPr lang="en-US" sz="5400" b="1" dirty="0">
              <a:solidFill>
                <a:srgbClr val="00B0F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BF4F7-6DD0-664D-842D-1B05336BC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84000" cy="11520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810454-4E6F-2346-94E7-8951BD8C9A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05" t="15372" r="9591" b="15830"/>
          <a:stretch/>
        </p:blipFill>
        <p:spPr>
          <a:xfrm>
            <a:off x="10726738" y="-1"/>
            <a:ext cx="1465262" cy="99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B560B2-6B18-A64B-B14E-E18F2A3A3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0" y="1554162"/>
            <a:ext cx="8242300" cy="4121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F4C5F9-2D7F-E140-91A4-808EF6D21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300" y="2803525"/>
            <a:ext cx="7308850" cy="399208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BCB2CC4-2942-F340-BA79-4D109E730B2A}"/>
              </a:ext>
            </a:extLst>
          </p:cNvPr>
          <p:cNvSpPr txBox="1">
            <a:spLocks/>
          </p:cNvSpPr>
          <p:nvPr/>
        </p:nvSpPr>
        <p:spPr>
          <a:xfrm>
            <a:off x="3813893" y="576000"/>
            <a:ext cx="3595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</a:rPr>
              <a:t>Reflections</a:t>
            </a:r>
          </a:p>
        </p:txBody>
      </p:sp>
    </p:spTree>
    <p:extLst>
      <p:ext uri="{BB962C8B-B14F-4D97-AF65-F5344CB8AC3E}">
        <p14:creationId xmlns:p14="http://schemas.microsoft.com/office/powerpoint/2010/main" val="382626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7FD2-AA87-BF47-92A2-0407CB77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161" y="-88901"/>
            <a:ext cx="8002039" cy="1325563"/>
          </a:xfrm>
        </p:spPr>
        <p:txBody>
          <a:bodyPr>
            <a:normAutofit/>
          </a:bodyPr>
          <a:lstStyle/>
          <a:p>
            <a:r>
              <a:rPr lang="en-GB" b="1" dirty="0"/>
              <a:t>🔥Fireplace Palace Hackathon</a:t>
            </a:r>
            <a:r>
              <a:rPr lang="en-GB" sz="5400" b="1" dirty="0"/>
              <a:t> 🔥</a:t>
            </a:r>
            <a:endParaRPr lang="en-US" sz="5400" b="1" dirty="0">
              <a:solidFill>
                <a:srgbClr val="00B0F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BF4F7-6DD0-664D-842D-1B05336BC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84000" cy="11520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810454-4E6F-2346-94E7-8951BD8C9A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05" t="15372" r="9591" b="15830"/>
          <a:stretch/>
        </p:blipFill>
        <p:spPr>
          <a:xfrm>
            <a:off x="10726738" y="-1"/>
            <a:ext cx="1465262" cy="990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BCB2CC4-2942-F340-BA79-4D109E730B2A}"/>
              </a:ext>
            </a:extLst>
          </p:cNvPr>
          <p:cNvSpPr txBox="1">
            <a:spLocks/>
          </p:cNvSpPr>
          <p:nvPr/>
        </p:nvSpPr>
        <p:spPr>
          <a:xfrm>
            <a:off x="3750393" y="990599"/>
            <a:ext cx="3595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</a:rPr>
              <a:t>Reflections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1B95802-6A0D-DC45-9017-8604D20BB7DB}"/>
              </a:ext>
            </a:extLst>
          </p:cNvPr>
          <p:cNvSpPr txBox="1">
            <a:spLocks/>
          </p:cNvSpPr>
          <p:nvPr/>
        </p:nvSpPr>
        <p:spPr>
          <a:xfrm>
            <a:off x="208217" y="2590800"/>
            <a:ext cx="5899963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2060"/>
                </a:solidFill>
              </a:rPr>
              <a:t>What Went Well</a:t>
            </a:r>
            <a:endParaRPr lang="en-US" sz="2200" dirty="0">
              <a:solidFill>
                <a:srgbClr val="002060"/>
              </a:solidFill>
            </a:endParaRPr>
          </a:p>
          <a:p>
            <a:endParaRPr lang="en-US" sz="22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We ensured all team members were comfortable with the concepts before we proceeded.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Team members were able to experiment with the project according to their cognitive/learning preferred 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Team had opportunity to drive and navigate in a balanced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3DCA3AD-2ACC-E24D-9279-F7CB0B4F809A}"/>
              </a:ext>
            </a:extLst>
          </p:cNvPr>
          <p:cNvSpPr txBox="1">
            <a:spLocks/>
          </p:cNvSpPr>
          <p:nvPr/>
        </p:nvSpPr>
        <p:spPr>
          <a:xfrm>
            <a:off x="6297822" y="2316162"/>
            <a:ext cx="5381668" cy="3593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2060"/>
                </a:solidFill>
              </a:rPr>
              <a:t>Room for Improvement</a:t>
            </a:r>
            <a:endParaRPr lang="en-US" sz="2000" b="1" dirty="0">
              <a:solidFill>
                <a:srgbClr val="002060"/>
              </a:solidFill>
            </a:endParaRPr>
          </a:p>
          <a:p>
            <a:pPr algn="ctr"/>
            <a:endParaRPr lang="en-US" sz="20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Sometimes to not “rush” and have a more systematic approach: more logical filing system and components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To  manage the duality of being on top of the technical side and be able to complete all the “tasks”, so the “struggle” is not so difficult.</a:t>
            </a:r>
          </a:p>
        </p:txBody>
      </p:sp>
    </p:spTree>
    <p:extLst>
      <p:ext uri="{BB962C8B-B14F-4D97-AF65-F5344CB8AC3E}">
        <p14:creationId xmlns:p14="http://schemas.microsoft.com/office/powerpoint/2010/main" val="52664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166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🔥Fireplace Palace Hackathon 🔥</vt:lpstr>
      <vt:lpstr>🔥Fireplace Palace Hackathon 🔥</vt:lpstr>
      <vt:lpstr>🔥Fireplace Palace Hackathon 🔥</vt:lpstr>
      <vt:lpstr>🔥Fireplace Palace Hackathon 🔥</vt:lpstr>
      <vt:lpstr>🔥Fireplace Palace Hackathon 🔥</vt:lpstr>
      <vt:lpstr>🔥Fireplace Palace Hackathon 🔥</vt:lpstr>
      <vt:lpstr>🔥Fireplace Palace Hackathon 🔥</vt:lpstr>
      <vt:lpstr>🔥Fireplace Palace Hackathon 🔥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</dc:creator>
  <cp:lastModifiedBy>C</cp:lastModifiedBy>
  <cp:revision>16</cp:revision>
  <dcterms:created xsi:type="dcterms:W3CDTF">2024-07-04T11:17:59Z</dcterms:created>
  <dcterms:modified xsi:type="dcterms:W3CDTF">2024-08-16T12:18:27Z</dcterms:modified>
</cp:coreProperties>
</file>