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4c0c5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4c0c5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a4c0c55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a4c0c55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a4c0c55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a4c0c55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a4c0c55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a4c0c55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Dungeon Escape room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 Keith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Clarissa Woodberry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1889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How did we work as a team?</a:t>
            </a:r>
            <a:endParaRPr b="1"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3500"/>
              <a:t>Generally well - used slack to communicate - bit of confusion over flow chart</a:t>
            </a:r>
            <a:endParaRPr sz="350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3500"/>
              <a:t>Focused communication </a:t>
            </a:r>
            <a:endParaRPr sz="350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3500"/>
              <a:t>Generally good at time management</a:t>
            </a:r>
            <a:endParaRPr sz="350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3500"/>
              <a:t>Benefitted from experience working together this week separated tasks between us well</a:t>
            </a:r>
            <a:endParaRPr sz="3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450" y="1143000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What went well?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Focused on MVP at first - we learnt from the ‘cup of tea </a:t>
            </a:r>
            <a:r>
              <a:rPr lang="en-GB" sz="1600"/>
              <a:t>instructions’ </a:t>
            </a:r>
            <a:r>
              <a:rPr lang="en-GB" sz="1600"/>
              <a:t>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Clear about what parts of the escape room we were both doing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Liaised well out of course hours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agreed on escape room idea quickly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75" y="379175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What we’d improve/change for next time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Perhaps slightly too ambitious in terms of escape room tasks given time limit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Difficulties downloading Scratch made it harder to swap as much as we wanted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Perhaps be clearer at the beginning about what we needed to produce alongside the escape room (presentation and flow chart)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350" y="756275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707175"/>
            <a:ext cx="36399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-GB" sz="1100"/>
              <a:t>Clarity</a:t>
            </a:r>
            <a:endParaRPr b="0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-GB" sz="1100"/>
              <a:t>Uncertain about the level of detail</a:t>
            </a:r>
            <a:endParaRPr b="0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-GB" sz="1100"/>
              <a:t>Escape room doesn’t follow linear process - harder to show in flow diagram</a:t>
            </a:r>
            <a:endParaRPr b="0" sz="11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69200" y="820650"/>
            <a:ext cx="42603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-2902" l="16092" r="39549" t="23170"/>
          <a:stretch/>
        </p:blipFill>
        <p:spPr>
          <a:xfrm>
            <a:off x="5582150" y="515575"/>
            <a:ext cx="2775149" cy="20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19810" r="50992" t="22245"/>
          <a:stretch/>
        </p:blipFill>
        <p:spPr>
          <a:xfrm>
            <a:off x="5582162" y="1908050"/>
            <a:ext cx="2504363" cy="29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