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1" r:id="rId3"/>
    <p:sldId id="262" r:id="rId4"/>
    <p:sldId id="26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45"/>
  </p:normalViewPr>
  <p:slideViewPr>
    <p:cSldViewPr snapToGrid="0" snapToObjects="1">
      <p:cViewPr varScale="1">
        <p:scale>
          <a:sx n="95" d="100"/>
          <a:sy n="95" d="100"/>
        </p:scale>
        <p:origin x="11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BB573-C59C-0E43-820A-A61B3816A4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FABAB6-EF82-324A-B285-BAA6E97C76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2B924E-7B0B-BC45-84A6-EDC47FD01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F3040-50D7-CE49-97C7-4FD5D4155A64}" type="datetimeFigureOut">
              <a:rPr lang="en-US" smtClean="0"/>
              <a:t>7/4/24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217786-3376-C84C-BBB4-9E27A83AA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A739DF-48B8-CE4D-B99F-8A95840AB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15EE-72F1-344E-8BD0-1501FCA63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283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BBC53-92DE-004F-89B0-DE639F26F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71D020-B0D0-9440-A4E0-FB3B5325AE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D501F-305D-5F43-95A5-E27B23E59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F3040-50D7-CE49-97C7-4FD5D4155A64}" type="datetimeFigureOut">
              <a:rPr lang="en-US" smtClean="0"/>
              <a:t>7/4/24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EBE41-FD9F-DF4D-97D5-F9B67D08A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C8297-7642-3E44-84ED-A5E2ACD5E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15EE-72F1-344E-8BD0-1501FCA63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054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6BCE3B-4982-8D47-A9EA-8E34CF6B8C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DB7E48-EC8F-4D42-B051-49683C8A71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A5B542-8B1E-4742-9A09-862A241DF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F3040-50D7-CE49-97C7-4FD5D4155A64}" type="datetimeFigureOut">
              <a:rPr lang="en-US" smtClean="0"/>
              <a:t>7/4/24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93726-3C58-0C40-8DBC-8559A816F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1925B-8211-4A41-994D-7952B78FF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15EE-72F1-344E-8BD0-1501FCA63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28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5C3F2-4BFC-EC4C-878B-12F67D5C8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11F71-DAD5-9645-BC68-AAB25F910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D9448-9DA1-4A4E-AD6F-40DA2A32F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F3040-50D7-CE49-97C7-4FD5D4155A64}" type="datetimeFigureOut">
              <a:rPr lang="en-US" smtClean="0"/>
              <a:t>7/4/24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29431-5A72-4846-9002-13BEEA004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47033-C0AA-7E47-B94F-E29E0DF18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15EE-72F1-344E-8BD0-1501FCA63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838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E1C61-206E-CC47-967F-740A3C00A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19D14D-F098-E947-9F08-C10916CE70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5EE6EC-EB16-A743-BBC7-FA03F9DAD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F3040-50D7-CE49-97C7-4FD5D4155A64}" type="datetimeFigureOut">
              <a:rPr lang="en-US" smtClean="0"/>
              <a:t>7/4/24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04E37-7379-3447-A1A3-C2E0886AE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C7CA9D-E7D0-5F4D-87EA-390D9D599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15EE-72F1-344E-8BD0-1501FCA63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178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86EE6-B2C3-1244-96D5-CDC0251E4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73C13-A8A4-2A41-9259-979C7A098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7B0DC8-3812-9747-B965-E89622AD0B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53D4E3-DA1D-4C4B-B274-4B2425B1A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F3040-50D7-CE49-97C7-4FD5D4155A64}" type="datetimeFigureOut">
              <a:rPr lang="en-US" smtClean="0"/>
              <a:t>7/4/24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81B782-8052-5844-A9AC-3403461A3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64904A-EA95-2447-A521-29850A762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15EE-72F1-344E-8BD0-1501FCA63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932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8DCE2-6A88-884B-B1F5-2071ACD32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BD3ABE-B8C5-1A47-9C2C-1DBF74CDBB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31B439-F76A-EC4D-8AFA-F28B7F2CFC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4A5418-CB02-3E46-AC83-D9C7D40EBE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B40033-56BA-E147-BF19-296B45B35A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42ED29-58B9-7D42-9A0E-2BB069CA7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F3040-50D7-CE49-97C7-4FD5D4155A64}" type="datetimeFigureOut">
              <a:rPr lang="en-US" smtClean="0"/>
              <a:t>7/4/24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4A9DBE-706E-FA47-B0D0-E5C46CA6E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934B3C-A7CB-624E-AEEC-E837449D6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15EE-72F1-344E-8BD0-1501FCA63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665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74771-1FE4-D649-ABD2-B31AC2C72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6B18C5-8F3C-8349-9E5C-2DCB72163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F3040-50D7-CE49-97C7-4FD5D4155A64}" type="datetimeFigureOut">
              <a:rPr lang="en-US" smtClean="0"/>
              <a:t>7/4/24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150453-F99E-6247-B1B8-6F9F17DFE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F4FAC5-00D3-CA49-A1C9-2282AC8C0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15EE-72F1-344E-8BD0-1501FCA63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178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2CBB0D-A540-B548-BF25-B944D033C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F3040-50D7-CE49-97C7-4FD5D4155A64}" type="datetimeFigureOut">
              <a:rPr lang="en-US" smtClean="0"/>
              <a:t>7/4/24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DB1185-47AE-D44D-853B-AFCAED502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22E0A3-8597-534D-877C-50BB8E1E3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15EE-72F1-344E-8BD0-1501FCA63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951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E86EC-A8D6-6D41-BB79-08E23C1CC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A0B63-F7CC-9E4A-A176-91ABC98EF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9D5EED-5ACC-DA4E-AA8A-024534830E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0C2948-8941-8A42-99F8-8BA5F39E8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F3040-50D7-CE49-97C7-4FD5D4155A64}" type="datetimeFigureOut">
              <a:rPr lang="en-US" smtClean="0"/>
              <a:t>7/4/24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FC6FCF-B653-5045-82B4-1084B874D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B23CD8-4F09-194A-AA2E-F718E8827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15EE-72F1-344E-8BD0-1501FCA63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200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CCBB5-C2B1-4049-B54C-021E94C16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10AF30-C7ED-624C-B522-6273E11C1F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36A0DB-3B06-D44A-8153-77EA0E8DD1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E9F43F-4C21-CD49-A503-FC99C1754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F3040-50D7-CE49-97C7-4FD5D4155A64}" type="datetimeFigureOut">
              <a:rPr lang="en-US" smtClean="0"/>
              <a:t>7/4/24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C965B3-8C92-9E49-BE1F-10ED8A7E1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745951-34C0-CA41-8467-9410810A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15EE-72F1-344E-8BD0-1501FCA63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348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EBB180-A5FB-A345-9D0B-9A5263018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7870D1-E991-0C4F-99A9-3BC3540EFC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F9960-5828-4544-9179-663771C242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F3040-50D7-CE49-97C7-4FD5D4155A64}" type="datetimeFigureOut">
              <a:rPr lang="en-US" smtClean="0"/>
              <a:t>7/4/24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A487F-548D-5442-A5C2-DBB376CD0F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0F349-6D2F-FF48-A975-0BCF031953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815EE-72F1-344E-8BD0-1501FCA63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109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97FD2-AA87-BF47-92A2-0407CB776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161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00B0F0"/>
                </a:solidFill>
              </a:rPr>
              <a:t>Hackathon: Escape Room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2BF4F7-6DD0-664D-842D-1B05336BCA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184000" cy="115200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7E8C588-2567-614A-BF76-2E6A0ACEFF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7036" y="2211048"/>
            <a:ext cx="3232650" cy="360000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ACBA15D2-B9CE-E040-82DE-32B78D9A2A5F}"/>
              </a:ext>
            </a:extLst>
          </p:cNvPr>
          <p:cNvSpPr txBox="1">
            <a:spLocks/>
          </p:cNvSpPr>
          <p:nvPr/>
        </p:nvSpPr>
        <p:spPr>
          <a:xfrm>
            <a:off x="3625634" y="945004"/>
            <a:ext cx="359503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solidFill>
                  <a:srgbClr val="002060"/>
                </a:solidFill>
              </a:rPr>
              <a:t>Team Members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2E1B68F-C8CE-BF48-9044-B6C555B4A1F3}"/>
              </a:ext>
            </a:extLst>
          </p:cNvPr>
          <p:cNvSpPr txBox="1">
            <a:spLocks/>
          </p:cNvSpPr>
          <p:nvPr/>
        </p:nvSpPr>
        <p:spPr>
          <a:xfrm>
            <a:off x="4086660" y="5397966"/>
            <a:ext cx="359503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rgbClr val="002060"/>
                </a:solidFill>
              </a:rPr>
              <a:t>Carmen Vieira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483ECF-FD4E-CC42-8AFA-A91AC3D978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7342" y="2101502"/>
            <a:ext cx="3088574" cy="36000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6F86ABDF-D60A-834D-89C8-158F63428456}"/>
              </a:ext>
            </a:extLst>
          </p:cNvPr>
          <p:cNvSpPr txBox="1">
            <a:spLocks/>
          </p:cNvSpPr>
          <p:nvPr/>
        </p:nvSpPr>
        <p:spPr>
          <a:xfrm>
            <a:off x="7667838" y="5532437"/>
            <a:ext cx="359503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rgbClr val="002060"/>
                </a:solidFill>
              </a:rPr>
              <a:t>Maria </a:t>
            </a:r>
            <a:r>
              <a:rPr lang="en-US" sz="2800" b="1" dirty="0" err="1">
                <a:solidFill>
                  <a:srgbClr val="002060"/>
                </a:solidFill>
              </a:rPr>
              <a:t>Gadkova</a:t>
            </a:r>
            <a:endParaRPr lang="en-US" sz="2800" b="1" dirty="0">
              <a:solidFill>
                <a:srgbClr val="002060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B3F183AD-4D7F-B749-ABA3-050F60D1EE2B}"/>
              </a:ext>
            </a:extLst>
          </p:cNvPr>
          <p:cNvSpPr txBox="1">
            <a:spLocks/>
          </p:cNvSpPr>
          <p:nvPr/>
        </p:nvSpPr>
        <p:spPr>
          <a:xfrm>
            <a:off x="299119" y="5397965"/>
            <a:ext cx="359503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rgbClr val="002060"/>
                </a:solidFill>
              </a:rPr>
              <a:t>Ben Miller</a:t>
            </a:r>
          </a:p>
        </p:txBody>
      </p:sp>
    </p:spTree>
    <p:extLst>
      <p:ext uri="{BB962C8B-B14F-4D97-AF65-F5344CB8AC3E}">
        <p14:creationId xmlns:p14="http://schemas.microsoft.com/office/powerpoint/2010/main" val="4227635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97FD2-AA87-BF47-92A2-0407CB776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161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00B0F0"/>
                </a:solidFill>
              </a:rPr>
              <a:t>Hackathon: Escape Room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2BF4F7-6DD0-664D-842D-1B05336BCA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184000" cy="1152000"/>
          </a:xfr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ACBA15D2-B9CE-E040-82DE-32B78D9A2A5F}"/>
              </a:ext>
            </a:extLst>
          </p:cNvPr>
          <p:cNvSpPr txBox="1">
            <a:spLocks/>
          </p:cNvSpPr>
          <p:nvPr/>
        </p:nvSpPr>
        <p:spPr>
          <a:xfrm>
            <a:off x="3813893" y="1012239"/>
            <a:ext cx="359503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solidFill>
                  <a:srgbClr val="002060"/>
                </a:solidFill>
              </a:rPr>
              <a:t>Lessons Learned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92BD1315-4B7C-C544-9697-F52C99172B91}"/>
              </a:ext>
            </a:extLst>
          </p:cNvPr>
          <p:cNvSpPr txBox="1">
            <a:spLocks/>
          </p:cNvSpPr>
          <p:nvPr/>
        </p:nvSpPr>
        <p:spPr>
          <a:xfrm>
            <a:off x="772300" y="2835176"/>
            <a:ext cx="359503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rgbClr val="002060"/>
                </a:solidFill>
              </a:rPr>
              <a:t>What Went Well</a:t>
            </a:r>
          </a:p>
          <a:p>
            <a:pPr algn="ctr"/>
            <a:endParaRPr lang="en-US" sz="1800" b="1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2060"/>
                </a:solidFill>
              </a:rPr>
              <a:t>Xx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2060"/>
                </a:solidFill>
              </a:rPr>
              <a:t>Xxx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rgbClr val="002060"/>
                </a:solidFill>
              </a:rPr>
              <a:t>xxxx</a:t>
            </a:r>
            <a:endParaRPr lang="en-US" sz="2200" dirty="0">
              <a:solidFill>
                <a:srgbClr val="002060"/>
              </a:solidFill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F7D1AC11-DD72-6441-97AE-E1348DE73FF6}"/>
              </a:ext>
            </a:extLst>
          </p:cNvPr>
          <p:cNvSpPr txBox="1">
            <a:spLocks/>
          </p:cNvSpPr>
          <p:nvPr/>
        </p:nvSpPr>
        <p:spPr>
          <a:xfrm>
            <a:off x="6583538" y="2942753"/>
            <a:ext cx="359503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rgbClr val="002060"/>
                </a:solidFill>
              </a:rPr>
              <a:t>Room for Improvement</a:t>
            </a:r>
          </a:p>
          <a:p>
            <a:pPr algn="ctr"/>
            <a:endParaRPr lang="en-US" sz="2000" b="1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Xx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Xxx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02060"/>
                </a:solidFill>
              </a:rPr>
              <a:t>xxxx</a:t>
            </a:r>
            <a:endParaRPr 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2876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97FD2-AA87-BF47-92A2-0407CB776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161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00B0F0"/>
                </a:solidFill>
              </a:rPr>
              <a:t>Hackathon: Escape Room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2BF4F7-6DD0-664D-842D-1B05336BCA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184000" cy="1152000"/>
          </a:xfr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ACBA15D2-B9CE-E040-82DE-32B78D9A2A5F}"/>
              </a:ext>
            </a:extLst>
          </p:cNvPr>
          <p:cNvSpPr txBox="1">
            <a:spLocks/>
          </p:cNvSpPr>
          <p:nvPr/>
        </p:nvSpPr>
        <p:spPr>
          <a:xfrm>
            <a:off x="3881129" y="1152000"/>
            <a:ext cx="359503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solidFill>
                  <a:srgbClr val="002060"/>
                </a:solidFill>
              </a:rPr>
              <a:t>Flow Diagram</a:t>
            </a:r>
          </a:p>
        </p:txBody>
      </p:sp>
    </p:spTree>
    <p:extLst>
      <p:ext uri="{BB962C8B-B14F-4D97-AF65-F5344CB8AC3E}">
        <p14:creationId xmlns:p14="http://schemas.microsoft.com/office/powerpoint/2010/main" val="4014168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97FD2-AA87-BF47-92A2-0407CB776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161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00B0F0"/>
                </a:solidFill>
              </a:rPr>
              <a:t>Hackathon: Escape Room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2BF4F7-6DD0-664D-842D-1B05336BCA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184000" cy="1152000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B56236A-38F7-7049-ACCE-26816594ECBA}"/>
              </a:ext>
            </a:extLst>
          </p:cNvPr>
          <p:cNvSpPr/>
          <p:nvPr/>
        </p:nvSpPr>
        <p:spPr>
          <a:xfrm>
            <a:off x="4411555" y="1928100"/>
            <a:ext cx="2648482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cap="none" spc="0" dirty="0">
                <a:ln w="0"/>
                <a:gradFill>
                  <a:gsLst>
                    <a:gs pos="0">
                      <a:srgbClr val="FFFF00"/>
                    </a:gs>
                    <a:gs pos="50000">
                      <a:srgbClr val="FF0000"/>
                    </a:gs>
                    <a:gs pos="100000">
                      <a:srgbClr val="00B0F0"/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512302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1419</TotalTime>
  <Words>41</Words>
  <Application>Microsoft Macintosh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Hackathon: Escape Room</vt:lpstr>
      <vt:lpstr>Hackathon: Escape Room</vt:lpstr>
      <vt:lpstr>Hackathon: Escape Room</vt:lpstr>
      <vt:lpstr>Hackathon: Escape Room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</dc:creator>
  <cp:lastModifiedBy>C</cp:lastModifiedBy>
  <cp:revision>9</cp:revision>
  <dcterms:created xsi:type="dcterms:W3CDTF">2024-07-04T11:17:59Z</dcterms:created>
  <dcterms:modified xsi:type="dcterms:W3CDTF">2024-07-05T10:57:02Z</dcterms:modified>
</cp:coreProperties>
</file>