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42788-8B4E-46A1-97F6-D4B7025A57A3}" v="2" dt="2024-07-05T12:13:05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5"/>
  </p:normalViewPr>
  <p:slideViewPr>
    <p:cSldViewPr snapToGrid="0" snapToObjects="1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Gadkova" userId="1ac36742d6e6ec10" providerId="LiveId" clId="{61042788-8B4E-46A1-97F6-D4B7025A57A3}"/>
    <pc:docChg chg="undo custSel modSld">
      <pc:chgData name="Maria Gadkova" userId="1ac36742d6e6ec10" providerId="LiveId" clId="{61042788-8B4E-46A1-97F6-D4B7025A57A3}" dt="2024-07-05T12:13:04.856" v="12" actId="14100"/>
      <pc:docMkLst>
        <pc:docMk/>
      </pc:docMkLst>
      <pc:sldChg chg="addSp delSp modSp mod">
        <pc:chgData name="Maria Gadkova" userId="1ac36742d6e6ec10" providerId="LiveId" clId="{61042788-8B4E-46A1-97F6-D4B7025A57A3}" dt="2024-07-05T12:13:04.856" v="12" actId="14100"/>
        <pc:sldMkLst>
          <pc:docMk/>
          <pc:sldMk cId="4014168315" sldId="262"/>
        </pc:sldMkLst>
        <pc:picChg chg="add del mod">
          <ac:chgData name="Maria Gadkova" userId="1ac36742d6e6ec10" providerId="LiveId" clId="{61042788-8B4E-46A1-97F6-D4B7025A57A3}" dt="2024-07-05T12:13:04.856" v="12" actId="14100"/>
          <ac:picMkLst>
            <pc:docMk/>
            <pc:sldMk cId="4014168315" sldId="262"/>
            <ac:picMk id="3" creationId="{B2B704E0-C7A1-DE1F-AA23-DA1ED54692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B573-C59C-0E43-820A-A61B3816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ABAB6-EF82-324A-B285-BAA6E97C7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B924E-7B0B-BC45-84A6-EDC47FD0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7786-3376-C84C-BBB4-9E27A83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39DF-48B8-CE4D-B99F-8A95840A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8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BC53-92DE-004F-89B0-DE639F26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1D020-B0D0-9440-A4E0-FB3B5325A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501F-305D-5F43-95A5-E27B23E5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BE41-FD9F-DF4D-97D5-F9B67D08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8297-7642-3E44-84ED-A5E2ACD5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5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BCE3B-4982-8D47-A9EA-8E34CF6B8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B7E48-EC8F-4D42-B051-49683C8A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B542-8B1E-4742-9A09-862A241D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93726-3C58-0C40-8DBC-8559A816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925B-8211-4A41-994D-7952B78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C3F2-4BFC-EC4C-878B-12F67D5C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1F71-DAD5-9645-BC68-AAB25F91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9448-9DA1-4A4E-AD6F-40DA2A32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9431-5A72-4846-9002-13BEEA00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7033-C0AA-7E47-B94F-E29E0DF1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3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1C61-206E-CC47-967F-740A3C00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9D14D-F098-E947-9F08-C10916CE7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E6EC-EB16-A743-BBC7-FA03F9DA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4E37-7379-3447-A1A3-C2E0886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CA9D-E7D0-5F4D-87EA-390D9D59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6EE6-B2C3-1244-96D5-CDC0251E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3C13-A8A4-2A41-9259-979C7A098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B0DC8-3812-9747-B965-E89622AD0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3D4E3-DA1D-4C4B-B274-4B2425B1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1B782-8052-5844-A9AC-3403461A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904A-EA95-2447-A521-29850A76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DCE2-6A88-884B-B1F5-2071ACD3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3ABE-B8C5-1A47-9C2C-1DBF74CDB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B439-F76A-EC4D-8AFA-F28B7F2C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A5418-CB02-3E46-AC83-D9C7D40EB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40033-56BA-E147-BF19-296B45B35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2ED29-58B9-7D42-9A0E-2BB069CA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A9DBE-706E-FA47-B0D0-E5C46CA6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34B3C-A7CB-624E-AEEC-E837449D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4771-1FE4-D649-ABD2-B31AC2C7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B18C5-8F3C-8349-9E5C-2DCB7216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50453-F99E-6247-B1B8-6F9F17DF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4FAC5-00D3-CA49-A1C9-2282AC8C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CBB0D-A540-B548-BF25-B944D033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B1185-47AE-D44D-853B-AFCAED50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2E0A3-8597-534D-877C-50BB8E1E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5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86EC-A8D6-6D41-BB79-08E23C1C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0B63-F7CC-9E4A-A176-91ABC98E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D5EED-5ACC-DA4E-AA8A-024534830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C2948-8941-8A42-99F8-8BA5F39E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C6FCF-B653-5045-82B4-1084B874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23CD8-4F09-194A-AA2E-F718E882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BB5-C2B1-4049-B54C-021E94C1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0AF30-C7ED-624C-B522-6273E11C1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6A0DB-3B06-D44A-8153-77EA0E8D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9F43F-4C21-CD49-A503-FC99C175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965B3-8C92-9E49-BE1F-10ED8A7E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45951-34C0-CA41-8467-9410810A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4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BB180-A5FB-A345-9D0B-9A526301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870D1-E991-0C4F-99A9-3BC3540E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9960-5828-4544-9179-663771C24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487F-548D-5442-A5C2-DBB376CD0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F349-6D2F-FF48-A975-0BCF0319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6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Escape 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8C588-2567-614A-BF76-2E6A0ACE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036" y="2211048"/>
            <a:ext cx="3232650" cy="3600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CBA15D2-B9CE-E040-82DE-32B78D9A2A5F}"/>
              </a:ext>
            </a:extLst>
          </p:cNvPr>
          <p:cNvSpPr txBox="1">
            <a:spLocks/>
          </p:cNvSpPr>
          <p:nvPr/>
        </p:nvSpPr>
        <p:spPr>
          <a:xfrm>
            <a:off x="3625634" y="945004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Team Members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2E1B68F-C8CE-BF48-9044-B6C555B4A1F3}"/>
              </a:ext>
            </a:extLst>
          </p:cNvPr>
          <p:cNvSpPr txBox="1">
            <a:spLocks/>
          </p:cNvSpPr>
          <p:nvPr/>
        </p:nvSpPr>
        <p:spPr>
          <a:xfrm>
            <a:off x="4086660" y="5397966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Carmen Vieira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83ECF-FD4E-CC42-8AFA-A91AC3D97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342" y="2101502"/>
            <a:ext cx="3088574" cy="3600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F86ABDF-D60A-834D-89C8-158F63428456}"/>
              </a:ext>
            </a:extLst>
          </p:cNvPr>
          <p:cNvSpPr txBox="1">
            <a:spLocks/>
          </p:cNvSpPr>
          <p:nvPr/>
        </p:nvSpPr>
        <p:spPr>
          <a:xfrm>
            <a:off x="7667838" y="5532437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Maria </a:t>
            </a:r>
            <a:r>
              <a:rPr lang="en-US" sz="2800" b="1" dirty="0" err="1">
                <a:solidFill>
                  <a:srgbClr val="002060"/>
                </a:solidFill>
              </a:rPr>
              <a:t>Gadkova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3F183AD-4D7F-B749-ABA3-050F60D1EE2B}"/>
              </a:ext>
            </a:extLst>
          </p:cNvPr>
          <p:cNvSpPr txBox="1">
            <a:spLocks/>
          </p:cNvSpPr>
          <p:nvPr/>
        </p:nvSpPr>
        <p:spPr>
          <a:xfrm>
            <a:off x="299119" y="5397965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Ben Miller</a:t>
            </a:r>
          </a:p>
        </p:txBody>
      </p:sp>
    </p:spTree>
    <p:extLst>
      <p:ext uri="{BB962C8B-B14F-4D97-AF65-F5344CB8AC3E}">
        <p14:creationId xmlns:p14="http://schemas.microsoft.com/office/powerpoint/2010/main" val="422763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6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Escape 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CBA15D2-B9CE-E040-82DE-32B78D9A2A5F}"/>
              </a:ext>
            </a:extLst>
          </p:cNvPr>
          <p:cNvSpPr txBox="1">
            <a:spLocks/>
          </p:cNvSpPr>
          <p:nvPr/>
        </p:nvSpPr>
        <p:spPr>
          <a:xfrm>
            <a:off x="3813893" y="1012239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Lessons Learned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BD1315-4B7C-C544-9697-F52C99172B91}"/>
              </a:ext>
            </a:extLst>
          </p:cNvPr>
          <p:cNvSpPr txBox="1">
            <a:spLocks/>
          </p:cNvSpPr>
          <p:nvPr/>
        </p:nvSpPr>
        <p:spPr>
          <a:xfrm>
            <a:off x="772300" y="2835176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2060"/>
                </a:solidFill>
              </a:rPr>
              <a:t>What Went Well</a:t>
            </a:r>
          </a:p>
          <a:p>
            <a:pPr algn="ctr"/>
            <a:endParaRPr lang="en-US" sz="18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2060"/>
                </a:solidFill>
              </a:rPr>
              <a:t>xxxx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7D1AC11-DD72-6441-97AE-E1348DE73FF6}"/>
              </a:ext>
            </a:extLst>
          </p:cNvPr>
          <p:cNvSpPr txBox="1">
            <a:spLocks/>
          </p:cNvSpPr>
          <p:nvPr/>
        </p:nvSpPr>
        <p:spPr>
          <a:xfrm>
            <a:off x="6583538" y="2942753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2060"/>
                </a:solidFill>
              </a:rPr>
              <a:t>Room for Improvement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xxxx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87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6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Escape 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CBA15D2-B9CE-E040-82DE-32B78D9A2A5F}"/>
              </a:ext>
            </a:extLst>
          </p:cNvPr>
          <p:cNvSpPr txBox="1">
            <a:spLocks/>
          </p:cNvSpPr>
          <p:nvPr/>
        </p:nvSpPr>
        <p:spPr>
          <a:xfrm>
            <a:off x="3881129" y="1152000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40141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6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Escape 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56236A-38F7-7049-ACCE-26816594ECBA}"/>
              </a:ext>
            </a:extLst>
          </p:cNvPr>
          <p:cNvSpPr/>
          <p:nvPr/>
        </p:nvSpPr>
        <p:spPr>
          <a:xfrm>
            <a:off x="4411555" y="1928100"/>
            <a:ext cx="264848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gradFill>
                  <a:gsLst>
                    <a:gs pos="0">
                      <a:srgbClr val="FFFF00"/>
                    </a:gs>
                    <a:gs pos="50000">
                      <a:srgbClr val="FF0000"/>
                    </a:gs>
                    <a:gs pos="100000">
                      <a:srgbClr val="00B0F0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123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Hackathon: Escape Room</vt:lpstr>
      <vt:lpstr>Hackathon: Escape Room</vt:lpstr>
      <vt:lpstr>Hackathon: Escape Room</vt:lpstr>
      <vt:lpstr>Hackathon: Escape 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</dc:creator>
  <cp:lastModifiedBy>Maria Gadkova</cp:lastModifiedBy>
  <cp:revision>9</cp:revision>
  <dcterms:created xsi:type="dcterms:W3CDTF">2024-07-04T11:17:59Z</dcterms:created>
  <dcterms:modified xsi:type="dcterms:W3CDTF">2024-07-05T12:13:07Z</dcterms:modified>
</cp:coreProperties>
</file>