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1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4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31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9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5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6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9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7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8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8F3045-1C22-477D-9384-FA9FC56B4599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CAA19B-87D6-4C2A-8393-CA35B1A06B2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9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C05F0E-41A9-163B-8A6D-73D18DA9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071" y="798145"/>
            <a:ext cx="5743853" cy="481691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/>
              <a:t>SoC Week 1 Hackathon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DAC68F-2723-FE36-4CB6-85A27BBE4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Serge Huleani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Sarah Hunt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Sami Azil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4E776-4B57-2213-E348-A448FA0544DC}"/>
              </a:ext>
            </a:extLst>
          </p:cNvPr>
          <p:cNvSpPr txBox="1"/>
          <p:nvPr/>
        </p:nvSpPr>
        <p:spPr>
          <a:xfrm>
            <a:off x="4924147" y="5717560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29</a:t>
            </a:r>
            <a:r>
              <a:rPr lang="en-GB" baseline="30000" dirty="0"/>
              <a:t>th</a:t>
            </a:r>
            <a:r>
              <a:rPr lang="en-GB" dirty="0"/>
              <a:t> November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61E27-44F2-6EC1-15ED-B01BCEB35844}"/>
              </a:ext>
            </a:extLst>
          </p:cNvPr>
          <p:cNvSpPr txBox="1"/>
          <p:nvPr/>
        </p:nvSpPr>
        <p:spPr>
          <a:xfrm>
            <a:off x="3257324" y="1378318"/>
            <a:ext cx="5743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Spooky Mansion Escape Room👻</a:t>
            </a:r>
            <a:endParaRPr lang="en-GB" sz="2800" dirty="0"/>
          </a:p>
        </p:txBody>
      </p:sp>
      <p:pic>
        <p:nvPicPr>
          <p:cNvPr id="1034" name="Picture 10" descr="Haunted Mansion Images – Browse 90,331 Stock Photos, Vectors, and Video |  Adobe Stock">
            <a:extLst>
              <a:ext uri="{FF2B5EF4-FFF2-40B4-BE49-F238E27FC236}">
                <a16:creationId xmlns:a16="http://schemas.microsoft.com/office/drawing/2014/main" id="{6035EAAC-3CCA-7A1D-0063-5744F96E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337" y="1901538"/>
            <a:ext cx="3585323" cy="239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807A63-29A7-F11F-3A6F-D065D7BD2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4" t="12808" r="29312" b="11863"/>
          <a:stretch/>
        </p:blipFill>
        <p:spPr>
          <a:xfrm>
            <a:off x="11262808" y="18216"/>
            <a:ext cx="1000911" cy="10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8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E847-0D7D-5DD7-13A6-08232C4A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A5DF-A328-72FB-E314-B48DE41B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34921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Workflow: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Iterative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Brief check-ins regarding progress in a Slack group we formed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Task ownership &amp; collaboration. GitHub issues &amp; assignments was great for this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 feedback loop through consistent commits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D18C2-3AB5-ACBC-8BF2-746C6D7E6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4" t="12808" r="29312" b="11863"/>
          <a:stretch/>
        </p:blipFill>
        <p:spPr>
          <a:xfrm>
            <a:off x="11262808" y="18216"/>
            <a:ext cx="1000911" cy="10773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50A00DF-49C9-1B59-0BAD-CF3392D91C29}"/>
              </a:ext>
            </a:extLst>
          </p:cNvPr>
          <p:cNvGrpSpPr/>
          <p:nvPr/>
        </p:nvGrpSpPr>
        <p:grpSpPr>
          <a:xfrm>
            <a:off x="4781774" y="1845733"/>
            <a:ext cx="3241638" cy="1697867"/>
            <a:chOff x="6269915" y="1977662"/>
            <a:chExt cx="3417318" cy="1879753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3566E658-2073-F3A2-FA21-C11AA87EA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9915" y="1977662"/>
              <a:ext cx="2757487" cy="187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35EE045-8D2B-EBE6-078A-89ABEC4B5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7402" y="1977663"/>
              <a:ext cx="659831" cy="1879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>
            <a:extLst>
              <a:ext uri="{FF2B5EF4-FFF2-40B4-BE49-F238E27FC236}">
                <a16:creationId xmlns:a16="http://schemas.microsoft.com/office/drawing/2014/main" id="{0047BDF5-779D-823D-A480-78DD4DEE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79" y="3651972"/>
            <a:ext cx="2512078" cy="236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8BAE35-45C5-2B39-B9D9-62720455DDD3}"/>
              </a:ext>
            </a:extLst>
          </p:cNvPr>
          <p:cNvSpPr txBox="1">
            <a:spLocks/>
          </p:cNvSpPr>
          <p:nvPr/>
        </p:nvSpPr>
        <p:spPr>
          <a:xfrm>
            <a:off x="8338623" y="1995130"/>
            <a:ext cx="334921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Improvements for next time: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01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2BD4C-64BE-FE10-9226-74F5A7102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6C78-B593-78B7-DDB5-F28DF536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1FD2-DC1F-9243-8021-8F2F9CE92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B776D-B06C-B44D-C6EA-BD639ED1F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4" t="12808" r="29312" b="11863"/>
          <a:stretch/>
        </p:blipFill>
        <p:spPr>
          <a:xfrm>
            <a:off x="11262808" y="18216"/>
            <a:ext cx="1000911" cy="10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3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DE820-9C37-7B76-310F-DF13DC600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6FCD-4233-6536-08EA-C8094807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assignments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AAF9-3AD1-B6D4-C88C-CCA500E4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641002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Serge – Layout and character movement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Sami – Key functionality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Sarah – Functionality of locks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D8E87D-89A7-DB4B-B5B5-1A559C10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4" t="12808" r="29312" b="11863"/>
          <a:stretch/>
        </p:blipFill>
        <p:spPr>
          <a:xfrm>
            <a:off x="11262808" y="18216"/>
            <a:ext cx="1000911" cy="107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743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77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</vt:lpstr>
      <vt:lpstr>SoC Week 1 Hackathon </vt:lpstr>
      <vt:lpstr>Reflection</vt:lpstr>
      <vt:lpstr>Flow diagram</vt:lpstr>
      <vt:lpstr>MVP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Huleani</dc:creator>
  <cp:lastModifiedBy>Sergio Huleani</cp:lastModifiedBy>
  <cp:revision>1</cp:revision>
  <dcterms:created xsi:type="dcterms:W3CDTF">2024-11-29T11:01:07Z</dcterms:created>
  <dcterms:modified xsi:type="dcterms:W3CDTF">2024-11-29T12:27:19Z</dcterms:modified>
</cp:coreProperties>
</file>