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Teaching and VR/AR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Guest – Mark Suter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Mark Suter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High School CS teacher in Ohio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Worked with Unity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Developed their VR Beginner's Guide for educators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Talk about he teachers his computer programming courses using Unity and VR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And other relevant use cases for VR in the classroom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Discussion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Given your experience in the last 3 days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are the challenges of using VR or AR in the classroom?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you see any potential interest for including VR/AR?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Assuming those challenges can be overcome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kind of activities do you think would be interesting?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What do you think the students would learn from those activities?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4218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117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 Paquette</cp:lastModifiedBy>
  <cp:revision>42</cp:revision>
  <dcterms:created xsi:type="dcterms:W3CDTF">2017-10-18T14:49:32Z</dcterms:created>
  <dcterms:modified xsi:type="dcterms:W3CDTF">2019-08-09T02:04:54Z</dcterms:modified>
</cp:coreProperties>
</file>