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Creating your own VR project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Creating an object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 sphere (or any other object) to your scene and place it in front of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Add a script to your object and include a function for the desired behavior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For example, disabling the game object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Make sure the function is public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52094-4C1E-451A-8395-815E911D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62" y="2746202"/>
            <a:ext cx="4785339" cy="37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2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Handling input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Event Trigger component to your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Associate the function you created to one of the event trigger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For example “Pointer Click”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E9D10-F90C-4306-A148-4B2F462D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3348581"/>
            <a:ext cx="6953250" cy="2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0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4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Creating your VR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Work on a VR app of your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Arrange objects in a scene that will be visualized in VR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Make the objects respond to inputs (e.g., pointer enter and exit, pointer click,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Create a VR version of your Roll-a-ball 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May be useful to know when handling user inputs: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Functions that are triggered by the “Pointer Click” event can receive data that provide the position where the user clicked: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47D21-C57B-4F5B-932A-17973F70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690775"/>
            <a:ext cx="5319713" cy="1111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5B990-A7D6-492D-8543-A2732D9A4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041" y="4485392"/>
            <a:ext cx="4229820" cy="20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8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Your VR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Tell us about your VR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What did you create?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Did you run into any challenges?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How did </a:t>
            </a:r>
            <a:r>
              <a:rPr lang="en-US">
                <a:latin typeface="Avenir Book"/>
                <a:cs typeface="Courier New" panose="02070309020205020404" pitchFamily="49" charset="0"/>
              </a:rPr>
              <a:t>you solve them?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Now that we know how to modify an existing Google VR project, let’s create one from the beginning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a new project in 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A9D17-1871-4D6E-83AF-25D5A1E9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46" y="3091918"/>
            <a:ext cx="6069380" cy="32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Change the build settings to select your desired platform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Click “Switch Platform”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2E89C-945B-4864-954B-7D1BA458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205" y="2533650"/>
            <a:ext cx="4177590" cy="40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1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Click on “Player Setting”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For iOS: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For Android: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1F0D7-6E1A-4EDD-A21A-1C7D29B61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1994030"/>
            <a:ext cx="7400925" cy="180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42EA9-E544-4215-B9E3-49A540D6A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50" y="3892433"/>
            <a:ext cx="6677025" cy="22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58531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Import the Google VR unity package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Unselect the files associated with the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will import all the prefabs, scripts, etc. necessary to build your own VR app while excluding the files related to the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ACC964-8E7F-464F-955B-F80F20A7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011" y="508487"/>
            <a:ext cx="3388449" cy="56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Add Google VR prefabs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the </a:t>
            </a:r>
            <a:r>
              <a:rPr lang="en-US" dirty="0" err="1">
                <a:latin typeface="Avenir Book"/>
              </a:rPr>
              <a:t>GvrEventSystem</a:t>
            </a:r>
            <a:r>
              <a:rPr lang="en-US" dirty="0">
                <a:latin typeface="Avenir Book"/>
              </a:rPr>
              <a:t> and the </a:t>
            </a: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to your scene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A72D7-998B-4132-A7E7-C8BF12D1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47" y="2667795"/>
            <a:ext cx="3378493" cy="3929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F9072-A3A3-4812-9D7E-8EDD00B68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5" y="3115470"/>
            <a:ext cx="5400530" cy="30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1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Preemptive issue fix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</a:t>
            </a: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has an issue where the camera automatically resets to the origin of the scene when running your application in the editor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To fix this issue, edit the </a:t>
            </a: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script and comment out the following line in the function called “</a:t>
            </a:r>
            <a:r>
              <a:rPr lang="en-US" dirty="0" err="1"/>
              <a:t>ApplyHeadOrientationToVRCameras</a:t>
            </a:r>
            <a:r>
              <a:rPr lang="en-US" dirty="0"/>
              <a:t>”</a:t>
            </a:r>
            <a:r>
              <a:rPr lang="en-US" dirty="0">
                <a:latin typeface="Avenir Book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cam.transform.localPosition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cam.transform.lossyScale.y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F9A85-D232-49F5-A74B-EC4F53D79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06135"/>
            <a:ext cx="3857625" cy="943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70236-7E40-4A93-BFA3-FE225C5E0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1" y="3575822"/>
            <a:ext cx="6138861" cy="26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Setting up the camera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the </a:t>
            </a:r>
            <a:r>
              <a:rPr lang="en-US" dirty="0" err="1">
                <a:latin typeface="Avenir Book"/>
              </a:rPr>
              <a:t>GvrReticlePointer</a:t>
            </a:r>
            <a:r>
              <a:rPr lang="en-US" dirty="0">
                <a:latin typeface="Avenir Book"/>
              </a:rPr>
              <a:t> prefab as a child of your camera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F2E8-DF60-4520-A7EA-94913FC52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53" y="2496343"/>
            <a:ext cx="3581622" cy="386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DF637-8E41-48CD-99B1-98D0F372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3286161"/>
            <a:ext cx="4614863" cy="22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Setting up the camera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the </a:t>
            </a:r>
            <a:r>
              <a:rPr lang="en-US" dirty="0" err="1">
                <a:latin typeface="Avenir Book"/>
              </a:rPr>
              <a:t>GvrPointerPhysicsRaycaster</a:t>
            </a:r>
            <a:r>
              <a:rPr lang="en-US" dirty="0">
                <a:latin typeface="Avenir Book"/>
              </a:rPr>
              <a:t> component to your camera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978AE-DE49-462B-8BCD-C83389148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68" y="2266071"/>
            <a:ext cx="7029450" cy="37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406</Words>
  <Application>Microsoft Office PowerPoint</Application>
  <PresentationFormat>Widescreen</PresentationFormat>
  <Paragraphs>66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Book</vt:lpstr>
      <vt:lpstr>Avenir Heavy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 Paquette</cp:lastModifiedBy>
  <cp:revision>41</cp:revision>
  <dcterms:created xsi:type="dcterms:W3CDTF">2017-10-18T14:49:32Z</dcterms:created>
  <dcterms:modified xsi:type="dcterms:W3CDTF">2019-08-08T01:47:39Z</dcterms:modified>
</cp:coreProperties>
</file>