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61" r:id="rId4"/>
    <p:sldId id="268" r:id="rId5"/>
    <p:sldId id="267" r:id="rId6"/>
    <p:sldId id="269" r:id="rId7"/>
    <p:sldId id="270" r:id="rId8"/>
    <p:sldId id="271" r:id="rId9"/>
    <p:sldId id="272" r:id="rId10"/>
    <p:sldId id="273" r:id="rId11"/>
    <p:sldId id="275" r:id="rId12"/>
    <p:sldId id="276" r:id="rId13"/>
    <p:sldId id="277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31"/>
  </p:normalViewPr>
  <p:slideViewPr>
    <p:cSldViewPr snapToGrid="0" snapToObjects="1">
      <p:cViewPr varScale="1">
        <p:scale>
          <a:sx n="80" d="100"/>
          <a:sy n="80" d="100"/>
        </p:scale>
        <p:origin x="75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70956-991C-42DF-A7C4-A6ECB5827B7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0A0F6-88F5-4CA1-A203-AE5C6936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4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0A0F6-88F5-4CA1-A203-AE5C69361B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76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0A0F6-88F5-4CA1-A203-AE5C69361B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7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0A0F6-88F5-4CA1-A203-AE5C69361B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87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0A0F6-88F5-4CA1-A203-AE5C69361B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99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0A0F6-88F5-4CA1-A203-AE5C69361B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97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0A0F6-88F5-4CA1-A203-AE5C69361B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0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7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3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7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5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4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8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0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4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2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0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6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CDD77-40F5-114D-9C30-81F19986EF1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6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schoolofgames.github.io/DPIWorkshop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5C22C6E-BDE7-4EAD-B8A9-25E0F48969CE}"/>
              </a:ext>
            </a:extLst>
          </p:cNvPr>
          <p:cNvSpPr txBox="1">
            <a:spLocks/>
          </p:cNvSpPr>
          <p:nvPr/>
        </p:nvSpPr>
        <p:spPr>
          <a:xfrm>
            <a:off x="1524000" y="38100"/>
            <a:ext cx="9144000" cy="616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dirty="0"/>
              <a:t>The Google VR SDK</a:t>
            </a:r>
          </a:p>
        </p:txBody>
      </p:sp>
    </p:spTree>
    <p:extLst>
      <p:ext uri="{BB962C8B-B14F-4D97-AF65-F5344CB8AC3E}">
        <p14:creationId xmlns:p14="http://schemas.microsoft.com/office/powerpoint/2010/main" val="1912139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Heads up display in VR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2E8205-4C7B-4664-B4F1-D8A605602B43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By default, Unity Canvases are rendered as an overlay on the screen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However, this doesn’t work in VR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04BCE4-FE3B-43D0-B62D-2ABDED3B0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312" y="3141664"/>
            <a:ext cx="5667375" cy="205508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AB45627-9110-4EB6-8521-794B2A938316}"/>
              </a:ext>
            </a:extLst>
          </p:cNvPr>
          <p:cNvSpPr/>
          <p:nvPr/>
        </p:nvSpPr>
        <p:spPr>
          <a:xfrm>
            <a:off x="3321025" y="3912901"/>
            <a:ext cx="5608662" cy="344774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47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Heads up display in VR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2E8205-4C7B-4664-B4F1-D8A605602B43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Instead, the Canvas’s render mode needs to be set as “World Space”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Doing so, the canvas will act as a game object that can be positioned and moved in the world space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C58B68-62F0-4C11-A044-D4FCCCCFB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313" y="2360602"/>
            <a:ext cx="5667374" cy="216925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AB45627-9110-4EB6-8521-794B2A938316}"/>
              </a:ext>
            </a:extLst>
          </p:cNvPr>
          <p:cNvSpPr/>
          <p:nvPr/>
        </p:nvSpPr>
        <p:spPr>
          <a:xfrm>
            <a:off x="3283707" y="2520091"/>
            <a:ext cx="5608662" cy="344774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54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Heads up display in VR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2E8205-4C7B-4664-B4F1-D8A605602B43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57388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Since we want this canvas to act as a head up display, it needs to move with the camera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This can be achieved by making the canvas a child of the camera game object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Doing this, any transformation applied to the camera will also be applied to the canvas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BD235-7380-41C0-AABC-F1CAEB139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622" y="1164432"/>
            <a:ext cx="3700574" cy="469106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806C7A4-ADB7-418B-9BD6-F58E1C834ABB}"/>
              </a:ext>
            </a:extLst>
          </p:cNvPr>
          <p:cNvSpPr/>
          <p:nvPr/>
        </p:nvSpPr>
        <p:spPr>
          <a:xfrm>
            <a:off x="8239125" y="4852988"/>
            <a:ext cx="2000250" cy="614361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97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Heads up display in VR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2E8205-4C7B-4664-B4F1-D8A605602B43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57388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Reset the camera transform and adjust its “Pos Z” so it’s always in front of the camera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You will need to greatly reduce the scale of your canvas to make it fit within the vision area of your camera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This may require some fine tuning until you find something that works well for you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Make sure the scale values are positive (otherwise the canvas will appear inverted)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866199-2D4B-4668-B2C6-0787F8CC6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218" y="1811197"/>
            <a:ext cx="5170782" cy="31678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806C7A4-ADB7-418B-9BD6-F58E1C834ABB}"/>
              </a:ext>
            </a:extLst>
          </p:cNvPr>
          <p:cNvSpPr/>
          <p:nvPr/>
        </p:nvSpPr>
        <p:spPr>
          <a:xfrm>
            <a:off x="8860320" y="2814639"/>
            <a:ext cx="3212617" cy="787399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055AA3-FE5B-4959-B9F6-F5D7EF46B373}"/>
              </a:ext>
            </a:extLst>
          </p:cNvPr>
          <p:cNvSpPr/>
          <p:nvPr/>
        </p:nvSpPr>
        <p:spPr>
          <a:xfrm>
            <a:off x="8860319" y="4411664"/>
            <a:ext cx="3288819" cy="498474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12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VR Demo Extensions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2E8205-4C7B-4664-B4F1-D8A605602B43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Modify the VR demo to add a new functionality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Suggestions: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Rotate the objects when they are targeted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Keep a count of how many objects have been found and display the count on a head up display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Add new types of targets</a:t>
            </a:r>
          </a:p>
        </p:txBody>
      </p:sp>
    </p:spTree>
    <p:extLst>
      <p:ext uri="{BB962C8B-B14F-4D97-AF65-F5344CB8AC3E}">
        <p14:creationId xmlns:p14="http://schemas.microsoft.com/office/powerpoint/2010/main" val="110724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Installing Google VR SDK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2E8205-4C7B-4664-B4F1-D8A605602B43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Take the time to install the Google VR SDK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Follow the instructions available here: </a:t>
            </a:r>
            <a:r>
              <a:rPr lang="en-US" dirty="0">
                <a:hlinkClick r:id="rId4"/>
              </a:rPr>
              <a:t>https://schoolofgames.github.io/DPIWorkshop.html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We will be available to help you if you need any assistance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Once you have installed the SDK and imported the demo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Try the demo on your phone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Start exploring the Unity project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Try to understand how it works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896F4-B502-4074-9FA9-C8DDC4F49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8988" y="4229099"/>
            <a:ext cx="4511950" cy="244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32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Google VR demo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7DC500-E58F-455C-AA63-7A22C1F09690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5781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You might notice that the hierarchy windows contains multiple objects with the </a:t>
            </a:r>
            <a:r>
              <a:rPr lang="en-US" dirty="0" err="1">
                <a:latin typeface="Avenir Book"/>
              </a:rPr>
              <a:t>Gvr</a:t>
            </a:r>
            <a:r>
              <a:rPr lang="en-US" dirty="0">
                <a:latin typeface="Avenir Book"/>
              </a:rPr>
              <a:t> prefix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Those are objects provided by the Google VR SDK to take care of core VR functionalities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Most of those files are not useful when using only Cardboard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EEEA3D-548D-49A5-8A00-3059424EB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774" y="1151732"/>
            <a:ext cx="3806852" cy="490061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C0ED326-7703-4639-97FC-82D83D824420}"/>
              </a:ext>
            </a:extLst>
          </p:cNvPr>
          <p:cNvSpPr/>
          <p:nvPr/>
        </p:nvSpPr>
        <p:spPr>
          <a:xfrm>
            <a:off x="7939101" y="1724860"/>
            <a:ext cx="2224074" cy="989765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4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Google VR demo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7DC500-E58F-455C-AA63-7A22C1F09690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5781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The two objects that are important are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Avenir Book"/>
              </a:rPr>
              <a:t>GvrEventSystem</a:t>
            </a:r>
            <a:endParaRPr lang="en-US" dirty="0">
              <a:latin typeface="Avenir Book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Avenir Book"/>
              </a:rPr>
              <a:t>GvrEditorEmulator</a:t>
            </a: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Avenir Book"/>
              </a:rPr>
              <a:t>GvrEventSystem</a:t>
            </a:r>
            <a:r>
              <a:rPr lang="en-US" dirty="0">
                <a:latin typeface="Avenir Book"/>
              </a:rPr>
              <a:t> handles the events generated by the pointer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Required to handle user inputs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Avenir Book"/>
              </a:rPr>
              <a:t>GvrEditorEmulator</a:t>
            </a:r>
            <a:r>
              <a:rPr lang="en-US" dirty="0">
                <a:latin typeface="Avenir Book"/>
              </a:rPr>
              <a:t> allows you to control the VR camera while running the app in the Unity editor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EEEA3D-548D-49A5-8A00-3059424EB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774" y="1151732"/>
            <a:ext cx="3806852" cy="490061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C0ED326-7703-4639-97FC-82D83D824420}"/>
              </a:ext>
            </a:extLst>
          </p:cNvPr>
          <p:cNvSpPr/>
          <p:nvPr/>
        </p:nvSpPr>
        <p:spPr>
          <a:xfrm>
            <a:off x="7939101" y="1724861"/>
            <a:ext cx="2224074" cy="262774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0CAD7C-65E3-473A-9E5C-64066AE17889}"/>
              </a:ext>
            </a:extLst>
          </p:cNvPr>
          <p:cNvSpPr/>
          <p:nvPr/>
        </p:nvSpPr>
        <p:spPr>
          <a:xfrm>
            <a:off x="7939108" y="2289325"/>
            <a:ext cx="2224074" cy="262774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09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VR Camera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7DC500-E58F-455C-AA63-7A22C1F09690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5781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The demo uses a standard camera and the stereoscopic vision is handled automatically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However additional functionalities are added to the camera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A </a:t>
            </a:r>
            <a:r>
              <a:rPr lang="en-US" dirty="0" err="1">
                <a:latin typeface="Avenir Book"/>
              </a:rPr>
              <a:t>GvrReticlePointer</a:t>
            </a:r>
            <a:r>
              <a:rPr lang="en-US" dirty="0">
                <a:latin typeface="Avenir Book"/>
              </a:rPr>
              <a:t> object (provided by the SDK) is added as a child of the camera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This object draws the aiming reticle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4C2DDB-7E3A-41A2-B517-4BD09279E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773" y="1151731"/>
            <a:ext cx="3806851" cy="4851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C0ED326-7703-4639-97FC-82D83D824420}"/>
              </a:ext>
            </a:extLst>
          </p:cNvPr>
          <p:cNvSpPr/>
          <p:nvPr/>
        </p:nvSpPr>
        <p:spPr>
          <a:xfrm>
            <a:off x="8143889" y="3973400"/>
            <a:ext cx="2224074" cy="262774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9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VR Camera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7DC500-E58F-455C-AA63-7A22C1F09690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5781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A </a:t>
            </a:r>
            <a:r>
              <a:rPr lang="en-US" dirty="0" err="1">
                <a:latin typeface="Avenir Book"/>
              </a:rPr>
              <a:t>GvrPointerPhysicsRaycaster</a:t>
            </a:r>
            <a:r>
              <a:rPr lang="en-US" dirty="0">
                <a:latin typeface="Avenir Book"/>
              </a:rPr>
              <a:t> component is added to the camera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Avenir Book"/>
              </a:rPr>
              <a:t>Raycasting</a:t>
            </a:r>
            <a:r>
              <a:rPr lang="en-US" dirty="0">
                <a:latin typeface="Avenir Book"/>
              </a:rPr>
              <a:t> allows the camera to send an invisible “ray” from its center towards where the camera is pointing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The application can know which object the user is looking at, by evaluating which object the ray collides with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EED05E-BD68-4A7A-BA06-1ABF9A2C8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736" y="1251479"/>
            <a:ext cx="4965988" cy="4609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C0ED326-7703-4639-97FC-82D83D824420}"/>
              </a:ext>
            </a:extLst>
          </p:cNvPr>
          <p:cNvSpPr/>
          <p:nvPr/>
        </p:nvSpPr>
        <p:spPr>
          <a:xfrm>
            <a:off x="6684806" y="4384896"/>
            <a:ext cx="5126194" cy="1039592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19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VR Inputs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7DC500-E58F-455C-AA63-7A22C1F09690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5781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In the demo, inputs generate events that are captured by the game objects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To allow an object to capture events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Make sure that the object has a collider (to handle collision with the ray)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Add an Event Trigger component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FC395-75BF-4014-95EE-D30CE674C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588" y="2381250"/>
            <a:ext cx="4623967" cy="270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88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VR Inputs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7DC500-E58F-455C-AA63-7A22C1F09690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5781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The event trigger component allows the object to receive events related to the pointer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Such as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Pointer Enter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Pointer Exit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Pointer Click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FC395-75BF-4014-95EE-D30CE674C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588" y="2381250"/>
            <a:ext cx="4623967" cy="27027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27CC34A-CBC6-4CFD-BCC9-954E6BE92F39}"/>
              </a:ext>
            </a:extLst>
          </p:cNvPr>
          <p:cNvSpPr/>
          <p:nvPr/>
        </p:nvSpPr>
        <p:spPr>
          <a:xfrm>
            <a:off x="7092925" y="2608486"/>
            <a:ext cx="2224074" cy="262774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08B538-6B59-41CC-A11B-E6817B6574C5}"/>
              </a:ext>
            </a:extLst>
          </p:cNvPr>
          <p:cNvSpPr/>
          <p:nvPr/>
        </p:nvSpPr>
        <p:spPr>
          <a:xfrm>
            <a:off x="7092925" y="3587749"/>
            <a:ext cx="2224074" cy="262774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928FA8-9CEB-4D9B-809E-131F40AD637E}"/>
              </a:ext>
            </a:extLst>
          </p:cNvPr>
          <p:cNvSpPr/>
          <p:nvPr/>
        </p:nvSpPr>
        <p:spPr>
          <a:xfrm>
            <a:off x="7092925" y="4579916"/>
            <a:ext cx="2224074" cy="262774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68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VR Inputs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7DC500-E58F-455C-AA63-7A22C1F09690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5781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Each trigger has an </a:t>
            </a:r>
            <a:r>
              <a:rPr lang="en-US" dirty="0">
                <a:solidFill>
                  <a:schemeClr val="accent2"/>
                </a:solidFill>
                <a:latin typeface="Avenir Book"/>
              </a:rPr>
              <a:t>object</a:t>
            </a:r>
            <a:r>
              <a:rPr lang="en-US" dirty="0">
                <a:latin typeface="Avenir Book"/>
              </a:rPr>
              <a:t> associated to it and a </a:t>
            </a:r>
            <a:r>
              <a:rPr lang="en-US" dirty="0">
                <a:solidFill>
                  <a:schemeClr val="accent6"/>
                </a:solidFill>
                <a:latin typeface="Avenir Book"/>
              </a:rPr>
              <a:t>script</a:t>
            </a:r>
            <a:r>
              <a:rPr lang="en-US" dirty="0">
                <a:latin typeface="Avenir Book"/>
              </a:rPr>
              <a:t> to execute when the event is triggered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FC395-75BF-4014-95EE-D30CE674C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588" y="2381250"/>
            <a:ext cx="4623967" cy="27027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27CC34A-CBC6-4CFD-BCC9-954E6BE92F39}"/>
              </a:ext>
            </a:extLst>
          </p:cNvPr>
          <p:cNvSpPr/>
          <p:nvPr/>
        </p:nvSpPr>
        <p:spPr>
          <a:xfrm>
            <a:off x="7135788" y="3041391"/>
            <a:ext cx="1370037" cy="297121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88624-2DBD-447A-B7E3-BFD67DBB2112}"/>
              </a:ext>
            </a:extLst>
          </p:cNvPr>
          <p:cNvSpPr/>
          <p:nvPr/>
        </p:nvSpPr>
        <p:spPr>
          <a:xfrm>
            <a:off x="7131025" y="4019449"/>
            <a:ext cx="1374800" cy="262774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9F9079-15DF-4A3A-BA6A-A1677119A29A}"/>
              </a:ext>
            </a:extLst>
          </p:cNvPr>
          <p:cNvSpPr/>
          <p:nvPr/>
        </p:nvSpPr>
        <p:spPr>
          <a:xfrm>
            <a:off x="8593050" y="2841208"/>
            <a:ext cx="2013037" cy="262774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A0B193-1D00-4BD3-B2FB-8EEEB93F6AE8}"/>
              </a:ext>
            </a:extLst>
          </p:cNvPr>
          <p:cNvSpPr/>
          <p:nvPr/>
        </p:nvSpPr>
        <p:spPr>
          <a:xfrm>
            <a:off x="8593050" y="3810091"/>
            <a:ext cx="2013037" cy="262774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73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591</Words>
  <Application>Microsoft Office PowerPoint</Application>
  <PresentationFormat>Widescreen</PresentationFormat>
  <Paragraphs>90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Avenir Book</vt:lpstr>
      <vt:lpstr>Avenir Heavy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Luc Paquette</cp:lastModifiedBy>
  <cp:revision>31</cp:revision>
  <dcterms:created xsi:type="dcterms:W3CDTF">2017-10-18T14:49:32Z</dcterms:created>
  <dcterms:modified xsi:type="dcterms:W3CDTF">2019-08-08T01:44:08Z</dcterms:modified>
</cp:coreProperties>
</file>