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62" r:id="rId4"/>
    <p:sldId id="267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31"/>
  </p:normalViewPr>
  <p:slideViewPr>
    <p:cSldViewPr snapToGrid="0" snapToObjects="1">
      <p:cViewPr varScale="1">
        <p:scale>
          <a:sx n="80" d="100"/>
          <a:sy n="80" d="100"/>
        </p:scale>
        <p:origin x="7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unity.com/project/roll-a-ball-tutori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The Roll-A-Ball game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Building your first game in Unity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With the help of the Roll-a-ball tutorial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You will learn how 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Design a scene for your 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Use basic physics component to handle gravity and collisions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Create simple script to define the behavior of your game objects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Create simple text UI to provide information about the game’s state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Build your game to share it with other people</a:t>
            </a:r>
          </a:p>
        </p:txBody>
      </p:sp>
      <p:pic>
        <p:nvPicPr>
          <p:cNvPr id="1026" name="Picture 2" descr="https://connect-prd-cdn.unity.com/20190214/learn/images/20608ac3-5cd0-4a3d-93c1-4fa83dd1aabe_Project_and_Tutorials_Roll_a_Ball_1920x1080_Tutorial_1.jpg">
            <a:extLst>
              <a:ext uri="{FF2B5EF4-FFF2-40B4-BE49-F238E27FC236}">
                <a16:creationId xmlns:a16="http://schemas.microsoft.com/office/drawing/2014/main" id="{4F775D09-228F-48F5-A30D-770D6B10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52" y="2382790"/>
            <a:ext cx="4902274" cy="27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Building your first game in Unity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tutorial is available here: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https://learn.unity.com/project/roll-a-ball-tutorial</a:t>
            </a:r>
            <a:endParaRPr lang="en-US" dirty="0"/>
          </a:p>
        </p:txBody>
      </p:sp>
      <p:pic>
        <p:nvPicPr>
          <p:cNvPr id="1026" name="Picture 2" descr="https://connect-prd-cdn.unity.com/20190214/learn/images/20608ac3-5cd0-4a3d-93c1-4fa83dd1aabe_Project_and_Tutorials_Roll_a_Ball_1920x1080_Tutorial_1.jpg">
            <a:extLst>
              <a:ext uri="{FF2B5EF4-FFF2-40B4-BE49-F238E27FC236}">
                <a16:creationId xmlns:a16="http://schemas.microsoft.com/office/drawing/2014/main" id="{4F775D09-228F-48F5-A30D-770D6B10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52" y="2382790"/>
            <a:ext cx="4902274" cy="27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Extending Roll-a-ball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Modify the roll-a-ball program to add new functionalities of your choice</a:t>
            </a:r>
            <a:endParaRPr lang="en-US" dirty="0"/>
          </a:p>
        </p:txBody>
      </p:sp>
      <p:pic>
        <p:nvPicPr>
          <p:cNvPr id="1026" name="Picture 2" descr="https://connect-prd-cdn.unity.com/20190214/learn/images/20608ac3-5cd0-4a3d-93c1-4fa83dd1aabe_Project_and_Tutorials_Roll_a_Ball_1920x1080_Tutorial_1.jpg">
            <a:extLst>
              <a:ext uri="{FF2B5EF4-FFF2-40B4-BE49-F238E27FC236}">
                <a16:creationId xmlns:a16="http://schemas.microsoft.com/office/drawing/2014/main" id="{4F775D09-228F-48F5-A30D-770D6B10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252" y="2382790"/>
            <a:ext cx="4902274" cy="275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2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Suggestions of game extensions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7138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new types of pickup objects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pickups that affect the ball’s speed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multiple levels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Hint: changing levels will require you to use the Scene Manager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SceneManager.LoadScene</a:t>
            </a:r>
            <a:r>
              <a:rPr lang="en-US" dirty="0">
                <a:latin typeface="Avenir Book"/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To access the Scene Manager you will need to use the </a:t>
            </a:r>
            <a:r>
              <a:rPr lang="en-US" i="1" dirty="0" err="1">
                <a:latin typeface="Avenir Book"/>
              </a:rPr>
              <a:t>UnityEngine.SceneManagement</a:t>
            </a:r>
            <a:r>
              <a:rPr lang="en-US" i="1" dirty="0">
                <a:latin typeface="Avenir Book"/>
              </a:rPr>
              <a:t> </a:t>
            </a:r>
            <a:r>
              <a:rPr lang="en-US" dirty="0">
                <a:latin typeface="Avenir Book"/>
              </a:rPr>
              <a:t>namespace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You will also need to make sure all the scenes are added to the build settings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Keep track of the time required to beat the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an AI opponent who chases the player</a:t>
            </a:r>
          </a:p>
        </p:txBody>
      </p:sp>
    </p:spTree>
    <p:extLst>
      <p:ext uri="{BB962C8B-B14F-4D97-AF65-F5344CB8AC3E}">
        <p14:creationId xmlns:p14="http://schemas.microsoft.com/office/powerpoint/2010/main" val="182892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Unity asset store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1774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Unity includes an asset store that can be used to find game objects that you can include in your game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For example, if you would like to find new 3D models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 You can search for free downloads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0BB3B-2810-4234-9023-F754B5C3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176588"/>
            <a:ext cx="5600739" cy="31069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FDC92-D699-4E8B-A5E0-568B12064CA0}"/>
              </a:ext>
            </a:extLst>
          </p:cNvPr>
          <p:cNvSpPr/>
          <p:nvPr/>
        </p:nvSpPr>
        <p:spPr>
          <a:xfrm>
            <a:off x="7072326" y="3050778"/>
            <a:ext cx="1000112" cy="413091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4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How did it go?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4965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are challenges that you’ve encountered?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Did you have time to extend the game?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What extension did you do?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 did you approach it?</a:t>
            </a:r>
          </a:p>
        </p:txBody>
      </p:sp>
    </p:spTree>
    <p:extLst>
      <p:ext uri="{BB962C8B-B14F-4D97-AF65-F5344CB8AC3E}">
        <p14:creationId xmlns:p14="http://schemas.microsoft.com/office/powerpoint/2010/main" val="121527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263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Luc Paquette</cp:lastModifiedBy>
  <cp:revision>22</cp:revision>
  <dcterms:created xsi:type="dcterms:W3CDTF">2017-10-18T14:49:32Z</dcterms:created>
  <dcterms:modified xsi:type="dcterms:W3CDTF">2019-08-07T00:03:18Z</dcterms:modified>
</cp:coreProperties>
</file>