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1" r:id="rId3"/>
    <p:sldId id="262" r:id="rId4"/>
    <p:sldId id="263" r:id="rId5"/>
    <p:sldId id="266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31"/>
  </p:normalViewPr>
  <p:slideViewPr>
    <p:cSldViewPr snapToGrid="0" snapToObjects="1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70956-991C-42DF-A7C4-A6ECB5827B78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0A0F6-88F5-4CA1-A203-AE5C6936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4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7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3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7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5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4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8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0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4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2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0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6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6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unity.com/project/roll-a-ball-tutoria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5C22C6E-BDE7-4EAD-B8A9-25E0F48969CE}"/>
              </a:ext>
            </a:extLst>
          </p:cNvPr>
          <p:cNvSpPr txBox="1">
            <a:spLocks/>
          </p:cNvSpPr>
          <p:nvPr/>
        </p:nvSpPr>
        <p:spPr>
          <a:xfrm>
            <a:off x="1524000" y="38100"/>
            <a:ext cx="9144000" cy="616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dirty="0"/>
              <a:t>The Roll-A-Ball game</a:t>
            </a:r>
          </a:p>
        </p:txBody>
      </p:sp>
    </p:spTree>
    <p:extLst>
      <p:ext uri="{BB962C8B-B14F-4D97-AF65-F5344CB8AC3E}">
        <p14:creationId xmlns:p14="http://schemas.microsoft.com/office/powerpoint/2010/main" val="191213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Building your first game in Unity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DC500-E58F-455C-AA63-7A22C1F09690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5781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With the help of the Roll-a-ball tutorial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You will learn how to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Design a scene for your game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Use basic physics component to handle gravity and collisions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Create simple script to define the behavior of your game objects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Create simple text UI to provide information about the game’s state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Build your game to share it with other people</a:t>
            </a:r>
          </a:p>
        </p:txBody>
      </p:sp>
      <p:pic>
        <p:nvPicPr>
          <p:cNvPr id="1026" name="Picture 2" descr="https://connect-prd-cdn.unity.com/20190214/learn/images/20608ac3-5cd0-4a3d-93c1-4fa83dd1aabe_Project_and_Tutorials_Roll_a_Ball_1920x1080_Tutorial_1.jpg">
            <a:extLst>
              <a:ext uri="{FF2B5EF4-FFF2-40B4-BE49-F238E27FC236}">
                <a16:creationId xmlns:a16="http://schemas.microsoft.com/office/drawing/2014/main" id="{4F775D09-228F-48F5-A30D-770D6B107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252" y="2382790"/>
            <a:ext cx="4902274" cy="275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24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Building your first game in Unity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DC500-E58F-455C-AA63-7A22C1F09690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5781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The tutorial is available here: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https://learn.unity.com/project/roll-a-ball-tutorial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Work in teams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Let us know if you need any assistance</a:t>
            </a:r>
          </a:p>
        </p:txBody>
      </p:sp>
      <p:pic>
        <p:nvPicPr>
          <p:cNvPr id="1026" name="Picture 2" descr="https://connect-prd-cdn.unity.com/20190214/learn/images/20608ac3-5cd0-4a3d-93c1-4fa83dd1aabe_Project_and_Tutorials_Roll_a_Ball_1920x1080_Tutorial_1.jpg">
            <a:extLst>
              <a:ext uri="{FF2B5EF4-FFF2-40B4-BE49-F238E27FC236}">
                <a16:creationId xmlns:a16="http://schemas.microsoft.com/office/drawing/2014/main" id="{4F775D09-228F-48F5-A30D-770D6B107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252" y="2382790"/>
            <a:ext cx="4902274" cy="275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17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How is it going so far?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DC500-E58F-455C-AA63-7A22C1F09690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5781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Any challenges that you would like to discuss?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Anything that the tutorial asked you to do, but that you would like to better understand?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If you finish the tutorial early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Think about how you can extend this game by adding new functionalities</a:t>
            </a:r>
          </a:p>
        </p:txBody>
      </p:sp>
      <p:pic>
        <p:nvPicPr>
          <p:cNvPr id="1026" name="Picture 2" descr="https://connect-prd-cdn.unity.com/20190214/learn/images/20608ac3-5cd0-4a3d-93c1-4fa83dd1aabe_Project_and_Tutorials_Roll_a_Ball_1920x1080_Tutorial_1.jpg">
            <a:extLst>
              <a:ext uri="{FF2B5EF4-FFF2-40B4-BE49-F238E27FC236}">
                <a16:creationId xmlns:a16="http://schemas.microsoft.com/office/drawing/2014/main" id="{4F775D09-228F-48F5-A30D-770D6B107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252" y="2382790"/>
            <a:ext cx="4902274" cy="275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00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Unity asset store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DC500-E58F-455C-AA63-7A22C1F09690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101774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Unity includes an asset store that can be used to find game objects that you can include in your game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For example, if you would like to find new 3D models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 You can search for free downloads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0BB3B-2810-4234-9023-F754B5C3F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3176588"/>
            <a:ext cx="5600739" cy="31069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A0FDC92-D699-4E8B-A5E0-568B12064CA0}"/>
              </a:ext>
            </a:extLst>
          </p:cNvPr>
          <p:cNvSpPr/>
          <p:nvPr/>
        </p:nvSpPr>
        <p:spPr>
          <a:xfrm>
            <a:off x="7072326" y="3050778"/>
            <a:ext cx="1000112" cy="413091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4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Suggestions of game extensions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DC500-E58F-455C-AA63-7A22C1F09690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71389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Add new types of pickup objects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Add multiple levels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Hint: changing levels will require you to use the Scene Manager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Avenir Book"/>
              </a:rPr>
              <a:t>SceneManager.LoadScene</a:t>
            </a:r>
            <a:r>
              <a:rPr lang="en-US" dirty="0">
                <a:latin typeface="Avenir Book"/>
              </a:rPr>
              <a:t>()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To access the Scene Manager you will need to use the </a:t>
            </a:r>
            <a:r>
              <a:rPr lang="en-US" i="1" dirty="0" err="1">
                <a:latin typeface="Avenir Book"/>
              </a:rPr>
              <a:t>UnityEngine.SceneManagement</a:t>
            </a:r>
            <a:r>
              <a:rPr lang="en-US" i="1" dirty="0">
                <a:latin typeface="Avenir Book"/>
              </a:rPr>
              <a:t> </a:t>
            </a:r>
            <a:r>
              <a:rPr lang="en-US" dirty="0">
                <a:latin typeface="Avenir Book"/>
              </a:rPr>
              <a:t>namespace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You will also need to make sure all the scenes are added to the build settings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Add an AI opponent who chases the player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Keep track of the time required to beat the level</a:t>
            </a:r>
          </a:p>
        </p:txBody>
      </p:sp>
    </p:spTree>
    <p:extLst>
      <p:ext uri="{BB962C8B-B14F-4D97-AF65-F5344CB8AC3E}">
        <p14:creationId xmlns:p14="http://schemas.microsoft.com/office/powerpoint/2010/main" val="182892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How did it go?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DC500-E58F-455C-AA63-7A22C1F09690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10496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What are challenges that you’ve encountered?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Did you have time to extend the game?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What extension did you do?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How did you approach it?</a:t>
            </a:r>
          </a:p>
        </p:txBody>
      </p:sp>
    </p:spTree>
    <p:extLst>
      <p:ext uri="{BB962C8B-B14F-4D97-AF65-F5344CB8AC3E}">
        <p14:creationId xmlns:p14="http://schemas.microsoft.com/office/powerpoint/2010/main" val="121527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306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Book</vt:lpstr>
      <vt:lpstr>Avenir Heavy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Eric Shaffer</cp:lastModifiedBy>
  <cp:revision>20</cp:revision>
  <dcterms:created xsi:type="dcterms:W3CDTF">2017-10-18T14:49:32Z</dcterms:created>
  <dcterms:modified xsi:type="dcterms:W3CDTF">2019-08-06T16:47:16Z</dcterms:modified>
</cp:coreProperties>
</file>