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Designed to be accessible for participants who do not already have extensive Unity or programming experience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But, not designed to become experts in Unity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 directly teaching programming (but we will help with that)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Interesting aspect of the Unity tool is that it is possible to create projects with limited programming, but programming can become quite extensive for larger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 – comment: Are the questions too independent from each other? Or is there enough of a link to build </a:t>
            </a:r>
            <a:r>
              <a:rPr lang="en-US"/>
              <a:t>a narrative?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paq@illinois.ed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ya@illinoi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Introduction to VR and AR using the Unity platform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3948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Introductions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4957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Luc Paquette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Assistant professor, </a:t>
            </a:r>
            <a:r>
              <a:rPr lang="en-US" sz="1800" dirty="0">
                <a:latin typeface="Avenir Book"/>
              </a:rPr>
              <a:t>college of education</a:t>
            </a:r>
            <a:endParaRPr lang="en-US" dirty="0">
              <a:latin typeface="Avenir Book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PI, I-STECS initiative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hlinkClick r:id="rId3"/>
              </a:rPr>
              <a:t>lpaq@illinois.edu</a:t>
            </a:r>
            <a:r>
              <a:rPr lang="en-US" dirty="0">
                <a:latin typeface="Avenir Book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Eric Shaffer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Teaching assistant professor, computer science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B3BACD-DFAD-4360-8619-3A0C112F6EC7}"/>
              </a:ext>
            </a:extLst>
          </p:cNvPr>
          <p:cNvSpPr txBox="1">
            <a:spLocks/>
          </p:cNvSpPr>
          <p:nvPr/>
        </p:nvSpPr>
        <p:spPr>
          <a:xfrm>
            <a:off x="6391275" y="1611306"/>
            <a:ext cx="4957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Raya </a:t>
            </a:r>
            <a:r>
              <a:rPr lang="en-US" dirty="0" err="1">
                <a:latin typeface="Avenir Book"/>
              </a:rPr>
              <a:t>Hegemen</a:t>
            </a:r>
            <a:r>
              <a:rPr lang="en-US" dirty="0">
                <a:latin typeface="Avenir Book"/>
              </a:rPr>
              <a:t>-Davis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Program coordinator, I-STECS initiative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hlinkClick r:id="rId4"/>
              </a:rPr>
              <a:t>raya@illinois.edu</a:t>
            </a: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Liia Butler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PhD student, computer science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846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6167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High level introduction to building virtual reality and augmented reality applications using the Unity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Learn how to setup the Unity tool to build VR/AR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Learn the basics of using the Google VR SDK and Vuforia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4BD8B-01AE-4625-BB32-E6A113BD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608" y="459018"/>
            <a:ext cx="3251292" cy="2572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0C512-CEAE-48C9-A3C1-46CC11018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626" y="5005547"/>
            <a:ext cx="2997275" cy="1209350"/>
          </a:xfrm>
          <a:prstGeom prst="rect">
            <a:avLst/>
          </a:prstGeom>
        </p:spPr>
      </p:pic>
      <p:pic>
        <p:nvPicPr>
          <p:cNvPr id="1030" name="Picture 6" descr="Augmented Reality â How Can It Be Used to Enhance Your Brand?">
            <a:extLst>
              <a:ext uri="{FF2B5EF4-FFF2-40B4-BE49-F238E27FC236}">
                <a16:creationId xmlns:a16="http://schemas.microsoft.com/office/drawing/2014/main" id="{CE5C9BB0-9423-4810-BBD5-7BDF18DD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32" y="3131896"/>
            <a:ext cx="363183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to know each others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is your name?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What/where do you teach?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is your experience with computer programming?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is one interesting fact/anecdote about yourself?</a:t>
            </a:r>
          </a:p>
        </p:txBody>
      </p:sp>
    </p:spTree>
    <p:extLst>
      <p:ext uri="{BB962C8B-B14F-4D97-AF65-F5344CB8AC3E}">
        <p14:creationId xmlns:p14="http://schemas.microsoft.com/office/powerpoint/2010/main" val="1119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and 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many have experienced virtual reality before?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Can you tell us about your experience?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many have experienced augmented reality before?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Can you tell us about your experience?</a:t>
            </a:r>
          </a:p>
        </p:txBody>
      </p:sp>
    </p:spTree>
    <p:extLst>
      <p:ext uri="{BB962C8B-B14F-4D97-AF65-F5344CB8AC3E}">
        <p14:creationId xmlns:p14="http://schemas.microsoft.com/office/powerpoint/2010/main" val="23297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and 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Go on your phone’s app store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Find examples of VR and AR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of those applications?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Are they fun to use?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Are they easy to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do those applications differ from “regular” applications?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interaction methods are used in the applications?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Do the applications make any ingenious uses of VR/AR?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Would it be possible to create a similar application without VR/AR? Does the use of VR/AR enables something that wouldn’t be possible otherwise?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3800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Why VR and AR?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There has been a growing interest in VR and 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Why do you think this might be the case?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are the best applications of VR and AR?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is the interest of teaching VR and AR?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a poster to summarize your discussion</a:t>
            </a:r>
          </a:p>
        </p:txBody>
      </p:sp>
    </p:spTree>
    <p:extLst>
      <p:ext uri="{BB962C8B-B14F-4D97-AF65-F5344CB8AC3E}">
        <p14:creationId xmlns:p14="http://schemas.microsoft.com/office/powerpoint/2010/main" val="363437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412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 Shaffer</cp:lastModifiedBy>
  <cp:revision>15</cp:revision>
  <dcterms:created xsi:type="dcterms:W3CDTF">2017-10-18T14:49:32Z</dcterms:created>
  <dcterms:modified xsi:type="dcterms:W3CDTF">2019-08-06T16:46:45Z</dcterms:modified>
</cp:coreProperties>
</file>