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c0edea68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c0edea68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c0edea68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c0edea68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c0edea68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c0edea68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92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2D Video Game Animation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example of super mario bros gameplay" id="133" name="Google Shape;13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24" y="215475"/>
            <a:ext cx="5161526" cy="3067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uper mario run" id="134" name="Google Shape;13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600" y="1955350"/>
            <a:ext cx="3894825" cy="29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 txBox="1"/>
          <p:nvPr/>
        </p:nvSpPr>
        <p:spPr>
          <a:xfrm>
            <a:off x="5980675" y="788850"/>
            <a:ext cx="26592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Mario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5516050" y="825825"/>
            <a:ext cx="3064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0000"/>
                </a:solidFill>
              </a:rPr>
              <a:t>Brawlhalla</a:t>
            </a:r>
            <a:r>
              <a:rPr lang="en"/>
              <a:t>				 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05025" cy="31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400" y="2082325"/>
            <a:ext cx="4942701" cy="279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1725000" y="620800"/>
            <a:ext cx="56940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Flip Book</a:t>
            </a:r>
            <a:endParaRPr sz="30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3771" y="1708200"/>
            <a:ext cx="2817324" cy="281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395425" y="1678550"/>
            <a:ext cx="4893300" cy="28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Draw each “Frame” of your flip book with the sticky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of the </a:t>
            </a:r>
            <a:r>
              <a:rPr lang="en"/>
              <a:t>post it</a:t>
            </a:r>
            <a:r>
              <a:rPr lang="en"/>
              <a:t> note on the left.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Stack the post it notes first on top last on bottom, with a little bit of non-overlapping paper on the left.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Hold the left side together and flip through you book at whatever speed or framerate works best.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