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2"/>
  </p:notesMasterIdLst>
  <p:sldIdLst>
    <p:sldId id="256" r:id="rId2"/>
    <p:sldId id="260" r:id="rId3"/>
    <p:sldId id="262" r:id="rId4"/>
    <p:sldId id="266" r:id="rId5"/>
    <p:sldId id="263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ED216-59B9-40C4-B32E-22039A766B68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A5AE01-CDB0-4263-909C-C90C7A19FCD4}">
      <dgm:prSet/>
      <dgm:spPr/>
      <dgm:t>
        <a:bodyPr/>
        <a:lstStyle/>
        <a:p>
          <a:r>
            <a:rPr lang="de-AT" dirty="0"/>
            <a:t>Schwachstellen</a:t>
          </a:r>
          <a:endParaRPr lang="en-US" dirty="0"/>
        </a:p>
      </dgm:t>
    </dgm:pt>
    <dgm:pt modelId="{3CB72AA6-B4D1-4E5C-94A8-2778E3302985}" type="parTrans" cxnId="{F58A07F7-94C1-4384-B08E-446C072E520A}">
      <dgm:prSet/>
      <dgm:spPr/>
      <dgm:t>
        <a:bodyPr/>
        <a:lstStyle/>
        <a:p>
          <a:endParaRPr lang="en-US"/>
        </a:p>
      </dgm:t>
    </dgm:pt>
    <dgm:pt modelId="{F6CED6C8-261E-4A50-8F82-0E5AEBAACEE1}" type="sibTrans" cxnId="{F58A07F7-94C1-4384-B08E-446C072E520A}">
      <dgm:prSet/>
      <dgm:spPr/>
      <dgm:t>
        <a:bodyPr/>
        <a:lstStyle/>
        <a:p>
          <a:endParaRPr lang="en-US"/>
        </a:p>
      </dgm:t>
    </dgm:pt>
    <dgm:pt modelId="{1EDCD9DC-4393-4535-925E-D2793805123B}">
      <dgm:prSet/>
      <dgm:spPr/>
      <dgm:t>
        <a:bodyPr/>
        <a:lstStyle/>
        <a:p>
          <a:r>
            <a:rPr lang="de-AT" dirty="0"/>
            <a:t>Probleme mit dem Zertifikat</a:t>
          </a:r>
          <a:endParaRPr lang="en-US" dirty="0"/>
        </a:p>
      </dgm:t>
    </dgm:pt>
    <dgm:pt modelId="{9B0EBF85-9480-4DF9-B62C-B5E91D3B9EAF}" type="parTrans" cxnId="{BFF8EF4B-795A-4573-A435-9BAD88964321}">
      <dgm:prSet/>
      <dgm:spPr/>
      <dgm:t>
        <a:bodyPr/>
        <a:lstStyle/>
        <a:p>
          <a:endParaRPr lang="en-US"/>
        </a:p>
      </dgm:t>
    </dgm:pt>
    <dgm:pt modelId="{DB9F94AD-019F-4490-83C3-650D3281EED4}" type="sibTrans" cxnId="{BFF8EF4B-795A-4573-A435-9BAD88964321}">
      <dgm:prSet/>
      <dgm:spPr/>
      <dgm:t>
        <a:bodyPr/>
        <a:lstStyle/>
        <a:p>
          <a:endParaRPr lang="en-US"/>
        </a:p>
      </dgm:t>
    </dgm:pt>
    <dgm:pt modelId="{C5F500E0-2F8F-43AC-81E6-2EB39A30039E}">
      <dgm:prSet/>
      <dgm:spPr/>
      <dgm:t>
        <a:bodyPr/>
        <a:lstStyle/>
        <a:p>
          <a:r>
            <a:rPr lang="de-AT" dirty="0"/>
            <a:t>Daten in QR-Code</a:t>
          </a:r>
          <a:endParaRPr lang="en-US" dirty="0"/>
        </a:p>
      </dgm:t>
    </dgm:pt>
    <dgm:pt modelId="{F9651404-E15A-49DC-A251-3220BBCCEF38}" type="parTrans" cxnId="{76DA3440-3341-4978-8EE0-EABEDF4B8803}">
      <dgm:prSet/>
      <dgm:spPr/>
      <dgm:t>
        <a:bodyPr/>
        <a:lstStyle/>
        <a:p>
          <a:endParaRPr lang="en-US"/>
        </a:p>
      </dgm:t>
    </dgm:pt>
    <dgm:pt modelId="{AAC284AF-E4F3-445A-B83F-A51BBE35C184}" type="sibTrans" cxnId="{76DA3440-3341-4978-8EE0-EABEDF4B8803}">
      <dgm:prSet/>
      <dgm:spPr/>
      <dgm:t>
        <a:bodyPr/>
        <a:lstStyle/>
        <a:p>
          <a:endParaRPr lang="en-US"/>
        </a:p>
      </dgm:t>
    </dgm:pt>
    <dgm:pt modelId="{69E19037-F06E-4D85-B1B8-0C6DF9726CC5}">
      <dgm:prSet/>
      <dgm:spPr/>
      <dgm:t>
        <a:bodyPr/>
        <a:lstStyle/>
        <a:p>
          <a:r>
            <a:rPr lang="de-AT" dirty="0" err="1"/>
            <a:t>How</a:t>
          </a:r>
          <a:r>
            <a:rPr lang="de-AT" dirty="0"/>
            <a:t> </a:t>
          </a:r>
          <a:r>
            <a:rPr lang="de-AT" dirty="0" err="1"/>
            <a:t>To</a:t>
          </a:r>
          <a:r>
            <a:rPr lang="de-AT" dirty="0"/>
            <a:t> Fälsch</a:t>
          </a:r>
          <a:endParaRPr lang="en-US" dirty="0"/>
        </a:p>
      </dgm:t>
    </dgm:pt>
    <dgm:pt modelId="{29AAABA0-4F98-42E7-A638-C2C076C45B7E}" type="parTrans" cxnId="{63DDDC7F-D3BF-4BE7-93D0-A296AE58BB40}">
      <dgm:prSet/>
      <dgm:spPr/>
      <dgm:t>
        <a:bodyPr/>
        <a:lstStyle/>
        <a:p>
          <a:endParaRPr lang="en-US"/>
        </a:p>
      </dgm:t>
    </dgm:pt>
    <dgm:pt modelId="{C9199D92-3F1A-4EFB-B7CE-964EF38CFB87}" type="sibTrans" cxnId="{63DDDC7F-D3BF-4BE7-93D0-A296AE58BB40}">
      <dgm:prSet/>
      <dgm:spPr/>
      <dgm:t>
        <a:bodyPr/>
        <a:lstStyle/>
        <a:p>
          <a:endParaRPr lang="en-US"/>
        </a:p>
      </dgm:t>
    </dgm:pt>
    <dgm:pt modelId="{1C1385CD-8CC7-4159-B369-72A267D9C43F}">
      <dgm:prSet/>
      <dgm:spPr/>
      <dgm:t>
        <a:bodyPr/>
        <a:lstStyle/>
        <a:p>
          <a:r>
            <a:rPr lang="en-US" dirty="0" err="1"/>
            <a:t>Architektur</a:t>
          </a:r>
          <a:endParaRPr lang="en-US" dirty="0"/>
        </a:p>
      </dgm:t>
    </dgm:pt>
    <dgm:pt modelId="{26624C5B-C0B1-4F97-AF48-F10929CEA693}" type="parTrans" cxnId="{866AD9CD-7321-4D94-A176-FBA4CAA29ADE}">
      <dgm:prSet/>
      <dgm:spPr/>
      <dgm:t>
        <a:bodyPr/>
        <a:lstStyle/>
        <a:p>
          <a:endParaRPr lang="de-AT"/>
        </a:p>
      </dgm:t>
    </dgm:pt>
    <dgm:pt modelId="{731B9B52-3BE6-4271-B298-15917FD92AD5}" type="sibTrans" cxnId="{866AD9CD-7321-4D94-A176-FBA4CAA29ADE}">
      <dgm:prSet/>
      <dgm:spPr/>
      <dgm:t>
        <a:bodyPr/>
        <a:lstStyle/>
        <a:p>
          <a:endParaRPr lang="de-AT"/>
        </a:p>
      </dgm:t>
    </dgm:pt>
    <dgm:pt modelId="{83631C66-C1CD-44F6-96E3-833462EE70F4}">
      <dgm:prSet/>
      <dgm:spPr/>
      <dgm:t>
        <a:bodyPr/>
        <a:lstStyle/>
        <a:p>
          <a:r>
            <a:rPr lang="en-US" dirty="0" err="1"/>
            <a:t>Unsere</a:t>
          </a:r>
          <a:r>
            <a:rPr lang="en-US" dirty="0"/>
            <a:t> Version</a:t>
          </a:r>
        </a:p>
      </dgm:t>
    </dgm:pt>
    <dgm:pt modelId="{217E0948-6130-443C-AC8D-16B1167F48F2}" type="parTrans" cxnId="{69464713-7F86-4934-AE68-D93FDF08ADE5}">
      <dgm:prSet/>
      <dgm:spPr/>
      <dgm:t>
        <a:bodyPr/>
        <a:lstStyle/>
        <a:p>
          <a:endParaRPr lang="de-AT"/>
        </a:p>
      </dgm:t>
    </dgm:pt>
    <dgm:pt modelId="{9D867BC6-4BFF-4C73-87C8-1CF7F7456CB7}" type="sibTrans" cxnId="{69464713-7F86-4934-AE68-D93FDF08ADE5}">
      <dgm:prSet/>
      <dgm:spPr/>
      <dgm:t>
        <a:bodyPr/>
        <a:lstStyle/>
        <a:p>
          <a:endParaRPr lang="de-AT"/>
        </a:p>
      </dgm:t>
    </dgm:pt>
    <dgm:pt modelId="{D3124595-6756-4F07-8E81-71532CCD0590}" type="pres">
      <dgm:prSet presAssocID="{9DDED216-59B9-40C4-B32E-22039A766B68}" presName="linear" presStyleCnt="0">
        <dgm:presLayoutVars>
          <dgm:animLvl val="lvl"/>
          <dgm:resizeHandles val="exact"/>
        </dgm:presLayoutVars>
      </dgm:prSet>
      <dgm:spPr/>
    </dgm:pt>
    <dgm:pt modelId="{450D156E-0091-4DB7-B610-D2D86ECA3262}" type="pres">
      <dgm:prSet presAssocID="{1C1385CD-8CC7-4159-B369-72A267D9C43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A71DDCF-912F-43A8-91EB-8377230CBA22}" type="pres">
      <dgm:prSet presAssocID="{731B9B52-3BE6-4271-B298-15917FD92AD5}" presName="spacer" presStyleCnt="0"/>
      <dgm:spPr/>
    </dgm:pt>
    <dgm:pt modelId="{406E2FDA-A904-4424-9AB9-D8BFB14E1F53}" type="pres">
      <dgm:prSet presAssocID="{12A5AE01-CDB0-4263-909C-C90C7A19FC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FF5DD0E-6995-424F-AEA0-5E77FC11771C}" type="pres">
      <dgm:prSet presAssocID="{F6CED6C8-261E-4A50-8F82-0E5AEBAACEE1}" presName="spacer" presStyleCnt="0"/>
      <dgm:spPr/>
    </dgm:pt>
    <dgm:pt modelId="{0CE9C93A-E02C-4A3F-820D-EF50150567D9}" type="pres">
      <dgm:prSet presAssocID="{1EDCD9DC-4393-4535-925E-D2793805123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D51E708-CAB7-4C13-B592-622F2143672D}" type="pres">
      <dgm:prSet presAssocID="{DB9F94AD-019F-4490-83C3-650D3281EED4}" presName="spacer" presStyleCnt="0"/>
      <dgm:spPr/>
    </dgm:pt>
    <dgm:pt modelId="{FCBC1F3C-9F33-4ECA-AA97-EB2B61ACC75F}" type="pres">
      <dgm:prSet presAssocID="{C5F500E0-2F8F-43AC-81E6-2EB39A30039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2F92188-DC70-4EA9-BA27-DE5853E43EBA}" type="pres">
      <dgm:prSet presAssocID="{AAC284AF-E4F3-445A-B83F-A51BBE35C184}" presName="spacer" presStyleCnt="0"/>
      <dgm:spPr/>
    </dgm:pt>
    <dgm:pt modelId="{89ED501C-1371-4790-9FD0-769FA3EB10CA}" type="pres">
      <dgm:prSet presAssocID="{69E19037-F06E-4D85-B1B8-0C6DF9726C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7E2370A-C8D4-472B-8B84-3113EECC4DDC}" type="pres">
      <dgm:prSet presAssocID="{C9199D92-3F1A-4EFB-B7CE-964EF38CFB87}" presName="spacer" presStyleCnt="0"/>
      <dgm:spPr/>
    </dgm:pt>
    <dgm:pt modelId="{79A466F0-50B4-4E03-982E-F51582E095C6}" type="pres">
      <dgm:prSet presAssocID="{83631C66-C1CD-44F6-96E3-833462EE70F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3E8B701-43FB-4005-8208-BA947076AE84}" type="presOf" srcId="{1EDCD9DC-4393-4535-925E-D2793805123B}" destId="{0CE9C93A-E02C-4A3F-820D-EF50150567D9}" srcOrd="0" destOrd="0" presId="urn:microsoft.com/office/officeart/2005/8/layout/vList2"/>
    <dgm:cxn modelId="{69464713-7F86-4934-AE68-D93FDF08ADE5}" srcId="{9DDED216-59B9-40C4-B32E-22039A766B68}" destId="{83631C66-C1CD-44F6-96E3-833462EE70F4}" srcOrd="5" destOrd="0" parTransId="{217E0948-6130-443C-AC8D-16B1167F48F2}" sibTransId="{9D867BC6-4BFF-4C73-87C8-1CF7F7456CB7}"/>
    <dgm:cxn modelId="{41769417-C715-48FE-A731-716849DAC2E2}" type="presOf" srcId="{C5F500E0-2F8F-43AC-81E6-2EB39A30039E}" destId="{FCBC1F3C-9F33-4ECA-AA97-EB2B61ACC75F}" srcOrd="0" destOrd="0" presId="urn:microsoft.com/office/officeart/2005/8/layout/vList2"/>
    <dgm:cxn modelId="{EACC7131-4773-4C1F-BBC7-C998782617E2}" type="presOf" srcId="{9DDED216-59B9-40C4-B32E-22039A766B68}" destId="{D3124595-6756-4F07-8E81-71532CCD0590}" srcOrd="0" destOrd="0" presId="urn:microsoft.com/office/officeart/2005/8/layout/vList2"/>
    <dgm:cxn modelId="{76DA3440-3341-4978-8EE0-EABEDF4B8803}" srcId="{9DDED216-59B9-40C4-B32E-22039A766B68}" destId="{C5F500E0-2F8F-43AC-81E6-2EB39A30039E}" srcOrd="3" destOrd="0" parTransId="{F9651404-E15A-49DC-A251-3220BBCCEF38}" sibTransId="{AAC284AF-E4F3-445A-B83F-A51BBE35C184}"/>
    <dgm:cxn modelId="{BFF8EF4B-795A-4573-A435-9BAD88964321}" srcId="{9DDED216-59B9-40C4-B32E-22039A766B68}" destId="{1EDCD9DC-4393-4535-925E-D2793805123B}" srcOrd="2" destOrd="0" parTransId="{9B0EBF85-9480-4DF9-B62C-B5E91D3B9EAF}" sibTransId="{DB9F94AD-019F-4490-83C3-650D3281EED4}"/>
    <dgm:cxn modelId="{A6B81C4E-563C-4545-86BD-42195469E0A4}" type="presOf" srcId="{83631C66-C1CD-44F6-96E3-833462EE70F4}" destId="{79A466F0-50B4-4E03-982E-F51582E095C6}" srcOrd="0" destOrd="0" presId="urn:microsoft.com/office/officeart/2005/8/layout/vList2"/>
    <dgm:cxn modelId="{B660F950-9F67-47B2-8E39-094ACEDB5F34}" type="presOf" srcId="{1C1385CD-8CC7-4159-B369-72A267D9C43F}" destId="{450D156E-0091-4DB7-B610-D2D86ECA3262}" srcOrd="0" destOrd="0" presId="urn:microsoft.com/office/officeart/2005/8/layout/vList2"/>
    <dgm:cxn modelId="{63DDDC7F-D3BF-4BE7-93D0-A296AE58BB40}" srcId="{9DDED216-59B9-40C4-B32E-22039A766B68}" destId="{69E19037-F06E-4D85-B1B8-0C6DF9726CC5}" srcOrd="4" destOrd="0" parTransId="{29AAABA0-4F98-42E7-A638-C2C076C45B7E}" sibTransId="{C9199D92-3F1A-4EFB-B7CE-964EF38CFB87}"/>
    <dgm:cxn modelId="{3FC2099B-D046-42A8-9FDC-EB296448BFE2}" type="presOf" srcId="{69E19037-F06E-4D85-B1B8-0C6DF9726CC5}" destId="{89ED501C-1371-4790-9FD0-769FA3EB10CA}" srcOrd="0" destOrd="0" presId="urn:microsoft.com/office/officeart/2005/8/layout/vList2"/>
    <dgm:cxn modelId="{B937BBB7-8C4B-495E-A4C6-65DBA898B481}" type="presOf" srcId="{12A5AE01-CDB0-4263-909C-C90C7A19FCD4}" destId="{406E2FDA-A904-4424-9AB9-D8BFB14E1F53}" srcOrd="0" destOrd="0" presId="urn:microsoft.com/office/officeart/2005/8/layout/vList2"/>
    <dgm:cxn modelId="{866AD9CD-7321-4D94-A176-FBA4CAA29ADE}" srcId="{9DDED216-59B9-40C4-B32E-22039A766B68}" destId="{1C1385CD-8CC7-4159-B369-72A267D9C43F}" srcOrd="0" destOrd="0" parTransId="{26624C5B-C0B1-4F97-AF48-F10929CEA693}" sibTransId="{731B9B52-3BE6-4271-B298-15917FD92AD5}"/>
    <dgm:cxn modelId="{F58A07F7-94C1-4384-B08E-446C072E520A}" srcId="{9DDED216-59B9-40C4-B32E-22039A766B68}" destId="{12A5AE01-CDB0-4263-909C-C90C7A19FCD4}" srcOrd="1" destOrd="0" parTransId="{3CB72AA6-B4D1-4E5C-94A8-2778E3302985}" sibTransId="{F6CED6C8-261E-4A50-8F82-0E5AEBAACEE1}"/>
    <dgm:cxn modelId="{BD2B4536-FC31-4D7F-8E57-A6176C8B9296}" type="presParOf" srcId="{D3124595-6756-4F07-8E81-71532CCD0590}" destId="{450D156E-0091-4DB7-B610-D2D86ECA3262}" srcOrd="0" destOrd="0" presId="urn:microsoft.com/office/officeart/2005/8/layout/vList2"/>
    <dgm:cxn modelId="{A1717036-D35B-4658-85C5-5A8F42C8703E}" type="presParOf" srcId="{D3124595-6756-4F07-8E81-71532CCD0590}" destId="{2A71DDCF-912F-43A8-91EB-8377230CBA22}" srcOrd="1" destOrd="0" presId="urn:microsoft.com/office/officeart/2005/8/layout/vList2"/>
    <dgm:cxn modelId="{CD57DFE5-73BD-46E9-97DC-FB01F768386B}" type="presParOf" srcId="{D3124595-6756-4F07-8E81-71532CCD0590}" destId="{406E2FDA-A904-4424-9AB9-D8BFB14E1F53}" srcOrd="2" destOrd="0" presId="urn:microsoft.com/office/officeart/2005/8/layout/vList2"/>
    <dgm:cxn modelId="{0C71A6A5-7776-4D30-A513-A1AE88D28243}" type="presParOf" srcId="{D3124595-6756-4F07-8E81-71532CCD0590}" destId="{DFF5DD0E-6995-424F-AEA0-5E77FC11771C}" srcOrd="3" destOrd="0" presId="urn:microsoft.com/office/officeart/2005/8/layout/vList2"/>
    <dgm:cxn modelId="{5AF323DE-D789-431D-9236-66AF5DFABAFB}" type="presParOf" srcId="{D3124595-6756-4F07-8E81-71532CCD0590}" destId="{0CE9C93A-E02C-4A3F-820D-EF50150567D9}" srcOrd="4" destOrd="0" presId="urn:microsoft.com/office/officeart/2005/8/layout/vList2"/>
    <dgm:cxn modelId="{3A69CEF5-6652-4AB2-A9C3-D4CC7AFC8DBA}" type="presParOf" srcId="{D3124595-6756-4F07-8E81-71532CCD0590}" destId="{0D51E708-CAB7-4C13-B592-622F2143672D}" srcOrd="5" destOrd="0" presId="urn:microsoft.com/office/officeart/2005/8/layout/vList2"/>
    <dgm:cxn modelId="{75DF3CA4-08B8-4524-87BD-9981DF4E7F37}" type="presParOf" srcId="{D3124595-6756-4F07-8E81-71532CCD0590}" destId="{FCBC1F3C-9F33-4ECA-AA97-EB2B61ACC75F}" srcOrd="6" destOrd="0" presId="urn:microsoft.com/office/officeart/2005/8/layout/vList2"/>
    <dgm:cxn modelId="{92266346-250D-489A-AA5F-D7471A5320E6}" type="presParOf" srcId="{D3124595-6756-4F07-8E81-71532CCD0590}" destId="{62F92188-DC70-4EA9-BA27-DE5853E43EBA}" srcOrd="7" destOrd="0" presId="urn:microsoft.com/office/officeart/2005/8/layout/vList2"/>
    <dgm:cxn modelId="{21DB9B24-6D32-43AB-980D-02270B9F3D81}" type="presParOf" srcId="{D3124595-6756-4F07-8E81-71532CCD0590}" destId="{89ED501C-1371-4790-9FD0-769FA3EB10CA}" srcOrd="8" destOrd="0" presId="urn:microsoft.com/office/officeart/2005/8/layout/vList2"/>
    <dgm:cxn modelId="{DA91924B-F79E-4990-9B49-5E5BE6B293A6}" type="presParOf" srcId="{D3124595-6756-4F07-8E81-71532CCD0590}" destId="{A7E2370A-C8D4-472B-8B84-3113EECC4DDC}" srcOrd="9" destOrd="0" presId="urn:microsoft.com/office/officeart/2005/8/layout/vList2"/>
    <dgm:cxn modelId="{8B9CC276-8404-4DCD-9959-DFAA33B8DABF}" type="presParOf" srcId="{D3124595-6756-4F07-8E81-71532CCD0590}" destId="{79A466F0-50B4-4E03-982E-F51582E095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CF274-DF8A-4298-B793-61701280004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5072E2-40F1-4D7A-8080-9DF09536B836}">
      <dgm:prSet/>
      <dgm:spPr/>
      <dgm:t>
        <a:bodyPr/>
        <a:lstStyle/>
        <a:p>
          <a:r>
            <a:rPr lang="de-AT"/>
            <a:t>Bescheid muss selbst geholt werden</a:t>
          </a:r>
          <a:endParaRPr lang="en-US"/>
        </a:p>
      </dgm:t>
    </dgm:pt>
    <dgm:pt modelId="{2FFD578C-DBF5-4E8F-BD99-D29B8BE3C843}" type="parTrans" cxnId="{E31CF56D-C511-4ED6-A353-197B18172612}">
      <dgm:prSet/>
      <dgm:spPr/>
      <dgm:t>
        <a:bodyPr/>
        <a:lstStyle/>
        <a:p>
          <a:endParaRPr lang="en-US"/>
        </a:p>
      </dgm:t>
    </dgm:pt>
    <dgm:pt modelId="{55028E9C-0F1D-4C60-A766-34EFF134CF1F}" type="sibTrans" cxnId="{E31CF56D-C511-4ED6-A353-197B18172612}">
      <dgm:prSet phldrT="01"/>
      <dgm:spPr/>
      <dgm:t>
        <a:bodyPr/>
        <a:lstStyle/>
        <a:p>
          <a:endParaRPr lang="en-US"/>
        </a:p>
      </dgm:t>
    </dgm:pt>
    <dgm:pt modelId="{8DB921EA-CDFF-40A3-87CE-164CF52E9207}">
      <dgm:prSet/>
      <dgm:spPr/>
      <dgm:t>
        <a:bodyPr/>
        <a:lstStyle/>
        <a:p>
          <a:r>
            <a:rPr lang="de-AT" dirty="0"/>
            <a:t>Nur mit aktiver Internetverbindung überprüfbar</a:t>
          </a:r>
          <a:endParaRPr lang="en-US" dirty="0"/>
        </a:p>
      </dgm:t>
    </dgm:pt>
    <dgm:pt modelId="{B321D213-B4D5-4341-938E-548A22C3B74C}" type="parTrans" cxnId="{550C40C9-0366-49E7-A7CB-0C18350B19B8}">
      <dgm:prSet/>
      <dgm:spPr/>
      <dgm:t>
        <a:bodyPr/>
        <a:lstStyle/>
        <a:p>
          <a:endParaRPr lang="en-US"/>
        </a:p>
      </dgm:t>
    </dgm:pt>
    <dgm:pt modelId="{4998E418-535F-4650-8149-FF46ADCB41E9}" type="sibTrans" cxnId="{550C40C9-0366-49E7-A7CB-0C18350B19B8}">
      <dgm:prSet phldrT="02"/>
      <dgm:spPr/>
      <dgm:t>
        <a:bodyPr/>
        <a:lstStyle/>
        <a:p>
          <a:endParaRPr lang="en-US"/>
        </a:p>
      </dgm:t>
    </dgm:pt>
    <dgm:pt modelId="{C6B6B478-2D3E-4764-A1BC-AA000074157F}">
      <dgm:prSet/>
      <dgm:spPr/>
      <dgm:t>
        <a:bodyPr/>
        <a:lstStyle/>
        <a:p>
          <a:r>
            <a:rPr lang="de-AT"/>
            <a:t>Nur für neue Android-Versionen</a:t>
          </a:r>
          <a:endParaRPr lang="en-US"/>
        </a:p>
      </dgm:t>
    </dgm:pt>
    <dgm:pt modelId="{5BB332CE-1EDF-490F-95EF-BF25B473F909}" type="parTrans" cxnId="{FCB727AA-F438-4383-92E9-89EBA80002DC}">
      <dgm:prSet/>
      <dgm:spPr/>
      <dgm:t>
        <a:bodyPr/>
        <a:lstStyle/>
        <a:p>
          <a:endParaRPr lang="en-US"/>
        </a:p>
      </dgm:t>
    </dgm:pt>
    <dgm:pt modelId="{AF3882C7-130C-418A-8144-4C6A8A66ADF1}" type="sibTrans" cxnId="{FCB727AA-F438-4383-92E9-89EBA80002DC}">
      <dgm:prSet phldrT="03"/>
      <dgm:spPr/>
      <dgm:t>
        <a:bodyPr/>
        <a:lstStyle/>
        <a:p>
          <a:endParaRPr lang="en-US"/>
        </a:p>
      </dgm:t>
    </dgm:pt>
    <dgm:pt modelId="{273F2CDB-3BC4-4B8C-8B75-E1B02512F6A1}">
      <dgm:prSet/>
      <dgm:spPr/>
      <dgm:t>
        <a:bodyPr/>
        <a:lstStyle/>
        <a:p>
          <a:r>
            <a:rPr lang="de-AT" dirty="0"/>
            <a:t>Zertifikate leicht fälschbar</a:t>
          </a:r>
          <a:endParaRPr lang="en-US" dirty="0"/>
        </a:p>
      </dgm:t>
    </dgm:pt>
    <dgm:pt modelId="{A0339DAF-A231-4000-80E2-7EF58C4590B7}" type="parTrans" cxnId="{CA2D2C3C-3EAC-4655-A503-81DCB8042A7F}">
      <dgm:prSet/>
      <dgm:spPr/>
      <dgm:t>
        <a:bodyPr/>
        <a:lstStyle/>
        <a:p>
          <a:endParaRPr lang="en-US"/>
        </a:p>
      </dgm:t>
    </dgm:pt>
    <dgm:pt modelId="{ABF260FE-AA93-42C9-802E-B43B71C78B02}" type="sibTrans" cxnId="{CA2D2C3C-3EAC-4655-A503-81DCB8042A7F}">
      <dgm:prSet phldrT="04"/>
      <dgm:spPr/>
      <dgm:t>
        <a:bodyPr/>
        <a:lstStyle/>
        <a:p>
          <a:endParaRPr lang="en-US"/>
        </a:p>
      </dgm:t>
    </dgm:pt>
    <dgm:pt modelId="{215438DF-3B98-4475-90F1-BB8A2F28358C}">
      <dgm:prSet/>
      <dgm:spPr/>
      <dgm:t>
        <a:bodyPr/>
        <a:lstStyle/>
        <a:p>
          <a:r>
            <a:rPr lang="en-US" dirty="0" err="1"/>
            <a:t>Daten</a:t>
          </a:r>
          <a:r>
            <a:rPr lang="en-US" dirty="0"/>
            <a:t> für </a:t>
          </a:r>
          <a:r>
            <a:rPr lang="en-US" dirty="0" err="1"/>
            <a:t>jeden</a:t>
          </a:r>
          <a:r>
            <a:rPr lang="en-US" dirty="0"/>
            <a:t> </a:t>
          </a:r>
          <a:r>
            <a:rPr lang="en-US" dirty="0" err="1"/>
            <a:t>auslesbar</a:t>
          </a:r>
          <a:endParaRPr lang="en-US" dirty="0"/>
        </a:p>
      </dgm:t>
    </dgm:pt>
    <dgm:pt modelId="{53720F2E-46C7-414B-B4AF-F7CC1FA8DF21}" type="parTrans" cxnId="{7F42C8AF-0FF1-4FA4-BFF9-F95356792255}">
      <dgm:prSet/>
      <dgm:spPr/>
      <dgm:t>
        <a:bodyPr/>
        <a:lstStyle/>
        <a:p>
          <a:endParaRPr lang="de-AT"/>
        </a:p>
      </dgm:t>
    </dgm:pt>
    <dgm:pt modelId="{CAB7A0F5-11DC-4420-B8CB-C2707C7379EC}" type="sibTrans" cxnId="{7F42C8AF-0FF1-4FA4-BFF9-F95356792255}">
      <dgm:prSet phldrT="05"/>
      <dgm:spPr/>
      <dgm:t>
        <a:bodyPr/>
        <a:lstStyle/>
        <a:p>
          <a:endParaRPr lang="de-AT"/>
        </a:p>
      </dgm:t>
    </dgm:pt>
    <dgm:pt modelId="{6C586785-23B1-44D4-BA12-5C1EE1683D3A}" type="pres">
      <dgm:prSet presAssocID="{801CF274-DF8A-4298-B793-61701280004F}" presName="linear" presStyleCnt="0">
        <dgm:presLayoutVars>
          <dgm:animLvl val="lvl"/>
          <dgm:resizeHandles val="exact"/>
        </dgm:presLayoutVars>
      </dgm:prSet>
      <dgm:spPr/>
    </dgm:pt>
    <dgm:pt modelId="{1C3A1BD8-0931-463F-9550-C67056B0D69F}" type="pres">
      <dgm:prSet presAssocID="{535072E2-40F1-4D7A-8080-9DF09536B8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DBE4F2-7B85-48AB-8600-52076D31BB35}" type="pres">
      <dgm:prSet presAssocID="{55028E9C-0F1D-4C60-A766-34EFF134CF1F}" presName="spacer" presStyleCnt="0"/>
      <dgm:spPr/>
    </dgm:pt>
    <dgm:pt modelId="{F724DF0C-4868-4280-97CA-357C489362EA}" type="pres">
      <dgm:prSet presAssocID="{8DB921EA-CDFF-40A3-87CE-164CF52E92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BA661C-5D0F-481E-9EC3-EC008BF0833D}" type="pres">
      <dgm:prSet presAssocID="{4998E418-535F-4650-8149-FF46ADCB41E9}" presName="spacer" presStyleCnt="0"/>
      <dgm:spPr/>
    </dgm:pt>
    <dgm:pt modelId="{9930C1C6-7174-429A-B90F-6449408C9DEB}" type="pres">
      <dgm:prSet presAssocID="{C6B6B478-2D3E-4764-A1BC-AA000074157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7875E6A-75F4-43AB-9D54-B359F5E4ECA1}" type="pres">
      <dgm:prSet presAssocID="{AF3882C7-130C-418A-8144-4C6A8A66ADF1}" presName="spacer" presStyleCnt="0"/>
      <dgm:spPr/>
    </dgm:pt>
    <dgm:pt modelId="{26C25415-4C7C-4E95-A4B2-82F537764A42}" type="pres">
      <dgm:prSet presAssocID="{273F2CDB-3BC4-4B8C-8B75-E1B02512F6A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777057-82D0-4DCD-BEB3-6B94E0756F05}" type="pres">
      <dgm:prSet presAssocID="{ABF260FE-AA93-42C9-802E-B43B71C78B02}" presName="spacer" presStyleCnt="0"/>
      <dgm:spPr/>
    </dgm:pt>
    <dgm:pt modelId="{5DFDA8EA-B4A0-4ECA-9246-BDAC2C8EABA2}" type="pres">
      <dgm:prSet presAssocID="{215438DF-3B98-4475-90F1-BB8A2F2835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CDAF1A-2A30-4484-ADDC-5A740872F27C}" type="presOf" srcId="{801CF274-DF8A-4298-B793-61701280004F}" destId="{6C586785-23B1-44D4-BA12-5C1EE1683D3A}" srcOrd="0" destOrd="0" presId="urn:microsoft.com/office/officeart/2005/8/layout/vList2"/>
    <dgm:cxn modelId="{800B4932-59CF-418B-B254-5D72783141E8}" type="presOf" srcId="{C6B6B478-2D3E-4764-A1BC-AA000074157F}" destId="{9930C1C6-7174-429A-B90F-6449408C9DEB}" srcOrd="0" destOrd="0" presId="urn:microsoft.com/office/officeart/2005/8/layout/vList2"/>
    <dgm:cxn modelId="{CA2D2C3C-3EAC-4655-A503-81DCB8042A7F}" srcId="{801CF274-DF8A-4298-B793-61701280004F}" destId="{273F2CDB-3BC4-4B8C-8B75-E1B02512F6A1}" srcOrd="3" destOrd="0" parTransId="{A0339DAF-A231-4000-80E2-7EF58C4590B7}" sibTransId="{ABF260FE-AA93-42C9-802E-B43B71C78B02}"/>
    <dgm:cxn modelId="{E31CF56D-C511-4ED6-A353-197B18172612}" srcId="{801CF274-DF8A-4298-B793-61701280004F}" destId="{535072E2-40F1-4D7A-8080-9DF09536B836}" srcOrd="0" destOrd="0" parTransId="{2FFD578C-DBF5-4E8F-BD99-D29B8BE3C843}" sibTransId="{55028E9C-0F1D-4C60-A766-34EFF134CF1F}"/>
    <dgm:cxn modelId="{45EFD473-5EDB-4052-9D16-0089BF4E87F4}" type="presOf" srcId="{273F2CDB-3BC4-4B8C-8B75-E1B02512F6A1}" destId="{26C25415-4C7C-4E95-A4B2-82F537764A42}" srcOrd="0" destOrd="0" presId="urn:microsoft.com/office/officeart/2005/8/layout/vList2"/>
    <dgm:cxn modelId="{E32CF457-5E57-4B45-93F4-131C24AF0FDE}" type="presOf" srcId="{8DB921EA-CDFF-40A3-87CE-164CF52E9207}" destId="{F724DF0C-4868-4280-97CA-357C489362EA}" srcOrd="0" destOrd="0" presId="urn:microsoft.com/office/officeart/2005/8/layout/vList2"/>
    <dgm:cxn modelId="{FCB727AA-F438-4383-92E9-89EBA80002DC}" srcId="{801CF274-DF8A-4298-B793-61701280004F}" destId="{C6B6B478-2D3E-4764-A1BC-AA000074157F}" srcOrd="2" destOrd="0" parTransId="{5BB332CE-1EDF-490F-95EF-BF25B473F909}" sibTransId="{AF3882C7-130C-418A-8144-4C6A8A66ADF1}"/>
    <dgm:cxn modelId="{7F42C8AF-0FF1-4FA4-BFF9-F95356792255}" srcId="{801CF274-DF8A-4298-B793-61701280004F}" destId="{215438DF-3B98-4475-90F1-BB8A2F28358C}" srcOrd="4" destOrd="0" parTransId="{53720F2E-46C7-414B-B4AF-F7CC1FA8DF21}" sibTransId="{CAB7A0F5-11DC-4420-B8CB-C2707C7379EC}"/>
    <dgm:cxn modelId="{550C40C9-0366-49E7-A7CB-0C18350B19B8}" srcId="{801CF274-DF8A-4298-B793-61701280004F}" destId="{8DB921EA-CDFF-40A3-87CE-164CF52E9207}" srcOrd="1" destOrd="0" parTransId="{B321D213-B4D5-4341-938E-548A22C3B74C}" sibTransId="{4998E418-535F-4650-8149-FF46ADCB41E9}"/>
    <dgm:cxn modelId="{F85D1CEB-0DC1-40D7-9AFC-41BD7161D1B7}" type="presOf" srcId="{535072E2-40F1-4D7A-8080-9DF09536B836}" destId="{1C3A1BD8-0931-463F-9550-C67056B0D69F}" srcOrd="0" destOrd="0" presId="urn:microsoft.com/office/officeart/2005/8/layout/vList2"/>
    <dgm:cxn modelId="{095DDFF2-C3AE-4F9D-ABE2-ECD6022C23B7}" type="presOf" srcId="{215438DF-3B98-4475-90F1-BB8A2F28358C}" destId="{5DFDA8EA-B4A0-4ECA-9246-BDAC2C8EABA2}" srcOrd="0" destOrd="0" presId="urn:microsoft.com/office/officeart/2005/8/layout/vList2"/>
    <dgm:cxn modelId="{CE076C14-A5E0-475C-AA64-AB2283F8739D}" type="presParOf" srcId="{6C586785-23B1-44D4-BA12-5C1EE1683D3A}" destId="{1C3A1BD8-0931-463F-9550-C67056B0D69F}" srcOrd="0" destOrd="0" presId="urn:microsoft.com/office/officeart/2005/8/layout/vList2"/>
    <dgm:cxn modelId="{92F6F72A-6D13-466C-A90B-C4AD9049A504}" type="presParOf" srcId="{6C586785-23B1-44D4-BA12-5C1EE1683D3A}" destId="{0BDBE4F2-7B85-48AB-8600-52076D31BB35}" srcOrd="1" destOrd="0" presId="urn:microsoft.com/office/officeart/2005/8/layout/vList2"/>
    <dgm:cxn modelId="{E8DF078D-771F-4A04-8237-FCFB7130F5AC}" type="presParOf" srcId="{6C586785-23B1-44D4-BA12-5C1EE1683D3A}" destId="{F724DF0C-4868-4280-97CA-357C489362EA}" srcOrd="2" destOrd="0" presId="urn:microsoft.com/office/officeart/2005/8/layout/vList2"/>
    <dgm:cxn modelId="{6C7056D0-95F8-4F44-8BFC-9F81314779B9}" type="presParOf" srcId="{6C586785-23B1-44D4-BA12-5C1EE1683D3A}" destId="{ACBA661C-5D0F-481E-9EC3-EC008BF0833D}" srcOrd="3" destOrd="0" presId="urn:microsoft.com/office/officeart/2005/8/layout/vList2"/>
    <dgm:cxn modelId="{8517CE12-BA07-4E20-BA20-687A23D64DE3}" type="presParOf" srcId="{6C586785-23B1-44D4-BA12-5C1EE1683D3A}" destId="{9930C1C6-7174-429A-B90F-6449408C9DEB}" srcOrd="4" destOrd="0" presId="urn:microsoft.com/office/officeart/2005/8/layout/vList2"/>
    <dgm:cxn modelId="{5AD570E0-C7E0-4FA1-A63F-D6FD63B8ED4F}" type="presParOf" srcId="{6C586785-23B1-44D4-BA12-5C1EE1683D3A}" destId="{C7875E6A-75F4-43AB-9D54-B359F5E4ECA1}" srcOrd="5" destOrd="0" presId="urn:microsoft.com/office/officeart/2005/8/layout/vList2"/>
    <dgm:cxn modelId="{5683F582-E47C-455B-B961-CE055EE24A8F}" type="presParOf" srcId="{6C586785-23B1-44D4-BA12-5C1EE1683D3A}" destId="{26C25415-4C7C-4E95-A4B2-82F537764A42}" srcOrd="6" destOrd="0" presId="urn:microsoft.com/office/officeart/2005/8/layout/vList2"/>
    <dgm:cxn modelId="{F45E5350-F8A2-42A1-A5EC-56D381E14EFA}" type="presParOf" srcId="{6C586785-23B1-44D4-BA12-5C1EE1683D3A}" destId="{97777057-82D0-4DCD-BEB3-6B94E0756F05}" srcOrd="7" destOrd="0" presId="urn:microsoft.com/office/officeart/2005/8/layout/vList2"/>
    <dgm:cxn modelId="{E9770A37-1F7E-444F-964A-074513D5C588}" type="presParOf" srcId="{6C586785-23B1-44D4-BA12-5C1EE1683D3A}" destId="{5DFDA8EA-B4A0-4ECA-9246-BDAC2C8EABA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E52094-F095-4FB3-B319-10AAAE5AED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866932-456E-4D8D-8117-EF141A152CF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Code scannen</a:t>
          </a:r>
          <a:endParaRPr lang="en-US" dirty="0"/>
        </a:p>
      </dgm:t>
    </dgm:pt>
    <dgm:pt modelId="{7EB5A735-2D80-45E4-A6C8-9B38F68ACB50}" type="parTrans" cxnId="{DF18D821-FC63-493F-989B-50950A8283D5}">
      <dgm:prSet/>
      <dgm:spPr/>
      <dgm:t>
        <a:bodyPr/>
        <a:lstStyle/>
        <a:p>
          <a:endParaRPr lang="en-US"/>
        </a:p>
      </dgm:t>
    </dgm:pt>
    <dgm:pt modelId="{46EDF708-158A-4D4E-BC59-EE8B00A3D548}" type="sibTrans" cxnId="{DF18D821-FC63-493F-989B-50950A8283D5}">
      <dgm:prSet/>
      <dgm:spPr/>
      <dgm:t>
        <a:bodyPr/>
        <a:lstStyle/>
        <a:p>
          <a:endParaRPr lang="en-US"/>
        </a:p>
      </dgm:t>
    </dgm:pt>
    <dgm:pt modelId="{C653BA56-8E2E-4A43-AA1E-B10C9495C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Zlib decompressen</a:t>
          </a:r>
          <a:endParaRPr lang="en-US" dirty="0"/>
        </a:p>
      </dgm:t>
    </dgm:pt>
    <dgm:pt modelId="{37717731-EDE9-4F7B-BD78-E39923411F91}" type="parTrans" cxnId="{3E7FD92B-B4C1-4178-A04C-5A1C2824C3D0}">
      <dgm:prSet/>
      <dgm:spPr/>
      <dgm:t>
        <a:bodyPr/>
        <a:lstStyle/>
        <a:p>
          <a:endParaRPr lang="en-US"/>
        </a:p>
      </dgm:t>
    </dgm:pt>
    <dgm:pt modelId="{8418B808-1B93-4EBA-9954-8C86376EF55B}" type="sibTrans" cxnId="{3E7FD92B-B4C1-4178-A04C-5A1C2824C3D0}">
      <dgm:prSet/>
      <dgm:spPr/>
      <dgm:t>
        <a:bodyPr/>
        <a:lstStyle/>
        <a:p>
          <a:endParaRPr lang="en-US"/>
        </a:p>
      </dgm:t>
    </dgm:pt>
    <dgm:pt modelId="{55B150C0-931F-47E6-98C9-722438A5FE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COSE entschlüsseln</a:t>
          </a:r>
          <a:endParaRPr lang="en-US" dirty="0"/>
        </a:p>
      </dgm:t>
    </dgm:pt>
    <dgm:pt modelId="{3F447B64-004D-4B97-807D-1583A0697C7C}" type="parTrans" cxnId="{38106B01-C523-444F-9011-3392F33785C8}">
      <dgm:prSet/>
      <dgm:spPr/>
      <dgm:t>
        <a:bodyPr/>
        <a:lstStyle/>
        <a:p>
          <a:endParaRPr lang="de-AT"/>
        </a:p>
      </dgm:t>
    </dgm:pt>
    <dgm:pt modelId="{8A0F655D-97E8-428C-B369-AEA91093CED0}" type="sibTrans" cxnId="{38106B01-C523-444F-9011-3392F33785C8}">
      <dgm:prSet/>
      <dgm:spPr/>
      <dgm:t>
        <a:bodyPr/>
        <a:lstStyle/>
        <a:p>
          <a:endParaRPr lang="de-AT"/>
        </a:p>
      </dgm:t>
    </dgm:pt>
    <dgm:pt modelId="{0B115AF5-0927-47E5-A9C4-4C22582FA3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CBOR übersetzen</a:t>
          </a:r>
          <a:endParaRPr lang="en-US" dirty="0"/>
        </a:p>
      </dgm:t>
    </dgm:pt>
    <dgm:pt modelId="{9FFC8DD8-6540-41A0-888D-5A3D8DB84F3F}" type="parTrans" cxnId="{D41FD71D-FE5F-4BC6-B7F8-AD3747E241E7}">
      <dgm:prSet/>
      <dgm:spPr/>
      <dgm:t>
        <a:bodyPr/>
        <a:lstStyle/>
        <a:p>
          <a:endParaRPr lang="de-AT"/>
        </a:p>
      </dgm:t>
    </dgm:pt>
    <dgm:pt modelId="{7DE4A73C-09EE-4D67-A144-49589350032E}" type="sibTrans" cxnId="{D41FD71D-FE5F-4BC6-B7F8-AD3747E241E7}">
      <dgm:prSet/>
      <dgm:spPr/>
      <dgm:t>
        <a:bodyPr/>
        <a:lstStyle/>
        <a:p>
          <a:endParaRPr lang="de-AT"/>
        </a:p>
      </dgm:t>
    </dgm:pt>
    <dgm:pt modelId="{7023F40C-4B67-4C39-B6A8-D118B35EC4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Dokument</a:t>
          </a:r>
          <a:endParaRPr lang="en-US" dirty="0"/>
        </a:p>
      </dgm:t>
    </dgm:pt>
    <dgm:pt modelId="{4296F430-4E9E-4CEB-9A9C-D808C5E12933}" type="parTrans" cxnId="{655AE609-DF04-4066-B070-0F3659811EA7}">
      <dgm:prSet/>
      <dgm:spPr/>
      <dgm:t>
        <a:bodyPr/>
        <a:lstStyle/>
        <a:p>
          <a:endParaRPr lang="de-AT"/>
        </a:p>
      </dgm:t>
    </dgm:pt>
    <dgm:pt modelId="{678D80CC-1852-4E44-B294-30649DEDB321}" type="sibTrans" cxnId="{655AE609-DF04-4066-B070-0F3659811EA7}">
      <dgm:prSet/>
      <dgm:spPr/>
      <dgm:t>
        <a:bodyPr/>
        <a:lstStyle/>
        <a:p>
          <a:endParaRPr lang="de-AT"/>
        </a:p>
      </dgm:t>
    </dgm:pt>
    <dgm:pt modelId="{9148625B-158F-4043-A719-0B6AC9A5B5E6}" type="pres">
      <dgm:prSet presAssocID="{65E52094-F095-4FB3-B319-10AAAE5AED2C}" presName="root" presStyleCnt="0">
        <dgm:presLayoutVars>
          <dgm:dir/>
          <dgm:resizeHandles val="exact"/>
        </dgm:presLayoutVars>
      </dgm:prSet>
      <dgm:spPr/>
    </dgm:pt>
    <dgm:pt modelId="{D4DC667E-D13B-451F-82E9-B3B30BE53167}" type="pres">
      <dgm:prSet presAssocID="{0B866932-456E-4D8D-8117-EF141A152CF2}" presName="compNode" presStyleCnt="0"/>
      <dgm:spPr/>
    </dgm:pt>
    <dgm:pt modelId="{B48F9ADF-AFA1-4B62-856C-A7E1CD9678AB}" type="pres">
      <dgm:prSet presAssocID="{0B866932-456E-4D8D-8117-EF141A152CF2}" presName="bgRect" presStyleLbl="bgShp" presStyleIdx="0" presStyleCnt="5"/>
      <dgm:spPr/>
    </dgm:pt>
    <dgm:pt modelId="{370B70F9-A74C-4BF6-A9C0-AB0D36749A3F}" type="pres">
      <dgm:prSet presAssocID="{0B866932-456E-4D8D-8117-EF141A152C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40DD0B06-07E0-44D7-99E3-5F1701B9C8EB}" type="pres">
      <dgm:prSet presAssocID="{0B866932-456E-4D8D-8117-EF141A152CF2}" presName="spaceRect" presStyleCnt="0"/>
      <dgm:spPr/>
    </dgm:pt>
    <dgm:pt modelId="{306F8C49-940E-4C90-BDC4-DA3D9C7DE367}" type="pres">
      <dgm:prSet presAssocID="{0B866932-456E-4D8D-8117-EF141A152CF2}" presName="parTx" presStyleLbl="revTx" presStyleIdx="0" presStyleCnt="5">
        <dgm:presLayoutVars>
          <dgm:chMax val="0"/>
          <dgm:chPref val="0"/>
        </dgm:presLayoutVars>
      </dgm:prSet>
      <dgm:spPr/>
    </dgm:pt>
    <dgm:pt modelId="{C4DC9A13-85C2-46A4-A875-571CAEADE43F}" type="pres">
      <dgm:prSet presAssocID="{46EDF708-158A-4D4E-BC59-EE8B00A3D548}" presName="sibTrans" presStyleCnt="0"/>
      <dgm:spPr/>
    </dgm:pt>
    <dgm:pt modelId="{D6045051-FB09-4868-BBC2-3CEECFD0EC0F}" type="pres">
      <dgm:prSet presAssocID="{C653BA56-8E2E-4A43-AA1E-B10C9495C3C1}" presName="compNode" presStyleCnt="0"/>
      <dgm:spPr/>
    </dgm:pt>
    <dgm:pt modelId="{165FD4D9-60CE-4154-BC41-D707A72EB38B}" type="pres">
      <dgm:prSet presAssocID="{C653BA56-8E2E-4A43-AA1E-B10C9495C3C1}" presName="bgRect" presStyleLbl="bgShp" presStyleIdx="1" presStyleCnt="5"/>
      <dgm:spPr/>
    </dgm:pt>
    <dgm:pt modelId="{3C76BF95-19D9-4AEE-9577-4F5A60DAA6B3}" type="pres">
      <dgm:prSet presAssocID="{C653BA56-8E2E-4A43-AA1E-B10C9495C3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C4C1CE6-D609-499D-BC48-26664A910FAD}" type="pres">
      <dgm:prSet presAssocID="{C653BA56-8E2E-4A43-AA1E-B10C9495C3C1}" presName="spaceRect" presStyleCnt="0"/>
      <dgm:spPr/>
    </dgm:pt>
    <dgm:pt modelId="{D18D26FB-DF75-4F6C-AD19-A8931562B0D6}" type="pres">
      <dgm:prSet presAssocID="{C653BA56-8E2E-4A43-AA1E-B10C9495C3C1}" presName="parTx" presStyleLbl="revTx" presStyleIdx="1" presStyleCnt="5">
        <dgm:presLayoutVars>
          <dgm:chMax val="0"/>
          <dgm:chPref val="0"/>
        </dgm:presLayoutVars>
      </dgm:prSet>
      <dgm:spPr/>
    </dgm:pt>
    <dgm:pt modelId="{D849F15F-DB08-460F-9F0F-CBCD6256E9DC}" type="pres">
      <dgm:prSet presAssocID="{8418B808-1B93-4EBA-9954-8C86376EF55B}" presName="sibTrans" presStyleCnt="0"/>
      <dgm:spPr/>
    </dgm:pt>
    <dgm:pt modelId="{AD90BF60-AB2B-4F52-9130-6925AD943B91}" type="pres">
      <dgm:prSet presAssocID="{55B150C0-931F-47E6-98C9-722438A5FE8D}" presName="compNode" presStyleCnt="0"/>
      <dgm:spPr/>
    </dgm:pt>
    <dgm:pt modelId="{B6E598D9-D66B-4274-8AD5-78C6B3C7CF2A}" type="pres">
      <dgm:prSet presAssocID="{55B150C0-931F-47E6-98C9-722438A5FE8D}" presName="bgRect" presStyleLbl="bgShp" presStyleIdx="2" presStyleCnt="5"/>
      <dgm:spPr/>
    </dgm:pt>
    <dgm:pt modelId="{BC61D9E8-D06D-49E1-9669-9515FDA73E43}" type="pres">
      <dgm:prSet presAssocID="{55B150C0-931F-47E6-98C9-722438A5FE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6F8D6D4-F514-4265-9D9E-0D520BED6F53}" type="pres">
      <dgm:prSet presAssocID="{55B150C0-931F-47E6-98C9-722438A5FE8D}" presName="spaceRect" presStyleCnt="0"/>
      <dgm:spPr/>
    </dgm:pt>
    <dgm:pt modelId="{CC736558-97B3-497E-AE86-862552A1F932}" type="pres">
      <dgm:prSet presAssocID="{55B150C0-931F-47E6-98C9-722438A5FE8D}" presName="parTx" presStyleLbl="revTx" presStyleIdx="2" presStyleCnt="5">
        <dgm:presLayoutVars>
          <dgm:chMax val="0"/>
          <dgm:chPref val="0"/>
        </dgm:presLayoutVars>
      </dgm:prSet>
      <dgm:spPr/>
    </dgm:pt>
    <dgm:pt modelId="{60419A8D-27B0-4A9A-A1EA-294AE0F0BDDB}" type="pres">
      <dgm:prSet presAssocID="{8A0F655D-97E8-428C-B369-AEA91093CED0}" presName="sibTrans" presStyleCnt="0"/>
      <dgm:spPr/>
    </dgm:pt>
    <dgm:pt modelId="{94889CAA-15A8-48BC-93C4-AAA6A7AE5C9D}" type="pres">
      <dgm:prSet presAssocID="{0B115AF5-0927-47E5-A9C4-4C22582FA38B}" presName="compNode" presStyleCnt="0"/>
      <dgm:spPr/>
    </dgm:pt>
    <dgm:pt modelId="{DD1F9E86-46DE-4CB6-B5BB-441E5A5592AF}" type="pres">
      <dgm:prSet presAssocID="{0B115AF5-0927-47E5-A9C4-4C22582FA38B}" presName="bgRect" presStyleLbl="bgShp" presStyleIdx="3" presStyleCnt="5"/>
      <dgm:spPr/>
    </dgm:pt>
    <dgm:pt modelId="{E4656ACE-58FB-4CC4-B12A-6AB58AB94E6F}" type="pres">
      <dgm:prSet presAssocID="{0B115AF5-0927-47E5-A9C4-4C22582FA3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5CB7335D-571F-456F-9662-9078FA008F7A}" type="pres">
      <dgm:prSet presAssocID="{0B115AF5-0927-47E5-A9C4-4C22582FA38B}" presName="spaceRect" presStyleCnt="0"/>
      <dgm:spPr/>
    </dgm:pt>
    <dgm:pt modelId="{73C7B9B4-B5EC-4AC2-822A-779D9EA95B11}" type="pres">
      <dgm:prSet presAssocID="{0B115AF5-0927-47E5-A9C4-4C22582FA38B}" presName="parTx" presStyleLbl="revTx" presStyleIdx="3" presStyleCnt="5">
        <dgm:presLayoutVars>
          <dgm:chMax val="0"/>
          <dgm:chPref val="0"/>
        </dgm:presLayoutVars>
      </dgm:prSet>
      <dgm:spPr/>
    </dgm:pt>
    <dgm:pt modelId="{60DB59D0-8274-4B5C-9351-09FCF366C7E1}" type="pres">
      <dgm:prSet presAssocID="{7DE4A73C-09EE-4D67-A144-49589350032E}" presName="sibTrans" presStyleCnt="0"/>
      <dgm:spPr/>
    </dgm:pt>
    <dgm:pt modelId="{09FF7AF5-5226-477E-8121-8CE6FBDDBDC6}" type="pres">
      <dgm:prSet presAssocID="{7023F40C-4B67-4C39-B6A8-D118B35EC462}" presName="compNode" presStyleCnt="0"/>
      <dgm:spPr/>
    </dgm:pt>
    <dgm:pt modelId="{4A30B655-F61B-471A-854E-0FD7E7A2E6F5}" type="pres">
      <dgm:prSet presAssocID="{7023F40C-4B67-4C39-B6A8-D118B35EC462}" presName="bgRect" presStyleLbl="bgShp" presStyleIdx="4" presStyleCnt="5"/>
      <dgm:spPr/>
    </dgm:pt>
    <dgm:pt modelId="{3DE01013-C25C-4F91-AE9D-07110F2918AD}" type="pres">
      <dgm:prSet presAssocID="{7023F40C-4B67-4C39-B6A8-D118B35EC4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696C92D-8020-4EFA-96DA-85C3D99A0CB2}" type="pres">
      <dgm:prSet presAssocID="{7023F40C-4B67-4C39-B6A8-D118B35EC462}" presName="spaceRect" presStyleCnt="0"/>
      <dgm:spPr/>
    </dgm:pt>
    <dgm:pt modelId="{1D74B52A-5397-4626-84FA-5A5782DF7A64}" type="pres">
      <dgm:prSet presAssocID="{7023F40C-4B67-4C39-B6A8-D118B35EC4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106B01-C523-444F-9011-3392F33785C8}" srcId="{65E52094-F095-4FB3-B319-10AAAE5AED2C}" destId="{55B150C0-931F-47E6-98C9-722438A5FE8D}" srcOrd="2" destOrd="0" parTransId="{3F447B64-004D-4B97-807D-1583A0697C7C}" sibTransId="{8A0F655D-97E8-428C-B369-AEA91093CED0}"/>
    <dgm:cxn modelId="{655AE609-DF04-4066-B070-0F3659811EA7}" srcId="{65E52094-F095-4FB3-B319-10AAAE5AED2C}" destId="{7023F40C-4B67-4C39-B6A8-D118B35EC462}" srcOrd="4" destOrd="0" parTransId="{4296F430-4E9E-4CEB-9A9C-D808C5E12933}" sibTransId="{678D80CC-1852-4E44-B294-30649DEDB321}"/>
    <dgm:cxn modelId="{D41FD71D-FE5F-4BC6-B7F8-AD3747E241E7}" srcId="{65E52094-F095-4FB3-B319-10AAAE5AED2C}" destId="{0B115AF5-0927-47E5-A9C4-4C22582FA38B}" srcOrd="3" destOrd="0" parTransId="{9FFC8DD8-6540-41A0-888D-5A3D8DB84F3F}" sibTransId="{7DE4A73C-09EE-4D67-A144-49589350032E}"/>
    <dgm:cxn modelId="{DF18D821-FC63-493F-989B-50950A8283D5}" srcId="{65E52094-F095-4FB3-B319-10AAAE5AED2C}" destId="{0B866932-456E-4D8D-8117-EF141A152CF2}" srcOrd="0" destOrd="0" parTransId="{7EB5A735-2D80-45E4-A6C8-9B38F68ACB50}" sibTransId="{46EDF708-158A-4D4E-BC59-EE8B00A3D548}"/>
    <dgm:cxn modelId="{3E7FD92B-B4C1-4178-A04C-5A1C2824C3D0}" srcId="{65E52094-F095-4FB3-B319-10AAAE5AED2C}" destId="{C653BA56-8E2E-4A43-AA1E-B10C9495C3C1}" srcOrd="1" destOrd="0" parTransId="{37717731-EDE9-4F7B-BD78-E39923411F91}" sibTransId="{8418B808-1B93-4EBA-9954-8C86376EF55B}"/>
    <dgm:cxn modelId="{012D8D3B-F4A5-410F-AEFB-63B77A88864C}" type="presOf" srcId="{55B150C0-931F-47E6-98C9-722438A5FE8D}" destId="{CC736558-97B3-497E-AE86-862552A1F932}" srcOrd="0" destOrd="0" presId="urn:microsoft.com/office/officeart/2018/2/layout/IconVerticalSolidList"/>
    <dgm:cxn modelId="{B0D2D73C-946F-460F-8EAF-0CE5267FF02F}" type="presOf" srcId="{0B115AF5-0927-47E5-A9C4-4C22582FA38B}" destId="{73C7B9B4-B5EC-4AC2-822A-779D9EA95B11}" srcOrd="0" destOrd="0" presId="urn:microsoft.com/office/officeart/2018/2/layout/IconVerticalSolidList"/>
    <dgm:cxn modelId="{D5E49379-868E-4658-9111-31C598DB22EA}" type="presOf" srcId="{0B866932-456E-4D8D-8117-EF141A152CF2}" destId="{306F8C49-940E-4C90-BDC4-DA3D9C7DE367}" srcOrd="0" destOrd="0" presId="urn:microsoft.com/office/officeart/2018/2/layout/IconVerticalSolidList"/>
    <dgm:cxn modelId="{075F6D82-DFA2-4769-B4CA-184AD983F294}" type="presOf" srcId="{C653BA56-8E2E-4A43-AA1E-B10C9495C3C1}" destId="{D18D26FB-DF75-4F6C-AD19-A8931562B0D6}" srcOrd="0" destOrd="0" presId="urn:microsoft.com/office/officeart/2018/2/layout/IconVerticalSolidList"/>
    <dgm:cxn modelId="{E1795FA3-126D-4CC5-92A4-7788C9FD1251}" type="presOf" srcId="{65E52094-F095-4FB3-B319-10AAAE5AED2C}" destId="{9148625B-158F-4043-A719-0B6AC9A5B5E6}" srcOrd="0" destOrd="0" presId="urn:microsoft.com/office/officeart/2018/2/layout/IconVerticalSolidList"/>
    <dgm:cxn modelId="{1A80C3AF-29AC-4051-89AB-00D01FD30BF8}" type="presOf" srcId="{7023F40C-4B67-4C39-B6A8-D118B35EC462}" destId="{1D74B52A-5397-4626-84FA-5A5782DF7A64}" srcOrd="0" destOrd="0" presId="urn:microsoft.com/office/officeart/2018/2/layout/IconVerticalSolidList"/>
    <dgm:cxn modelId="{7DB35D7D-58F4-4668-9A19-AD7B98B4EE86}" type="presParOf" srcId="{9148625B-158F-4043-A719-0B6AC9A5B5E6}" destId="{D4DC667E-D13B-451F-82E9-B3B30BE53167}" srcOrd="0" destOrd="0" presId="urn:microsoft.com/office/officeart/2018/2/layout/IconVerticalSolidList"/>
    <dgm:cxn modelId="{EB3DB3A8-B88A-4CAA-88FB-9A338F6EE0B6}" type="presParOf" srcId="{D4DC667E-D13B-451F-82E9-B3B30BE53167}" destId="{B48F9ADF-AFA1-4B62-856C-A7E1CD9678AB}" srcOrd="0" destOrd="0" presId="urn:microsoft.com/office/officeart/2018/2/layout/IconVerticalSolidList"/>
    <dgm:cxn modelId="{0C67F667-6454-48A7-AC63-DAD447C8CD63}" type="presParOf" srcId="{D4DC667E-D13B-451F-82E9-B3B30BE53167}" destId="{370B70F9-A74C-4BF6-A9C0-AB0D36749A3F}" srcOrd="1" destOrd="0" presId="urn:microsoft.com/office/officeart/2018/2/layout/IconVerticalSolidList"/>
    <dgm:cxn modelId="{0D5DDCE4-C0FB-4466-8C4A-E3BF6594B6A6}" type="presParOf" srcId="{D4DC667E-D13B-451F-82E9-B3B30BE53167}" destId="{40DD0B06-07E0-44D7-99E3-5F1701B9C8EB}" srcOrd="2" destOrd="0" presId="urn:microsoft.com/office/officeart/2018/2/layout/IconVerticalSolidList"/>
    <dgm:cxn modelId="{99BE81BF-0089-4998-AB9A-D5E6FEDA25F9}" type="presParOf" srcId="{D4DC667E-D13B-451F-82E9-B3B30BE53167}" destId="{306F8C49-940E-4C90-BDC4-DA3D9C7DE367}" srcOrd="3" destOrd="0" presId="urn:microsoft.com/office/officeart/2018/2/layout/IconVerticalSolidList"/>
    <dgm:cxn modelId="{B202E393-F29D-4A58-92B0-1C4B8E7EC001}" type="presParOf" srcId="{9148625B-158F-4043-A719-0B6AC9A5B5E6}" destId="{C4DC9A13-85C2-46A4-A875-571CAEADE43F}" srcOrd="1" destOrd="0" presId="urn:microsoft.com/office/officeart/2018/2/layout/IconVerticalSolidList"/>
    <dgm:cxn modelId="{92D299D9-9968-4206-B824-C648F5B40793}" type="presParOf" srcId="{9148625B-158F-4043-A719-0B6AC9A5B5E6}" destId="{D6045051-FB09-4868-BBC2-3CEECFD0EC0F}" srcOrd="2" destOrd="0" presId="urn:microsoft.com/office/officeart/2018/2/layout/IconVerticalSolidList"/>
    <dgm:cxn modelId="{84C06B11-DAEA-42DD-8B4F-299BAAE125F1}" type="presParOf" srcId="{D6045051-FB09-4868-BBC2-3CEECFD0EC0F}" destId="{165FD4D9-60CE-4154-BC41-D707A72EB38B}" srcOrd="0" destOrd="0" presId="urn:microsoft.com/office/officeart/2018/2/layout/IconVerticalSolidList"/>
    <dgm:cxn modelId="{9750AE5C-64C6-4E92-94BF-D59972218305}" type="presParOf" srcId="{D6045051-FB09-4868-BBC2-3CEECFD0EC0F}" destId="{3C76BF95-19D9-4AEE-9577-4F5A60DAA6B3}" srcOrd="1" destOrd="0" presId="urn:microsoft.com/office/officeart/2018/2/layout/IconVerticalSolidList"/>
    <dgm:cxn modelId="{2A664897-B1B0-499F-9DF3-E28E86ADCA02}" type="presParOf" srcId="{D6045051-FB09-4868-BBC2-3CEECFD0EC0F}" destId="{AC4C1CE6-D609-499D-BC48-26664A910FAD}" srcOrd="2" destOrd="0" presId="urn:microsoft.com/office/officeart/2018/2/layout/IconVerticalSolidList"/>
    <dgm:cxn modelId="{EC63998A-C17A-4233-AE1C-955AF269614C}" type="presParOf" srcId="{D6045051-FB09-4868-BBC2-3CEECFD0EC0F}" destId="{D18D26FB-DF75-4F6C-AD19-A8931562B0D6}" srcOrd="3" destOrd="0" presId="urn:microsoft.com/office/officeart/2018/2/layout/IconVerticalSolidList"/>
    <dgm:cxn modelId="{09CBBEBA-994E-40C4-8E63-58654BEEFECF}" type="presParOf" srcId="{9148625B-158F-4043-A719-0B6AC9A5B5E6}" destId="{D849F15F-DB08-460F-9F0F-CBCD6256E9DC}" srcOrd="3" destOrd="0" presId="urn:microsoft.com/office/officeart/2018/2/layout/IconVerticalSolidList"/>
    <dgm:cxn modelId="{508170C3-04E4-4E2B-AAF8-3B9C7263F887}" type="presParOf" srcId="{9148625B-158F-4043-A719-0B6AC9A5B5E6}" destId="{AD90BF60-AB2B-4F52-9130-6925AD943B91}" srcOrd="4" destOrd="0" presId="urn:microsoft.com/office/officeart/2018/2/layout/IconVerticalSolidList"/>
    <dgm:cxn modelId="{BA1E713D-33E9-4E44-935E-658CDD213C94}" type="presParOf" srcId="{AD90BF60-AB2B-4F52-9130-6925AD943B91}" destId="{B6E598D9-D66B-4274-8AD5-78C6B3C7CF2A}" srcOrd="0" destOrd="0" presId="urn:microsoft.com/office/officeart/2018/2/layout/IconVerticalSolidList"/>
    <dgm:cxn modelId="{5A0FB1E5-F359-46C9-8AF3-DE41FE1F1A4D}" type="presParOf" srcId="{AD90BF60-AB2B-4F52-9130-6925AD943B91}" destId="{BC61D9E8-D06D-49E1-9669-9515FDA73E43}" srcOrd="1" destOrd="0" presId="urn:microsoft.com/office/officeart/2018/2/layout/IconVerticalSolidList"/>
    <dgm:cxn modelId="{2FFAE6D1-1110-462E-ADD5-4F322C7448B8}" type="presParOf" srcId="{AD90BF60-AB2B-4F52-9130-6925AD943B91}" destId="{D6F8D6D4-F514-4265-9D9E-0D520BED6F53}" srcOrd="2" destOrd="0" presId="urn:microsoft.com/office/officeart/2018/2/layout/IconVerticalSolidList"/>
    <dgm:cxn modelId="{A6E43427-0D03-4D41-A9DF-2FD8873128EA}" type="presParOf" srcId="{AD90BF60-AB2B-4F52-9130-6925AD943B91}" destId="{CC736558-97B3-497E-AE86-862552A1F932}" srcOrd="3" destOrd="0" presId="urn:microsoft.com/office/officeart/2018/2/layout/IconVerticalSolidList"/>
    <dgm:cxn modelId="{F06CC599-4C9B-45C1-A3DC-364297E00E86}" type="presParOf" srcId="{9148625B-158F-4043-A719-0B6AC9A5B5E6}" destId="{60419A8D-27B0-4A9A-A1EA-294AE0F0BDDB}" srcOrd="5" destOrd="0" presId="urn:microsoft.com/office/officeart/2018/2/layout/IconVerticalSolidList"/>
    <dgm:cxn modelId="{A86FE69C-4CE8-4989-A0F3-1B9F9513C59C}" type="presParOf" srcId="{9148625B-158F-4043-A719-0B6AC9A5B5E6}" destId="{94889CAA-15A8-48BC-93C4-AAA6A7AE5C9D}" srcOrd="6" destOrd="0" presId="urn:microsoft.com/office/officeart/2018/2/layout/IconVerticalSolidList"/>
    <dgm:cxn modelId="{27B29237-1F2E-46EC-AAB8-55F83E5C5F7B}" type="presParOf" srcId="{94889CAA-15A8-48BC-93C4-AAA6A7AE5C9D}" destId="{DD1F9E86-46DE-4CB6-B5BB-441E5A5592AF}" srcOrd="0" destOrd="0" presId="urn:microsoft.com/office/officeart/2018/2/layout/IconVerticalSolidList"/>
    <dgm:cxn modelId="{893778E9-4B8E-42D9-8F2E-BC0C985FF773}" type="presParOf" srcId="{94889CAA-15A8-48BC-93C4-AAA6A7AE5C9D}" destId="{E4656ACE-58FB-4CC4-B12A-6AB58AB94E6F}" srcOrd="1" destOrd="0" presId="urn:microsoft.com/office/officeart/2018/2/layout/IconVerticalSolidList"/>
    <dgm:cxn modelId="{7997A184-E881-440D-99F3-8146BB409D4F}" type="presParOf" srcId="{94889CAA-15A8-48BC-93C4-AAA6A7AE5C9D}" destId="{5CB7335D-571F-456F-9662-9078FA008F7A}" srcOrd="2" destOrd="0" presId="urn:microsoft.com/office/officeart/2018/2/layout/IconVerticalSolidList"/>
    <dgm:cxn modelId="{9F82C013-5A95-43E4-9DD4-E1B27F5E9EA8}" type="presParOf" srcId="{94889CAA-15A8-48BC-93C4-AAA6A7AE5C9D}" destId="{73C7B9B4-B5EC-4AC2-822A-779D9EA95B11}" srcOrd="3" destOrd="0" presId="urn:microsoft.com/office/officeart/2018/2/layout/IconVerticalSolidList"/>
    <dgm:cxn modelId="{29DED08E-AC6B-4E25-A09E-1D460FA98355}" type="presParOf" srcId="{9148625B-158F-4043-A719-0B6AC9A5B5E6}" destId="{60DB59D0-8274-4B5C-9351-09FCF366C7E1}" srcOrd="7" destOrd="0" presId="urn:microsoft.com/office/officeart/2018/2/layout/IconVerticalSolidList"/>
    <dgm:cxn modelId="{957D043D-6D68-4805-B98E-AF7153BF7446}" type="presParOf" srcId="{9148625B-158F-4043-A719-0B6AC9A5B5E6}" destId="{09FF7AF5-5226-477E-8121-8CE6FBDDBDC6}" srcOrd="8" destOrd="0" presId="urn:microsoft.com/office/officeart/2018/2/layout/IconVerticalSolidList"/>
    <dgm:cxn modelId="{4F7FFE13-A88B-4650-8B10-4210BB6EDCAA}" type="presParOf" srcId="{09FF7AF5-5226-477E-8121-8CE6FBDDBDC6}" destId="{4A30B655-F61B-471A-854E-0FD7E7A2E6F5}" srcOrd="0" destOrd="0" presId="urn:microsoft.com/office/officeart/2018/2/layout/IconVerticalSolidList"/>
    <dgm:cxn modelId="{BEC8D8C0-3F29-4FCD-9493-ED626880F477}" type="presParOf" srcId="{09FF7AF5-5226-477E-8121-8CE6FBDDBDC6}" destId="{3DE01013-C25C-4F91-AE9D-07110F2918AD}" srcOrd="1" destOrd="0" presId="urn:microsoft.com/office/officeart/2018/2/layout/IconVerticalSolidList"/>
    <dgm:cxn modelId="{9DBEE5CA-33B1-4989-8DA1-A1B9EAD6735C}" type="presParOf" srcId="{09FF7AF5-5226-477E-8121-8CE6FBDDBDC6}" destId="{D696C92D-8020-4EFA-96DA-85C3D99A0CB2}" srcOrd="2" destOrd="0" presId="urn:microsoft.com/office/officeart/2018/2/layout/IconVerticalSolidList"/>
    <dgm:cxn modelId="{C2BF6065-A803-49D4-8161-261A17100691}" type="presParOf" srcId="{09FF7AF5-5226-477E-8121-8CE6FBDDBDC6}" destId="{1D74B52A-5397-4626-84FA-5A5782DF7A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D5B983-259A-48FA-B749-19F7D63DB4E7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E4F2A4-B5F1-4593-B6AE-6865A149B56F}">
      <dgm:prSet/>
      <dgm:spPr>
        <a:solidFill>
          <a:schemeClr val="accent6"/>
        </a:solidFill>
      </dgm:spPr>
      <dgm:t>
        <a:bodyPr/>
        <a:lstStyle/>
        <a:p>
          <a:r>
            <a:rPr lang="de-AT" dirty="0"/>
            <a:t>Schnittstelle von Elga</a:t>
          </a:r>
          <a:endParaRPr lang="en-US" dirty="0"/>
        </a:p>
      </dgm:t>
    </dgm:pt>
    <dgm:pt modelId="{65FC6F87-AE08-428C-A0E3-89928A46F232}" type="parTrans" cxnId="{31948BF2-4F3A-4E39-A812-DCC1ECF27514}">
      <dgm:prSet/>
      <dgm:spPr/>
      <dgm:t>
        <a:bodyPr/>
        <a:lstStyle/>
        <a:p>
          <a:endParaRPr lang="en-US"/>
        </a:p>
      </dgm:t>
    </dgm:pt>
    <dgm:pt modelId="{CFAC80D0-4000-4DA6-8941-2BC9F5233924}" type="sibTrans" cxnId="{31948BF2-4F3A-4E39-A812-DCC1ECF27514}">
      <dgm:prSet/>
      <dgm:spPr/>
      <dgm:t>
        <a:bodyPr/>
        <a:lstStyle/>
        <a:p>
          <a:endParaRPr lang="en-US"/>
        </a:p>
      </dgm:t>
    </dgm:pt>
    <dgm:pt modelId="{4FB2EEC4-0D59-4746-948B-1D57507731C1}">
      <dgm:prSet/>
      <dgm:spPr>
        <a:solidFill>
          <a:schemeClr val="accent6"/>
        </a:solidFill>
      </dgm:spPr>
      <dgm:t>
        <a:bodyPr/>
        <a:lstStyle/>
        <a:p>
          <a:r>
            <a:rPr lang="de-AT" dirty="0"/>
            <a:t>Token stellt Daten zur Verfügung</a:t>
          </a:r>
          <a:endParaRPr lang="en-US" dirty="0"/>
        </a:p>
      </dgm:t>
    </dgm:pt>
    <dgm:pt modelId="{3DA8E048-85D3-4300-8567-5FA5A5E27C9E}" type="parTrans" cxnId="{9F4582AB-55DA-46C5-9ABF-64B525668381}">
      <dgm:prSet/>
      <dgm:spPr/>
      <dgm:t>
        <a:bodyPr/>
        <a:lstStyle/>
        <a:p>
          <a:endParaRPr lang="en-US"/>
        </a:p>
      </dgm:t>
    </dgm:pt>
    <dgm:pt modelId="{DE28B83E-EB15-4C45-B328-15E7AF022D41}" type="sibTrans" cxnId="{9F4582AB-55DA-46C5-9ABF-64B525668381}">
      <dgm:prSet/>
      <dgm:spPr/>
      <dgm:t>
        <a:bodyPr/>
        <a:lstStyle/>
        <a:p>
          <a:endParaRPr lang="en-US"/>
        </a:p>
      </dgm:t>
    </dgm:pt>
    <dgm:pt modelId="{56F4E80D-2301-47E3-9594-90CFC2F39893}">
      <dgm:prSet/>
      <dgm:spPr>
        <a:solidFill>
          <a:schemeClr val="accent6"/>
        </a:solidFill>
      </dgm:spPr>
      <dgm:t>
        <a:bodyPr/>
        <a:lstStyle/>
        <a:p>
          <a:r>
            <a:rPr lang="de-AT" dirty="0"/>
            <a:t>Im QR-Code nur Token in JWT-Format</a:t>
          </a:r>
          <a:endParaRPr lang="en-US" dirty="0"/>
        </a:p>
      </dgm:t>
    </dgm:pt>
    <dgm:pt modelId="{5AAF1130-FCB7-47D2-BB97-71C426F7CC26}" type="parTrans" cxnId="{707B38E0-F1E4-4DAC-8881-3558998A8D50}">
      <dgm:prSet/>
      <dgm:spPr/>
      <dgm:t>
        <a:bodyPr/>
        <a:lstStyle/>
        <a:p>
          <a:endParaRPr lang="en-US"/>
        </a:p>
      </dgm:t>
    </dgm:pt>
    <dgm:pt modelId="{03A61A67-1B95-4BBA-9725-64E246CD5445}" type="sibTrans" cxnId="{707B38E0-F1E4-4DAC-8881-3558998A8D50}">
      <dgm:prSet/>
      <dgm:spPr/>
      <dgm:t>
        <a:bodyPr/>
        <a:lstStyle/>
        <a:p>
          <a:endParaRPr lang="en-US"/>
        </a:p>
      </dgm:t>
    </dgm:pt>
    <dgm:pt modelId="{86052A05-9311-42BF-9C2E-CA65194257B2}" type="pres">
      <dgm:prSet presAssocID="{DBD5B983-259A-48FA-B749-19F7D63DB4E7}" presName="outerComposite" presStyleCnt="0">
        <dgm:presLayoutVars>
          <dgm:chMax val="5"/>
          <dgm:dir/>
          <dgm:resizeHandles val="exact"/>
        </dgm:presLayoutVars>
      </dgm:prSet>
      <dgm:spPr/>
    </dgm:pt>
    <dgm:pt modelId="{D3AFFB91-12AF-4B34-B95B-786ACF336709}" type="pres">
      <dgm:prSet presAssocID="{DBD5B983-259A-48FA-B749-19F7D63DB4E7}" presName="dummyMaxCanvas" presStyleCnt="0">
        <dgm:presLayoutVars/>
      </dgm:prSet>
      <dgm:spPr/>
    </dgm:pt>
    <dgm:pt modelId="{6662D80D-22A9-45A4-8560-EEFD802C8ED3}" type="pres">
      <dgm:prSet presAssocID="{DBD5B983-259A-48FA-B749-19F7D63DB4E7}" presName="ThreeNodes_1" presStyleLbl="node1" presStyleIdx="0" presStyleCnt="3">
        <dgm:presLayoutVars>
          <dgm:bulletEnabled val="1"/>
        </dgm:presLayoutVars>
      </dgm:prSet>
      <dgm:spPr/>
    </dgm:pt>
    <dgm:pt modelId="{665654C9-CD5C-4A58-8214-CB934461C2C9}" type="pres">
      <dgm:prSet presAssocID="{DBD5B983-259A-48FA-B749-19F7D63DB4E7}" presName="ThreeNodes_2" presStyleLbl="node1" presStyleIdx="1" presStyleCnt="3">
        <dgm:presLayoutVars>
          <dgm:bulletEnabled val="1"/>
        </dgm:presLayoutVars>
      </dgm:prSet>
      <dgm:spPr/>
    </dgm:pt>
    <dgm:pt modelId="{355E6700-C01B-4F3D-BBFA-95EDAFCAA4AD}" type="pres">
      <dgm:prSet presAssocID="{DBD5B983-259A-48FA-B749-19F7D63DB4E7}" presName="ThreeNodes_3" presStyleLbl="node1" presStyleIdx="2" presStyleCnt="3">
        <dgm:presLayoutVars>
          <dgm:bulletEnabled val="1"/>
        </dgm:presLayoutVars>
      </dgm:prSet>
      <dgm:spPr/>
    </dgm:pt>
    <dgm:pt modelId="{3CA74AAC-A6CC-419C-8F56-227F6F76049D}" type="pres">
      <dgm:prSet presAssocID="{DBD5B983-259A-48FA-B749-19F7D63DB4E7}" presName="ThreeConn_1-2" presStyleLbl="fgAccFollowNode1" presStyleIdx="0" presStyleCnt="2">
        <dgm:presLayoutVars>
          <dgm:bulletEnabled val="1"/>
        </dgm:presLayoutVars>
      </dgm:prSet>
      <dgm:spPr/>
    </dgm:pt>
    <dgm:pt modelId="{87A5F52D-D4E3-4BD0-AE9D-6A2F6FAAD995}" type="pres">
      <dgm:prSet presAssocID="{DBD5B983-259A-48FA-B749-19F7D63DB4E7}" presName="ThreeConn_2-3" presStyleLbl="fgAccFollowNode1" presStyleIdx="1" presStyleCnt="2">
        <dgm:presLayoutVars>
          <dgm:bulletEnabled val="1"/>
        </dgm:presLayoutVars>
      </dgm:prSet>
      <dgm:spPr/>
    </dgm:pt>
    <dgm:pt modelId="{70FC7EF6-4BE3-4DFE-A03A-3CA67E6AB683}" type="pres">
      <dgm:prSet presAssocID="{DBD5B983-259A-48FA-B749-19F7D63DB4E7}" presName="ThreeNodes_1_text" presStyleLbl="node1" presStyleIdx="2" presStyleCnt="3">
        <dgm:presLayoutVars>
          <dgm:bulletEnabled val="1"/>
        </dgm:presLayoutVars>
      </dgm:prSet>
      <dgm:spPr/>
    </dgm:pt>
    <dgm:pt modelId="{FA1669B5-F053-4F8D-8964-F3189CBA59E1}" type="pres">
      <dgm:prSet presAssocID="{DBD5B983-259A-48FA-B749-19F7D63DB4E7}" presName="ThreeNodes_2_text" presStyleLbl="node1" presStyleIdx="2" presStyleCnt="3">
        <dgm:presLayoutVars>
          <dgm:bulletEnabled val="1"/>
        </dgm:presLayoutVars>
      </dgm:prSet>
      <dgm:spPr/>
    </dgm:pt>
    <dgm:pt modelId="{89D5CE6B-408D-4D93-B332-2BDF0B5CB4D8}" type="pres">
      <dgm:prSet presAssocID="{DBD5B983-259A-48FA-B749-19F7D63DB4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98AFB2B-BDCB-4E2F-864C-61AA0641C08B}" type="presOf" srcId="{4FB2EEC4-0D59-4746-948B-1D57507731C1}" destId="{FA1669B5-F053-4F8D-8964-F3189CBA59E1}" srcOrd="1" destOrd="0" presId="urn:microsoft.com/office/officeart/2005/8/layout/vProcess5"/>
    <dgm:cxn modelId="{5A190842-21AC-4717-85D0-15FB0E5E5250}" type="presOf" srcId="{56F4E80D-2301-47E3-9594-90CFC2F39893}" destId="{355E6700-C01B-4F3D-BBFA-95EDAFCAA4AD}" srcOrd="0" destOrd="0" presId="urn:microsoft.com/office/officeart/2005/8/layout/vProcess5"/>
    <dgm:cxn modelId="{19ADA76B-2F81-4CCE-A2AB-5E47ECEBE379}" type="presOf" srcId="{4FB2EEC4-0D59-4746-948B-1D57507731C1}" destId="{665654C9-CD5C-4A58-8214-CB934461C2C9}" srcOrd="0" destOrd="0" presId="urn:microsoft.com/office/officeart/2005/8/layout/vProcess5"/>
    <dgm:cxn modelId="{E616A04F-2814-45C6-974C-8B4F7B611555}" type="presOf" srcId="{DBD5B983-259A-48FA-B749-19F7D63DB4E7}" destId="{86052A05-9311-42BF-9C2E-CA65194257B2}" srcOrd="0" destOrd="0" presId="urn:microsoft.com/office/officeart/2005/8/layout/vProcess5"/>
    <dgm:cxn modelId="{C599145A-57C2-43B0-B89B-AEC6F0EC9503}" type="presOf" srcId="{CFAC80D0-4000-4DA6-8941-2BC9F5233924}" destId="{3CA74AAC-A6CC-419C-8F56-227F6F76049D}" srcOrd="0" destOrd="0" presId="urn:microsoft.com/office/officeart/2005/8/layout/vProcess5"/>
    <dgm:cxn modelId="{B4AB865A-431A-499F-A550-BC110DD7F389}" type="presOf" srcId="{DE28B83E-EB15-4C45-B328-15E7AF022D41}" destId="{87A5F52D-D4E3-4BD0-AE9D-6A2F6FAAD995}" srcOrd="0" destOrd="0" presId="urn:microsoft.com/office/officeart/2005/8/layout/vProcess5"/>
    <dgm:cxn modelId="{9F4582AB-55DA-46C5-9ABF-64B525668381}" srcId="{DBD5B983-259A-48FA-B749-19F7D63DB4E7}" destId="{4FB2EEC4-0D59-4746-948B-1D57507731C1}" srcOrd="1" destOrd="0" parTransId="{3DA8E048-85D3-4300-8567-5FA5A5E27C9E}" sibTransId="{DE28B83E-EB15-4C45-B328-15E7AF022D41}"/>
    <dgm:cxn modelId="{41BD32B2-8978-4944-9691-284EA284B71F}" type="presOf" srcId="{56F4E80D-2301-47E3-9594-90CFC2F39893}" destId="{89D5CE6B-408D-4D93-B332-2BDF0B5CB4D8}" srcOrd="1" destOrd="0" presId="urn:microsoft.com/office/officeart/2005/8/layout/vProcess5"/>
    <dgm:cxn modelId="{597E05DC-6C6A-4F2F-AC34-DA6466ED0B6B}" type="presOf" srcId="{52E4F2A4-B5F1-4593-B6AE-6865A149B56F}" destId="{70FC7EF6-4BE3-4DFE-A03A-3CA67E6AB683}" srcOrd="1" destOrd="0" presId="urn:microsoft.com/office/officeart/2005/8/layout/vProcess5"/>
    <dgm:cxn modelId="{707B38E0-F1E4-4DAC-8881-3558998A8D50}" srcId="{DBD5B983-259A-48FA-B749-19F7D63DB4E7}" destId="{56F4E80D-2301-47E3-9594-90CFC2F39893}" srcOrd="2" destOrd="0" parTransId="{5AAF1130-FCB7-47D2-BB97-71C426F7CC26}" sibTransId="{03A61A67-1B95-4BBA-9725-64E246CD5445}"/>
    <dgm:cxn modelId="{31948BF2-4F3A-4E39-A812-DCC1ECF27514}" srcId="{DBD5B983-259A-48FA-B749-19F7D63DB4E7}" destId="{52E4F2A4-B5F1-4593-B6AE-6865A149B56F}" srcOrd="0" destOrd="0" parTransId="{65FC6F87-AE08-428C-A0E3-89928A46F232}" sibTransId="{CFAC80D0-4000-4DA6-8941-2BC9F5233924}"/>
    <dgm:cxn modelId="{1751D4F8-8098-40DF-B992-57B93D55AEFE}" type="presOf" srcId="{52E4F2A4-B5F1-4593-B6AE-6865A149B56F}" destId="{6662D80D-22A9-45A4-8560-EEFD802C8ED3}" srcOrd="0" destOrd="0" presId="urn:microsoft.com/office/officeart/2005/8/layout/vProcess5"/>
    <dgm:cxn modelId="{658A44EB-0F05-4301-B04D-DD5B59818A9E}" type="presParOf" srcId="{86052A05-9311-42BF-9C2E-CA65194257B2}" destId="{D3AFFB91-12AF-4B34-B95B-786ACF336709}" srcOrd="0" destOrd="0" presId="urn:microsoft.com/office/officeart/2005/8/layout/vProcess5"/>
    <dgm:cxn modelId="{54F7BB4A-F83F-45C3-9ABA-03ABA30AB3C1}" type="presParOf" srcId="{86052A05-9311-42BF-9C2E-CA65194257B2}" destId="{6662D80D-22A9-45A4-8560-EEFD802C8ED3}" srcOrd="1" destOrd="0" presId="urn:microsoft.com/office/officeart/2005/8/layout/vProcess5"/>
    <dgm:cxn modelId="{B388E539-029F-42BE-923D-17DAAE62FD9A}" type="presParOf" srcId="{86052A05-9311-42BF-9C2E-CA65194257B2}" destId="{665654C9-CD5C-4A58-8214-CB934461C2C9}" srcOrd="2" destOrd="0" presId="urn:microsoft.com/office/officeart/2005/8/layout/vProcess5"/>
    <dgm:cxn modelId="{36CF4DBD-B209-47D1-98DE-F7DD0CFD7015}" type="presParOf" srcId="{86052A05-9311-42BF-9C2E-CA65194257B2}" destId="{355E6700-C01B-4F3D-BBFA-95EDAFCAA4AD}" srcOrd="3" destOrd="0" presId="urn:microsoft.com/office/officeart/2005/8/layout/vProcess5"/>
    <dgm:cxn modelId="{3F4E0550-1B80-446D-8432-06BE6A8EB314}" type="presParOf" srcId="{86052A05-9311-42BF-9C2E-CA65194257B2}" destId="{3CA74AAC-A6CC-419C-8F56-227F6F76049D}" srcOrd="4" destOrd="0" presId="urn:microsoft.com/office/officeart/2005/8/layout/vProcess5"/>
    <dgm:cxn modelId="{B1B37607-2105-4D34-B700-F9A051CD8066}" type="presParOf" srcId="{86052A05-9311-42BF-9C2E-CA65194257B2}" destId="{87A5F52D-D4E3-4BD0-AE9D-6A2F6FAAD995}" srcOrd="5" destOrd="0" presId="urn:microsoft.com/office/officeart/2005/8/layout/vProcess5"/>
    <dgm:cxn modelId="{DEEFABC0-8CEE-4890-9CF7-1AFD54F92415}" type="presParOf" srcId="{86052A05-9311-42BF-9C2E-CA65194257B2}" destId="{70FC7EF6-4BE3-4DFE-A03A-3CA67E6AB683}" srcOrd="6" destOrd="0" presId="urn:microsoft.com/office/officeart/2005/8/layout/vProcess5"/>
    <dgm:cxn modelId="{A59BAA5E-3026-44A7-B3AD-296289120595}" type="presParOf" srcId="{86052A05-9311-42BF-9C2E-CA65194257B2}" destId="{FA1669B5-F053-4F8D-8964-F3189CBA59E1}" srcOrd="7" destOrd="0" presId="urn:microsoft.com/office/officeart/2005/8/layout/vProcess5"/>
    <dgm:cxn modelId="{BFACD373-D700-4655-85C8-6A2A45106BD6}" type="presParOf" srcId="{86052A05-9311-42BF-9C2E-CA65194257B2}" destId="{89D5CE6B-408D-4D93-B332-2BDF0B5CB4D8}" srcOrd="8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85BC72-6284-4000-87DE-A7DD3F70751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4BE31C-B9C3-471E-8DC7-79A2B5A28294}">
      <dgm:prSet/>
      <dgm:spPr/>
      <dgm:t>
        <a:bodyPr/>
        <a:lstStyle/>
        <a:p>
          <a:r>
            <a:rPr lang="de-AT"/>
            <a:t>Fraglicher Datenschutz: Theoretisch kann jeder über Token das Zertifikat abfragen</a:t>
          </a:r>
          <a:endParaRPr lang="en-US"/>
        </a:p>
      </dgm:t>
    </dgm:pt>
    <dgm:pt modelId="{8A949985-33A0-4D1E-A7E9-413A095C532F}" type="parTrans" cxnId="{F42F122A-E915-425B-85CF-113160FDDB17}">
      <dgm:prSet/>
      <dgm:spPr/>
      <dgm:t>
        <a:bodyPr/>
        <a:lstStyle/>
        <a:p>
          <a:endParaRPr lang="en-US"/>
        </a:p>
      </dgm:t>
    </dgm:pt>
    <dgm:pt modelId="{8FA56104-DFC8-4AEE-B63D-8098D25D7192}" type="sibTrans" cxnId="{F42F122A-E915-425B-85CF-113160FDDB17}">
      <dgm:prSet/>
      <dgm:spPr/>
      <dgm:t>
        <a:bodyPr/>
        <a:lstStyle/>
        <a:p>
          <a:endParaRPr lang="en-US"/>
        </a:p>
      </dgm:t>
    </dgm:pt>
    <dgm:pt modelId="{2E961326-D955-487B-8303-60560A6E13A6}">
      <dgm:prSet/>
      <dgm:spPr/>
      <dgm:t>
        <a:bodyPr/>
        <a:lstStyle/>
        <a:p>
          <a:r>
            <a:rPr lang="de-AT"/>
            <a:t>ABER: Momentan auch nicht besser</a:t>
          </a:r>
          <a:endParaRPr lang="en-US"/>
        </a:p>
      </dgm:t>
    </dgm:pt>
    <dgm:pt modelId="{4A89D82B-93F4-49E4-AF27-B3C23BADF812}" type="parTrans" cxnId="{7D5526E4-B29F-4309-AC03-59F7DC3B569E}">
      <dgm:prSet/>
      <dgm:spPr/>
      <dgm:t>
        <a:bodyPr/>
        <a:lstStyle/>
        <a:p>
          <a:endParaRPr lang="en-US"/>
        </a:p>
      </dgm:t>
    </dgm:pt>
    <dgm:pt modelId="{9A2743F3-7D12-427E-B1E6-6CF1A19BCAB6}" type="sibTrans" cxnId="{7D5526E4-B29F-4309-AC03-59F7DC3B569E}">
      <dgm:prSet/>
      <dgm:spPr/>
      <dgm:t>
        <a:bodyPr/>
        <a:lstStyle/>
        <a:p>
          <a:endParaRPr lang="en-US"/>
        </a:p>
      </dgm:t>
    </dgm:pt>
    <dgm:pt modelId="{4C13AC5A-D0E2-4CA5-9F09-DC737DA0EA30}">
      <dgm:prSet/>
      <dgm:spPr/>
      <dgm:t>
        <a:bodyPr/>
        <a:lstStyle/>
        <a:p>
          <a:r>
            <a:rPr lang="de-AT"/>
            <a:t>Kosten nur, wenn man Infrastruktur updaten will</a:t>
          </a:r>
          <a:endParaRPr lang="en-US"/>
        </a:p>
      </dgm:t>
    </dgm:pt>
    <dgm:pt modelId="{CB2C468B-CCB8-4D76-8CF1-55BBC2095351}" type="parTrans" cxnId="{32F705E5-0D41-4F63-A41F-ED754E0190A1}">
      <dgm:prSet/>
      <dgm:spPr/>
      <dgm:t>
        <a:bodyPr/>
        <a:lstStyle/>
        <a:p>
          <a:endParaRPr lang="en-US"/>
        </a:p>
      </dgm:t>
    </dgm:pt>
    <dgm:pt modelId="{A33063D9-AB96-4762-8056-4DE840A000B4}" type="sibTrans" cxnId="{32F705E5-0D41-4F63-A41F-ED754E0190A1}">
      <dgm:prSet/>
      <dgm:spPr/>
      <dgm:t>
        <a:bodyPr/>
        <a:lstStyle/>
        <a:p>
          <a:endParaRPr lang="en-US"/>
        </a:p>
      </dgm:t>
    </dgm:pt>
    <dgm:pt modelId="{EBD2369B-1B1E-43C0-BE9B-1F26B5243640}" type="pres">
      <dgm:prSet presAssocID="{A285BC72-6284-4000-87DE-A7DD3F707512}" presName="linear" presStyleCnt="0">
        <dgm:presLayoutVars>
          <dgm:animLvl val="lvl"/>
          <dgm:resizeHandles val="exact"/>
        </dgm:presLayoutVars>
      </dgm:prSet>
      <dgm:spPr/>
    </dgm:pt>
    <dgm:pt modelId="{04079CA2-4C33-446C-8A40-A0F11259EB08}" type="pres">
      <dgm:prSet presAssocID="{9F4BE31C-B9C3-471E-8DC7-79A2B5A282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F51E2D-8BF7-4703-9A49-7F223BFDE727}" type="pres">
      <dgm:prSet presAssocID="{8FA56104-DFC8-4AEE-B63D-8098D25D7192}" presName="spacer" presStyleCnt="0"/>
      <dgm:spPr/>
    </dgm:pt>
    <dgm:pt modelId="{70CF4BD8-FE4B-42FF-8857-CD926D99052A}" type="pres">
      <dgm:prSet presAssocID="{2E961326-D955-487B-8303-60560A6E13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B03225-8348-415D-AD38-97CCECBEC265}" type="pres">
      <dgm:prSet presAssocID="{9A2743F3-7D12-427E-B1E6-6CF1A19BCAB6}" presName="spacer" presStyleCnt="0"/>
      <dgm:spPr/>
    </dgm:pt>
    <dgm:pt modelId="{F86D367E-CCED-4D0D-AA6F-39D357E34BEA}" type="pres">
      <dgm:prSet presAssocID="{4C13AC5A-D0E2-4CA5-9F09-DC737DA0EA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2F122A-E915-425B-85CF-113160FDDB17}" srcId="{A285BC72-6284-4000-87DE-A7DD3F707512}" destId="{9F4BE31C-B9C3-471E-8DC7-79A2B5A28294}" srcOrd="0" destOrd="0" parTransId="{8A949985-33A0-4D1E-A7E9-413A095C532F}" sibTransId="{8FA56104-DFC8-4AEE-B63D-8098D25D7192}"/>
    <dgm:cxn modelId="{93A6583A-0618-4DC5-8CD2-2A5EEF330F6F}" type="presOf" srcId="{A285BC72-6284-4000-87DE-A7DD3F707512}" destId="{EBD2369B-1B1E-43C0-BE9B-1F26B5243640}" srcOrd="0" destOrd="0" presId="urn:microsoft.com/office/officeart/2005/8/layout/vList2"/>
    <dgm:cxn modelId="{BD511C67-BC14-4A07-9D19-2E29EB804A2A}" type="presOf" srcId="{4C13AC5A-D0E2-4CA5-9F09-DC737DA0EA30}" destId="{F86D367E-CCED-4D0D-AA6F-39D357E34BEA}" srcOrd="0" destOrd="0" presId="urn:microsoft.com/office/officeart/2005/8/layout/vList2"/>
    <dgm:cxn modelId="{42D58D7A-BE9A-457C-8BDD-E621FF06B0D4}" type="presOf" srcId="{9F4BE31C-B9C3-471E-8DC7-79A2B5A28294}" destId="{04079CA2-4C33-446C-8A40-A0F11259EB08}" srcOrd="0" destOrd="0" presId="urn:microsoft.com/office/officeart/2005/8/layout/vList2"/>
    <dgm:cxn modelId="{9F74A6BD-3E5E-41C1-A580-ACA2F1B52CF6}" type="presOf" srcId="{2E961326-D955-487B-8303-60560A6E13A6}" destId="{70CF4BD8-FE4B-42FF-8857-CD926D99052A}" srcOrd="0" destOrd="0" presId="urn:microsoft.com/office/officeart/2005/8/layout/vList2"/>
    <dgm:cxn modelId="{7D5526E4-B29F-4309-AC03-59F7DC3B569E}" srcId="{A285BC72-6284-4000-87DE-A7DD3F707512}" destId="{2E961326-D955-487B-8303-60560A6E13A6}" srcOrd="1" destOrd="0" parTransId="{4A89D82B-93F4-49E4-AF27-B3C23BADF812}" sibTransId="{9A2743F3-7D12-427E-B1E6-6CF1A19BCAB6}"/>
    <dgm:cxn modelId="{32F705E5-0D41-4F63-A41F-ED754E0190A1}" srcId="{A285BC72-6284-4000-87DE-A7DD3F707512}" destId="{4C13AC5A-D0E2-4CA5-9F09-DC737DA0EA30}" srcOrd="2" destOrd="0" parTransId="{CB2C468B-CCB8-4D76-8CF1-55BBC2095351}" sibTransId="{A33063D9-AB96-4762-8056-4DE840A000B4}"/>
    <dgm:cxn modelId="{CE1CA795-27EF-44EF-B9C9-8445F55B27CD}" type="presParOf" srcId="{EBD2369B-1B1E-43C0-BE9B-1F26B5243640}" destId="{04079CA2-4C33-446C-8A40-A0F11259EB08}" srcOrd="0" destOrd="0" presId="urn:microsoft.com/office/officeart/2005/8/layout/vList2"/>
    <dgm:cxn modelId="{D06780D4-B9C1-4EB8-88B8-A07BD803502A}" type="presParOf" srcId="{EBD2369B-1B1E-43C0-BE9B-1F26B5243640}" destId="{C2F51E2D-8BF7-4703-9A49-7F223BFDE727}" srcOrd="1" destOrd="0" presId="urn:microsoft.com/office/officeart/2005/8/layout/vList2"/>
    <dgm:cxn modelId="{46D4F4A7-E28B-4ECC-9A75-ACAC266457FE}" type="presParOf" srcId="{EBD2369B-1B1E-43C0-BE9B-1F26B5243640}" destId="{70CF4BD8-FE4B-42FF-8857-CD926D99052A}" srcOrd="2" destOrd="0" presId="urn:microsoft.com/office/officeart/2005/8/layout/vList2"/>
    <dgm:cxn modelId="{77E29D81-F6AE-4784-A816-96602F20A865}" type="presParOf" srcId="{EBD2369B-1B1E-43C0-BE9B-1F26B5243640}" destId="{2DB03225-8348-415D-AD38-97CCECBEC265}" srcOrd="3" destOrd="0" presId="urn:microsoft.com/office/officeart/2005/8/layout/vList2"/>
    <dgm:cxn modelId="{9893DD12-6DF3-497A-B10D-DA0C9D069BA0}" type="presParOf" srcId="{EBD2369B-1B1E-43C0-BE9B-1F26B5243640}" destId="{F86D367E-CCED-4D0D-AA6F-39D357E34B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D156E-0091-4DB7-B610-D2D86ECA3262}">
      <dsp:nvSpPr>
        <dsp:cNvPr id="0" name=""/>
        <dsp:cNvSpPr/>
      </dsp:nvSpPr>
      <dsp:spPr>
        <a:xfrm>
          <a:off x="0" y="47827"/>
          <a:ext cx="5906327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Architektur</a:t>
          </a:r>
          <a:endParaRPr lang="en-US" sz="2900" kern="1200" dirty="0"/>
        </a:p>
      </dsp:txBody>
      <dsp:txXfrm>
        <a:off x="33955" y="81782"/>
        <a:ext cx="5838417" cy="627655"/>
      </dsp:txXfrm>
    </dsp:sp>
    <dsp:sp modelId="{406E2FDA-A904-4424-9AB9-D8BFB14E1F53}">
      <dsp:nvSpPr>
        <dsp:cNvPr id="0" name=""/>
        <dsp:cNvSpPr/>
      </dsp:nvSpPr>
      <dsp:spPr>
        <a:xfrm>
          <a:off x="0" y="826912"/>
          <a:ext cx="5906327" cy="695565"/>
        </a:xfrm>
        <a:prstGeom prst="roundRect">
          <a:avLst/>
        </a:prstGeom>
        <a:solidFill>
          <a:schemeClr val="accent5">
            <a:hueOff val="4159237"/>
            <a:satOff val="-114"/>
            <a:lumOff val="-62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Schwachstellen</a:t>
          </a:r>
          <a:endParaRPr lang="en-US" sz="2900" kern="1200" dirty="0"/>
        </a:p>
      </dsp:txBody>
      <dsp:txXfrm>
        <a:off x="33955" y="860867"/>
        <a:ext cx="5838417" cy="627655"/>
      </dsp:txXfrm>
    </dsp:sp>
    <dsp:sp modelId="{0CE9C93A-E02C-4A3F-820D-EF50150567D9}">
      <dsp:nvSpPr>
        <dsp:cNvPr id="0" name=""/>
        <dsp:cNvSpPr/>
      </dsp:nvSpPr>
      <dsp:spPr>
        <a:xfrm>
          <a:off x="0" y="1605997"/>
          <a:ext cx="5906327" cy="695565"/>
        </a:xfrm>
        <a:prstGeom prst="roundRect">
          <a:avLst/>
        </a:prstGeom>
        <a:solidFill>
          <a:schemeClr val="accent5">
            <a:hueOff val="8318473"/>
            <a:satOff val="-227"/>
            <a:lumOff val="-1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Probleme mit dem Zertifikat</a:t>
          </a:r>
          <a:endParaRPr lang="en-US" sz="2900" kern="1200" dirty="0"/>
        </a:p>
      </dsp:txBody>
      <dsp:txXfrm>
        <a:off x="33955" y="1639952"/>
        <a:ext cx="5838417" cy="627655"/>
      </dsp:txXfrm>
    </dsp:sp>
    <dsp:sp modelId="{FCBC1F3C-9F33-4ECA-AA97-EB2B61ACC75F}">
      <dsp:nvSpPr>
        <dsp:cNvPr id="0" name=""/>
        <dsp:cNvSpPr/>
      </dsp:nvSpPr>
      <dsp:spPr>
        <a:xfrm>
          <a:off x="0" y="2385082"/>
          <a:ext cx="5906327" cy="695565"/>
        </a:xfrm>
        <a:prstGeom prst="roundRect">
          <a:avLst/>
        </a:prstGeom>
        <a:solidFill>
          <a:schemeClr val="accent5">
            <a:hueOff val="12477710"/>
            <a:satOff val="-341"/>
            <a:lumOff val="-18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Daten in QR-Code</a:t>
          </a:r>
          <a:endParaRPr lang="en-US" sz="2900" kern="1200" dirty="0"/>
        </a:p>
      </dsp:txBody>
      <dsp:txXfrm>
        <a:off x="33955" y="2419037"/>
        <a:ext cx="5838417" cy="627655"/>
      </dsp:txXfrm>
    </dsp:sp>
    <dsp:sp modelId="{89ED501C-1371-4790-9FD0-769FA3EB10CA}">
      <dsp:nvSpPr>
        <dsp:cNvPr id="0" name=""/>
        <dsp:cNvSpPr/>
      </dsp:nvSpPr>
      <dsp:spPr>
        <a:xfrm>
          <a:off x="0" y="3164167"/>
          <a:ext cx="5906327" cy="695565"/>
        </a:xfrm>
        <a:prstGeom prst="roundRect">
          <a:avLst/>
        </a:prstGeom>
        <a:solidFill>
          <a:schemeClr val="accent5">
            <a:hueOff val="16636946"/>
            <a:satOff val="-454"/>
            <a:lumOff val="-2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 err="1"/>
            <a:t>How</a:t>
          </a:r>
          <a:r>
            <a:rPr lang="de-AT" sz="2900" kern="1200" dirty="0"/>
            <a:t> </a:t>
          </a:r>
          <a:r>
            <a:rPr lang="de-AT" sz="2900" kern="1200" dirty="0" err="1"/>
            <a:t>To</a:t>
          </a:r>
          <a:r>
            <a:rPr lang="de-AT" sz="2900" kern="1200" dirty="0"/>
            <a:t> Fälsch</a:t>
          </a:r>
          <a:endParaRPr lang="en-US" sz="2900" kern="1200" dirty="0"/>
        </a:p>
      </dsp:txBody>
      <dsp:txXfrm>
        <a:off x="33955" y="3198122"/>
        <a:ext cx="5838417" cy="627655"/>
      </dsp:txXfrm>
    </dsp:sp>
    <dsp:sp modelId="{79A466F0-50B4-4E03-982E-F51582E095C6}">
      <dsp:nvSpPr>
        <dsp:cNvPr id="0" name=""/>
        <dsp:cNvSpPr/>
      </dsp:nvSpPr>
      <dsp:spPr>
        <a:xfrm>
          <a:off x="0" y="3943252"/>
          <a:ext cx="5906327" cy="695565"/>
        </a:xfrm>
        <a:prstGeom prst="round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Unsere</a:t>
          </a:r>
          <a:r>
            <a:rPr lang="en-US" sz="2900" kern="1200" dirty="0"/>
            <a:t> Version</a:t>
          </a:r>
        </a:p>
      </dsp:txBody>
      <dsp:txXfrm>
        <a:off x="33955" y="3977207"/>
        <a:ext cx="5838417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A1BD8-0931-463F-9550-C67056B0D69F}">
      <dsp:nvSpPr>
        <dsp:cNvPr id="0" name=""/>
        <dsp:cNvSpPr/>
      </dsp:nvSpPr>
      <dsp:spPr>
        <a:xfrm>
          <a:off x="0" y="31718"/>
          <a:ext cx="5906327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Bescheid muss selbst geholt werden</a:t>
          </a:r>
          <a:endParaRPr lang="en-US" sz="2200" kern="1200"/>
        </a:p>
      </dsp:txBody>
      <dsp:txXfrm>
        <a:off x="42663" y="74381"/>
        <a:ext cx="5821001" cy="788627"/>
      </dsp:txXfrm>
    </dsp:sp>
    <dsp:sp modelId="{F724DF0C-4868-4280-97CA-357C489362EA}">
      <dsp:nvSpPr>
        <dsp:cNvPr id="0" name=""/>
        <dsp:cNvSpPr/>
      </dsp:nvSpPr>
      <dsp:spPr>
        <a:xfrm>
          <a:off x="0" y="969032"/>
          <a:ext cx="5906327" cy="873953"/>
        </a:xfrm>
        <a:prstGeom prst="roundRect">
          <a:avLst/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Nur mit aktiver Internetverbindung überprüfbar</a:t>
          </a:r>
          <a:endParaRPr lang="en-US" sz="2200" kern="1200" dirty="0"/>
        </a:p>
      </dsp:txBody>
      <dsp:txXfrm>
        <a:off x="42663" y="1011695"/>
        <a:ext cx="5821001" cy="788627"/>
      </dsp:txXfrm>
    </dsp:sp>
    <dsp:sp modelId="{9930C1C6-7174-429A-B90F-6449408C9DEB}">
      <dsp:nvSpPr>
        <dsp:cNvPr id="0" name=""/>
        <dsp:cNvSpPr/>
      </dsp:nvSpPr>
      <dsp:spPr>
        <a:xfrm>
          <a:off x="0" y="1906345"/>
          <a:ext cx="5906327" cy="873953"/>
        </a:xfrm>
        <a:prstGeom prst="round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Nur für neue Android-Versionen</a:t>
          </a:r>
          <a:endParaRPr lang="en-US" sz="2200" kern="1200"/>
        </a:p>
      </dsp:txBody>
      <dsp:txXfrm>
        <a:off x="42663" y="1949008"/>
        <a:ext cx="5821001" cy="788627"/>
      </dsp:txXfrm>
    </dsp:sp>
    <dsp:sp modelId="{26C25415-4C7C-4E95-A4B2-82F537764A42}">
      <dsp:nvSpPr>
        <dsp:cNvPr id="0" name=""/>
        <dsp:cNvSpPr/>
      </dsp:nvSpPr>
      <dsp:spPr>
        <a:xfrm>
          <a:off x="0" y="2843659"/>
          <a:ext cx="5906327" cy="873953"/>
        </a:xfrm>
        <a:prstGeom prst="roundRect">
          <a:avLst/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Zertifikate leicht fälschbar</a:t>
          </a:r>
          <a:endParaRPr lang="en-US" sz="2200" kern="1200" dirty="0"/>
        </a:p>
      </dsp:txBody>
      <dsp:txXfrm>
        <a:off x="42663" y="2886322"/>
        <a:ext cx="5821001" cy="788627"/>
      </dsp:txXfrm>
    </dsp:sp>
    <dsp:sp modelId="{5DFDA8EA-B4A0-4ECA-9246-BDAC2C8EABA2}">
      <dsp:nvSpPr>
        <dsp:cNvPr id="0" name=""/>
        <dsp:cNvSpPr/>
      </dsp:nvSpPr>
      <dsp:spPr>
        <a:xfrm>
          <a:off x="0" y="3780972"/>
          <a:ext cx="5906327" cy="873953"/>
        </a:xfrm>
        <a:prstGeom prst="round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Daten</a:t>
          </a:r>
          <a:r>
            <a:rPr lang="en-US" sz="2200" kern="1200" dirty="0"/>
            <a:t> für </a:t>
          </a:r>
          <a:r>
            <a:rPr lang="en-US" sz="2200" kern="1200" dirty="0" err="1"/>
            <a:t>jeden</a:t>
          </a:r>
          <a:r>
            <a:rPr lang="en-US" sz="2200" kern="1200" dirty="0"/>
            <a:t> </a:t>
          </a:r>
          <a:r>
            <a:rPr lang="en-US" sz="2200" kern="1200" dirty="0" err="1"/>
            <a:t>auslesbar</a:t>
          </a:r>
          <a:endParaRPr lang="en-US" sz="2200" kern="1200" dirty="0"/>
        </a:p>
      </dsp:txBody>
      <dsp:txXfrm>
        <a:off x="42663" y="3823635"/>
        <a:ext cx="5821001" cy="788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F9ADF-AFA1-4B62-856C-A7E1CD9678AB}">
      <dsp:nvSpPr>
        <dsp:cNvPr id="0" name=""/>
        <dsp:cNvSpPr/>
      </dsp:nvSpPr>
      <dsp:spPr>
        <a:xfrm>
          <a:off x="0" y="3661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B70F9-A74C-4BF6-A9C0-AB0D36749A3F}">
      <dsp:nvSpPr>
        <dsp:cNvPr id="0" name=""/>
        <dsp:cNvSpPr/>
      </dsp:nvSpPr>
      <dsp:spPr>
        <a:xfrm>
          <a:off x="235915" y="179136"/>
          <a:ext cx="428937" cy="428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F8C49-940E-4C90-BDC4-DA3D9C7DE367}">
      <dsp:nvSpPr>
        <dsp:cNvPr id="0" name=""/>
        <dsp:cNvSpPr/>
      </dsp:nvSpPr>
      <dsp:spPr>
        <a:xfrm>
          <a:off x="900769" y="3661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Code scannen</a:t>
          </a:r>
          <a:endParaRPr lang="en-US" sz="1900" kern="1200" dirty="0"/>
        </a:p>
      </dsp:txBody>
      <dsp:txXfrm>
        <a:off x="900769" y="3661"/>
        <a:ext cx="5005558" cy="779887"/>
      </dsp:txXfrm>
    </dsp:sp>
    <dsp:sp modelId="{165FD4D9-60CE-4154-BC41-D707A72EB38B}">
      <dsp:nvSpPr>
        <dsp:cNvPr id="0" name=""/>
        <dsp:cNvSpPr/>
      </dsp:nvSpPr>
      <dsp:spPr>
        <a:xfrm>
          <a:off x="0" y="978520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6BF95-19D9-4AEE-9577-4F5A60DAA6B3}">
      <dsp:nvSpPr>
        <dsp:cNvPr id="0" name=""/>
        <dsp:cNvSpPr/>
      </dsp:nvSpPr>
      <dsp:spPr>
        <a:xfrm>
          <a:off x="235915" y="1153994"/>
          <a:ext cx="428937" cy="428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D26FB-DF75-4F6C-AD19-A8931562B0D6}">
      <dsp:nvSpPr>
        <dsp:cNvPr id="0" name=""/>
        <dsp:cNvSpPr/>
      </dsp:nvSpPr>
      <dsp:spPr>
        <a:xfrm>
          <a:off x="900769" y="978520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Zlib decompressen</a:t>
          </a:r>
          <a:endParaRPr lang="en-US" sz="1900" kern="1200" dirty="0"/>
        </a:p>
      </dsp:txBody>
      <dsp:txXfrm>
        <a:off x="900769" y="978520"/>
        <a:ext cx="5005558" cy="779887"/>
      </dsp:txXfrm>
    </dsp:sp>
    <dsp:sp modelId="{B6E598D9-D66B-4274-8AD5-78C6B3C7CF2A}">
      <dsp:nvSpPr>
        <dsp:cNvPr id="0" name=""/>
        <dsp:cNvSpPr/>
      </dsp:nvSpPr>
      <dsp:spPr>
        <a:xfrm>
          <a:off x="0" y="1953378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1D9E8-D06D-49E1-9669-9515FDA73E43}">
      <dsp:nvSpPr>
        <dsp:cNvPr id="0" name=""/>
        <dsp:cNvSpPr/>
      </dsp:nvSpPr>
      <dsp:spPr>
        <a:xfrm>
          <a:off x="235915" y="2128853"/>
          <a:ext cx="428937" cy="428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36558-97B3-497E-AE86-862552A1F932}">
      <dsp:nvSpPr>
        <dsp:cNvPr id="0" name=""/>
        <dsp:cNvSpPr/>
      </dsp:nvSpPr>
      <dsp:spPr>
        <a:xfrm>
          <a:off x="900769" y="1953378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COSE entschlüsseln</a:t>
          </a:r>
          <a:endParaRPr lang="en-US" sz="1900" kern="1200" dirty="0"/>
        </a:p>
      </dsp:txBody>
      <dsp:txXfrm>
        <a:off x="900769" y="1953378"/>
        <a:ext cx="5005558" cy="779887"/>
      </dsp:txXfrm>
    </dsp:sp>
    <dsp:sp modelId="{DD1F9E86-46DE-4CB6-B5BB-441E5A5592AF}">
      <dsp:nvSpPr>
        <dsp:cNvPr id="0" name=""/>
        <dsp:cNvSpPr/>
      </dsp:nvSpPr>
      <dsp:spPr>
        <a:xfrm>
          <a:off x="0" y="2928237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56ACE-58FB-4CC4-B12A-6AB58AB94E6F}">
      <dsp:nvSpPr>
        <dsp:cNvPr id="0" name=""/>
        <dsp:cNvSpPr/>
      </dsp:nvSpPr>
      <dsp:spPr>
        <a:xfrm>
          <a:off x="235915" y="3103712"/>
          <a:ext cx="428937" cy="428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7B9B4-B5EC-4AC2-822A-779D9EA95B11}">
      <dsp:nvSpPr>
        <dsp:cNvPr id="0" name=""/>
        <dsp:cNvSpPr/>
      </dsp:nvSpPr>
      <dsp:spPr>
        <a:xfrm>
          <a:off x="900769" y="2928237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CBOR übersetzen</a:t>
          </a:r>
          <a:endParaRPr lang="en-US" sz="1900" kern="1200" dirty="0"/>
        </a:p>
      </dsp:txBody>
      <dsp:txXfrm>
        <a:off x="900769" y="2928237"/>
        <a:ext cx="5005558" cy="779887"/>
      </dsp:txXfrm>
    </dsp:sp>
    <dsp:sp modelId="{4A30B655-F61B-471A-854E-0FD7E7A2E6F5}">
      <dsp:nvSpPr>
        <dsp:cNvPr id="0" name=""/>
        <dsp:cNvSpPr/>
      </dsp:nvSpPr>
      <dsp:spPr>
        <a:xfrm>
          <a:off x="0" y="3903096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01013-C25C-4F91-AE9D-07110F2918AD}">
      <dsp:nvSpPr>
        <dsp:cNvPr id="0" name=""/>
        <dsp:cNvSpPr/>
      </dsp:nvSpPr>
      <dsp:spPr>
        <a:xfrm>
          <a:off x="235915" y="4078571"/>
          <a:ext cx="428937" cy="428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4B52A-5397-4626-84FA-5A5782DF7A64}">
      <dsp:nvSpPr>
        <dsp:cNvPr id="0" name=""/>
        <dsp:cNvSpPr/>
      </dsp:nvSpPr>
      <dsp:spPr>
        <a:xfrm>
          <a:off x="900769" y="3903096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JSON Dokument</a:t>
          </a:r>
          <a:endParaRPr lang="en-US" sz="1900" kern="1200" dirty="0"/>
        </a:p>
      </dsp:txBody>
      <dsp:txXfrm>
        <a:off x="900769" y="3903096"/>
        <a:ext cx="5005558" cy="77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2D80D-22A9-45A4-8560-EEFD802C8ED3}">
      <dsp:nvSpPr>
        <dsp:cNvPr id="0" name=""/>
        <dsp:cNvSpPr/>
      </dsp:nvSpPr>
      <dsp:spPr>
        <a:xfrm>
          <a:off x="0" y="0"/>
          <a:ext cx="4263820" cy="108966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Schnittstelle von Elga</a:t>
          </a:r>
          <a:endParaRPr lang="en-US" sz="2300" kern="1200" dirty="0"/>
        </a:p>
      </dsp:txBody>
      <dsp:txXfrm>
        <a:off x="31915" y="31915"/>
        <a:ext cx="3087992" cy="1025830"/>
      </dsp:txXfrm>
    </dsp:sp>
    <dsp:sp modelId="{665654C9-CD5C-4A58-8214-CB934461C2C9}">
      <dsp:nvSpPr>
        <dsp:cNvPr id="0" name=""/>
        <dsp:cNvSpPr/>
      </dsp:nvSpPr>
      <dsp:spPr>
        <a:xfrm>
          <a:off x="376219" y="1271269"/>
          <a:ext cx="4263820" cy="108966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Token stellt Daten zur Verfügung</a:t>
          </a:r>
          <a:endParaRPr lang="en-US" sz="2300" kern="1200" dirty="0"/>
        </a:p>
      </dsp:txBody>
      <dsp:txXfrm>
        <a:off x="408134" y="1303184"/>
        <a:ext cx="3115491" cy="1025830"/>
      </dsp:txXfrm>
    </dsp:sp>
    <dsp:sp modelId="{355E6700-C01B-4F3D-BBFA-95EDAFCAA4AD}">
      <dsp:nvSpPr>
        <dsp:cNvPr id="0" name=""/>
        <dsp:cNvSpPr/>
      </dsp:nvSpPr>
      <dsp:spPr>
        <a:xfrm>
          <a:off x="752438" y="2542539"/>
          <a:ext cx="4263820" cy="108966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Im QR-Code nur Token in JWT-Format</a:t>
          </a:r>
          <a:endParaRPr lang="en-US" sz="2300" kern="1200" dirty="0"/>
        </a:p>
      </dsp:txBody>
      <dsp:txXfrm>
        <a:off x="784353" y="2574454"/>
        <a:ext cx="3115491" cy="1025830"/>
      </dsp:txXfrm>
    </dsp:sp>
    <dsp:sp modelId="{3CA74AAC-A6CC-419C-8F56-227F6F76049D}">
      <dsp:nvSpPr>
        <dsp:cNvPr id="0" name=""/>
        <dsp:cNvSpPr/>
      </dsp:nvSpPr>
      <dsp:spPr>
        <a:xfrm>
          <a:off x="3555541" y="826325"/>
          <a:ext cx="708279" cy="7082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14904" y="826325"/>
        <a:ext cx="389553" cy="532980"/>
      </dsp:txXfrm>
    </dsp:sp>
    <dsp:sp modelId="{87A5F52D-D4E3-4BD0-AE9D-6A2F6FAAD995}">
      <dsp:nvSpPr>
        <dsp:cNvPr id="0" name=""/>
        <dsp:cNvSpPr/>
      </dsp:nvSpPr>
      <dsp:spPr>
        <a:xfrm>
          <a:off x="3931760" y="2090331"/>
          <a:ext cx="708279" cy="7082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091123" y="2090331"/>
        <a:ext cx="389553" cy="5329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79CA2-4C33-446C-8A40-A0F11259EB08}">
      <dsp:nvSpPr>
        <dsp:cNvPr id="0" name=""/>
        <dsp:cNvSpPr/>
      </dsp:nvSpPr>
      <dsp:spPr>
        <a:xfrm>
          <a:off x="0" y="72882"/>
          <a:ext cx="5816600" cy="13478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Fraglicher Datenschutz: Theoretisch kann jeder über Token das Zertifikat abfragen</a:t>
          </a:r>
          <a:endParaRPr lang="en-US" sz="2400" kern="1200"/>
        </a:p>
      </dsp:txBody>
      <dsp:txXfrm>
        <a:off x="65796" y="138678"/>
        <a:ext cx="5685008" cy="1216248"/>
      </dsp:txXfrm>
    </dsp:sp>
    <dsp:sp modelId="{70CF4BD8-FE4B-42FF-8857-CD926D99052A}">
      <dsp:nvSpPr>
        <dsp:cNvPr id="0" name=""/>
        <dsp:cNvSpPr/>
      </dsp:nvSpPr>
      <dsp:spPr>
        <a:xfrm>
          <a:off x="0" y="1489842"/>
          <a:ext cx="5816600" cy="13478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ABER: Momentan auch nicht besser</a:t>
          </a:r>
          <a:endParaRPr lang="en-US" sz="2400" kern="1200"/>
        </a:p>
      </dsp:txBody>
      <dsp:txXfrm>
        <a:off x="65796" y="1555638"/>
        <a:ext cx="5685008" cy="1216248"/>
      </dsp:txXfrm>
    </dsp:sp>
    <dsp:sp modelId="{F86D367E-CCED-4D0D-AA6F-39D357E34BEA}">
      <dsp:nvSpPr>
        <dsp:cNvPr id="0" name=""/>
        <dsp:cNvSpPr/>
      </dsp:nvSpPr>
      <dsp:spPr>
        <a:xfrm>
          <a:off x="0" y="2906802"/>
          <a:ext cx="5816600" cy="13478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Kosten nur, wenn man Infrastruktur updaten will</a:t>
          </a:r>
          <a:endParaRPr lang="en-US" sz="2400" kern="1200"/>
        </a:p>
      </dsp:txBody>
      <dsp:txXfrm>
        <a:off x="65796" y="2972598"/>
        <a:ext cx="5685008" cy="121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1C81C-38A4-4430-93B2-591B548CF551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3BC8D-7589-4E46-AD6B-0CED0F1E2E1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150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867207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70656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01398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157596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50893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18767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62916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468841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99780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198776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856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427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712108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006761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April 25, 2022</a:t>
            </a:fld>
            <a:endParaRPr lang="en-US" cap="al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2703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B1D4B-23D4-45F5-9837-6755CC068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r>
              <a:rPr lang="de-AT" dirty="0"/>
              <a:t>Grüner-Pass 2.0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55568D-6ECD-4253-8BC1-78C99BC2E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5797833" cy="785656"/>
          </a:xfrm>
        </p:spPr>
        <p:txBody>
          <a:bodyPr>
            <a:normAutofit/>
          </a:bodyPr>
          <a:lstStyle/>
          <a:p>
            <a:r>
              <a:rPr lang="de-DE" i="1" dirty="0"/>
              <a:t>Aigner, Wimmer, Scheiböck, Mayr </a:t>
            </a:r>
            <a:r>
              <a:rPr lang="de-DE" i="1"/>
              <a:t>und Aspöck</a:t>
            </a:r>
            <a:endParaRPr lang="de-AT" dirty="0"/>
          </a:p>
        </p:txBody>
      </p:sp>
      <p:pic>
        <p:nvPicPr>
          <p:cNvPr id="5" name="Picture 4" descr="Der Grüne Pass">
            <a:extLst>
              <a:ext uri="{FF2B5EF4-FFF2-40B4-BE49-F238E27FC236}">
                <a16:creationId xmlns:a16="http://schemas.microsoft.com/office/drawing/2014/main" id="{F2759F4E-7F17-46BB-97CC-9AC453E0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66" y="1227467"/>
            <a:ext cx="5715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C6D2F0-65AA-43C5-B867-0061B9B0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spc="750" dirty="0" err="1"/>
              <a:t>Danke</a:t>
            </a:r>
            <a:r>
              <a:rPr lang="en-US" sz="6600" spc="750" dirty="0"/>
              <a:t> </a:t>
            </a:r>
            <a:r>
              <a:rPr lang="en-US" sz="6600" spc="750" dirty="0" err="1"/>
              <a:t>für’s</a:t>
            </a:r>
            <a:r>
              <a:rPr lang="en-US" sz="6600" spc="750" dirty="0"/>
              <a:t> </a:t>
            </a:r>
            <a:r>
              <a:rPr lang="en-US" sz="6600" spc="750" dirty="0" err="1"/>
              <a:t>Zuhören</a:t>
            </a:r>
            <a:r>
              <a:rPr lang="en-US" sz="6600" spc="7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2100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464EA45-A98D-7707-44A4-D1F7F5767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11293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757692FA-ABFD-4CFC-8803-1F41A4AD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04" y="600363"/>
            <a:ext cx="3843395" cy="3638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3850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66698-6987-4EDA-9697-36D33E39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416AD0-33DB-46ED-9C40-8F0BD4EAE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0" y="1449178"/>
            <a:ext cx="7039368" cy="395964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44132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2C84AB1-FBD9-4AFE-856F-B06B0466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aktuellen</a:t>
            </a:r>
            <a:r>
              <a:rPr lang="en-US" dirty="0"/>
              <a:t> </a:t>
            </a:r>
            <a:r>
              <a:rPr lang="en-US" dirty="0" err="1"/>
              <a:t>Funktions-weise</a:t>
            </a:r>
            <a:endParaRPr lang="en-US" dirty="0"/>
          </a:p>
        </p:txBody>
      </p:sp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E4C04B2E-2A0A-1DA8-BDF0-A036570FC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99589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263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0A0406-C11C-418F-83CA-474BAC7A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AT" dirty="0"/>
              <a:t>QR-Code Auslesen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AF3E3F-23DE-4117-3027-37DBA62B9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18730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3084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DCAE95D-2F95-4D3D-B137-BFB079D6339A}"/>
              </a:ext>
            </a:extLst>
          </p:cNvPr>
          <p:cNvSpPr txBox="1">
            <a:spLocks/>
          </p:cNvSpPr>
          <p:nvPr/>
        </p:nvSpPr>
        <p:spPr>
          <a:xfrm>
            <a:off x="451514" y="1800225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400"/>
              <a:t>Zertifikat Validierung Umgehen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6F0592-034D-4D40-B600-DC3C35B2DA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" r="8" b="8"/>
          <a:stretch/>
        </p:blipFill>
        <p:spPr>
          <a:xfrm>
            <a:off x="5021853" y="1541964"/>
            <a:ext cx="6867003" cy="37740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7975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CEAA8F-57D0-42D0-A631-1D89D7D93398}"/>
              </a:ext>
            </a:extLst>
          </p:cNvPr>
          <p:cNvSpPr txBox="1"/>
          <p:nvPr/>
        </p:nvSpPr>
        <p:spPr>
          <a:xfrm>
            <a:off x="810000" y="447188"/>
            <a:ext cx="5039035" cy="1559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Unsere Version</a:t>
            </a:r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BECED7-0DA9-42BA-8EBD-5F856B52059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403" y="1258529"/>
            <a:ext cx="1472269" cy="4330205"/>
          </a:xfrm>
          <a:prstGeom prst="rect">
            <a:avLst/>
          </a:pr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AC8A791-660C-7BA5-1F97-3A18AF9EF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16530"/>
              </p:ext>
            </p:extLst>
          </p:nvPr>
        </p:nvGraphicFramePr>
        <p:xfrm>
          <a:off x="818712" y="2413000"/>
          <a:ext cx="5016259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557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FCA38DE0-0434-4DDD-89EE-77463F374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6A520694-B5C4-4629-92F0-65DEBCE68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481607" y="-491131"/>
            <a:ext cx="6867524" cy="7830738"/>
          </a:xfrm>
          <a:custGeom>
            <a:avLst/>
            <a:gdLst>
              <a:gd name="connsiteX0" fmla="*/ 0 w 6867524"/>
              <a:gd name="connsiteY0" fmla="*/ 7529514 h 7830738"/>
              <a:gd name="connsiteX1" fmla="*/ 0 w 6867524"/>
              <a:gd name="connsiteY1" fmla="*/ 2857374 h 7830738"/>
              <a:gd name="connsiteX2" fmla="*/ 0 w 6867524"/>
              <a:gd name="connsiteY2" fmla="*/ 0 h 7830738"/>
              <a:gd name="connsiteX3" fmla="*/ 6867524 w 6867524"/>
              <a:gd name="connsiteY3" fmla="*/ 0 h 7830738"/>
              <a:gd name="connsiteX4" fmla="*/ 6867524 w 6867524"/>
              <a:gd name="connsiteY4" fmla="*/ 2626914 h 7830738"/>
              <a:gd name="connsiteX5" fmla="*/ 6867524 w 6867524"/>
              <a:gd name="connsiteY5" fmla="*/ 7532288 h 7830738"/>
              <a:gd name="connsiteX6" fmla="*/ 3859631 w 6867524"/>
              <a:gd name="connsiteY6" fmla="*/ 7532288 h 7830738"/>
              <a:gd name="connsiteX7" fmla="*/ 3478631 w 6867524"/>
              <a:gd name="connsiteY7" fmla="*/ 7818038 h 7830738"/>
              <a:gd name="connsiteX8" fmla="*/ 3470164 w 6867524"/>
              <a:gd name="connsiteY8" fmla="*/ 7821213 h 7830738"/>
              <a:gd name="connsiteX9" fmla="*/ 3457464 w 6867524"/>
              <a:gd name="connsiteY9" fmla="*/ 7825976 h 7830738"/>
              <a:gd name="connsiteX10" fmla="*/ 3446881 w 6867524"/>
              <a:gd name="connsiteY10" fmla="*/ 7830738 h 7830738"/>
              <a:gd name="connsiteX11" fmla="*/ 3434181 w 6867524"/>
              <a:gd name="connsiteY11" fmla="*/ 7830738 h 7830738"/>
              <a:gd name="connsiteX12" fmla="*/ 3423598 w 6867524"/>
              <a:gd name="connsiteY12" fmla="*/ 7830738 h 7830738"/>
              <a:gd name="connsiteX13" fmla="*/ 3410897 w 6867524"/>
              <a:gd name="connsiteY13" fmla="*/ 7825976 h 7830738"/>
              <a:gd name="connsiteX14" fmla="*/ 3398198 w 6867524"/>
              <a:gd name="connsiteY14" fmla="*/ 7821213 h 7830738"/>
              <a:gd name="connsiteX15" fmla="*/ 3389731 w 6867524"/>
              <a:gd name="connsiteY15" fmla="*/ 7818038 h 7830738"/>
              <a:gd name="connsiteX16" fmla="*/ 3008731 w 6867524"/>
              <a:gd name="connsiteY16" fmla="*/ 7532288 h 7830738"/>
              <a:gd name="connsiteX17" fmla="*/ 1012714 w 6867524"/>
              <a:gd name="connsiteY17" fmla="*/ 7532288 h 7830738"/>
              <a:gd name="connsiteX18" fmla="*/ 1012714 w 6867524"/>
              <a:gd name="connsiteY18" fmla="*/ 7531893 h 7830738"/>
              <a:gd name="connsiteX19" fmla="*/ 4761 w 6867524"/>
              <a:gd name="connsiteY19" fmla="*/ 7531893 h 7830738"/>
              <a:gd name="connsiteX20" fmla="*/ 4761 w 6867524"/>
              <a:gd name="connsiteY20" fmla="*/ 7529514 h 783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67524" h="7830738">
                <a:moveTo>
                  <a:pt x="0" y="7529514"/>
                </a:moveTo>
                <a:lnTo>
                  <a:pt x="0" y="2857374"/>
                </a:lnTo>
                <a:lnTo>
                  <a:pt x="0" y="0"/>
                </a:lnTo>
                <a:lnTo>
                  <a:pt x="6867524" y="0"/>
                </a:lnTo>
                <a:lnTo>
                  <a:pt x="6867524" y="2626914"/>
                </a:lnTo>
                <a:lnTo>
                  <a:pt x="6867524" y="7532288"/>
                </a:lnTo>
                <a:lnTo>
                  <a:pt x="3859631" y="7532288"/>
                </a:lnTo>
                <a:lnTo>
                  <a:pt x="3478631" y="7818038"/>
                </a:lnTo>
                <a:lnTo>
                  <a:pt x="3470164" y="7821213"/>
                </a:lnTo>
                <a:lnTo>
                  <a:pt x="3457464" y="7825976"/>
                </a:lnTo>
                <a:lnTo>
                  <a:pt x="3446881" y="7830738"/>
                </a:lnTo>
                <a:lnTo>
                  <a:pt x="3434181" y="7830738"/>
                </a:lnTo>
                <a:lnTo>
                  <a:pt x="3423598" y="7830738"/>
                </a:lnTo>
                <a:lnTo>
                  <a:pt x="3410897" y="7825976"/>
                </a:lnTo>
                <a:lnTo>
                  <a:pt x="3398198" y="7821213"/>
                </a:lnTo>
                <a:lnTo>
                  <a:pt x="3389731" y="7818038"/>
                </a:lnTo>
                <a:lnTo>
                  <a:pt x="3008731" y="7532288"/>
                </a:lnTo>
                <a:lnTo>
                  <a:pt x="1012714" y="7532288"/>
                </a:lnTo>
                <a:lnTo>
                  <a:pt x="1012714" y="7531893"/>
                </a:lnTo>
                <a:lnTo>
                  <a:pt x="4761" y="7531893"/>
                </a:lnTo>
                <a:lnTo>
                  <a:pt x="4761" y="7529514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BA072-276B-46D3-BEE5-68715552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5717870" cy="39597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36130-92B6-4EA4-9F65-0F8E61D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281" y="1449147"/>
            <a:ext cx="3042176" cy="3959706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/>
              <a:t>ELGA-Server nicht verfügbar</a:t>
            </a:r>
          </a:p>
        </p:txBody>
      </p:sp>
    </p:spTree>
    <p:extLst>
      <p:ext uri="{BB962C8B-B14F-4D97-AF65-F5344CB8AC3E}">
        <p14:creationId xmlns:p14="http://schemas.microsoft.com/office/powerpoint/2010/main" val="9030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1069A5-8ADE-437C-81C7-C3475907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de-AT" sz="4100"/>
              <a:t>Kosten / Datenschutz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8BB3BFB-0768-5AFC-8FB7-1F512E777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7679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35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120</Words>
  <Application>Microsoft Office PowerPoint</Application>
  <PresentationFormat>Breitbild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Zitierfähig</vt:lpstr>
      <vt:lpstr>Grüner-Pass 2.0</vt:lpstr>
      <vt:lpstr>Agenda</vt:lpstr>
      <vt:lpstr>Architektur</vt:lpstr>
      <vt:lpstr>Probleme mit der aktuellen Funktions-weise</vt:lpstr>
      <vt:lpstr>QR-Code Auslesen</vt:lpstr>
      <vt:lpstr>PowerPoint-Präsentation</vt:lpstr>
      <vt:lpstr>PowerPoint-Präsentation</vt:lpstr>
      <vt:lpstr>Schwachstellen</vt:lpstr>
      <vt:lpstr>Kosten / Datenschutz</vt:lpstr>
      <vt:lpstr>Danke für’s Zuhören!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Green-Pass 2.0</dc:title>
  <dc:creator>Mayr Sarah</dc:creator>
  <cp:lastModifiedBy>Andreas Aigner</cp:lastModifiedBy>
  <cp:revision>16</cp:revision>
  <dcterms:created xsi:type="dcterms:W3CDTF">2022-03-21T10:10:24Z</dcterms:created>
  <dcterms:modified xsi:type="dcterms:W3CDTF">2022-04-25T09:15:32Z</dcterms:modified>
</cp:coreProperties>
</file>