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CD2B5-A0D8-409C-8C41-47DE2F2B1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0AE9C1-D931-4F0B-959B-06CDE842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42A48-958F-4F9A-85FC-2EB622A6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A1386-6812-45B4-BADC-B3D3F6EF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F80D1-7038-40C6-A030-8540D75C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91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1A42-910E-46B6-9DF0-8D610C88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F72F6E-F5B8-4677-AC32-EAF11D41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2AF362-E017-4292-968A-D4851941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49CB1-EAE7-49E8-85EC-6EE1E033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516A-5392-4D77-8A5C-E45F9F43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F63D3D-B90C-4E64-8400-5B4FD9B9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A143E7-CA2C-4707-AEF2-10D16331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D5DD9-EE5B-40EF-9A28-260E1939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05C69-A35D-44D6-A4E1-74CD5197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776C3-A86C-4AAA-8AA1-3B616C67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332C5-C6CD-4D06-920E-DE9FA667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E642C-7E9F-4D31-A09C-E0878769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66F52-CD7E-4AFA-B234-DBA6A165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F5846-831F-49C2-B040-7ADAFE2E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C0F74-8442-4339-B32D-8DF5DBB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1F67D-4E6F-4446-841E-0AD244EC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BA846B-1DDB-46A6-8B84-85C67D46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2D99E-4141-44A2-ABBC-20B0DBED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EC336-0C6B-42F7-A002-BB7B3D30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57FC-692A-4250-8AE9-BB45522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1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417ED-655C-40B0-BA6B-70A6CCB8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F70DE-4811-422C-85FE-E3BBC860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D3658-0A04-4AA7-BF06-4C66F8605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B45C2-8D32-4845-8868-6C205909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44B94-6DAF-44CB-9BF9-43CF1FF2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6A054-CE4A-4CB9-AD7A-2EBCCF55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9408-7001-4294-BE07-89B8D817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2BB4D-CD9E-4750-9A26-DFE7DFC5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73CB4-A524-47C9-A38C-0C883B34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39F768-0753-4952-9785-6ECD44B4D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B45329-17E0-4BAF-A45D-08A0F56CF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6E39A7-BC38-47D5-BD64-59A3ECA6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F6406F-ABB9-426D-B0BF-D6045988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C19D9-3DA6-4429-AF7C-46E236B1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B8CE0-3459-41E9-B507-17200618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C2CF81-0DF1-4D87-8DFB-5A1B88CD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E47BF8-F88C-49CA-9D7E-1D96E072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3309E5-B970-4D5E-9AA1-87FBD4AD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42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63E63-5F94-4264-97CB-D2D14A5E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FD0240-CB78-4B24-BE07-573BE8F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6D9990-7D08-4E21-AA63-EF07A003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9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B7EB-B205-4EE1-8F83-4ABDCBA4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0CBC5-7F04-4992-85EE-A6912300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39B980-CB06-4F78-8990-266DBC9E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9608D-0285-4BEB-A380-6222B6CF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1F413D-1179-4583-B623-0137D7BC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4D722-02FD-4294-B670-4EC61CDC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7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915-DAD9-423F-8269-F9B729B1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A6858B-C23B-444C-B6A6-DD158F82C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3A9217-EE61-4C8B-862C-551EC518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8369F-2EC8-4253-9A2F-4FAF139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8408B-30F7-4B4B-A360-2E1645A7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EDB4F-15B5-4E4A-94E4-9F3E95BE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30C9EC-42F2-441E-BC28-490D98E2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A4E2A-8264-4DF6-AE80-3D3DBD98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266B5-422F-4F8C-A67D-E117A66A8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29FA-8668-437B-9829-1C3B4516CE9B}" type="datetimeFigureOut">
              <a:rPr lang="de-DE" smtClean="0"/>
              <a:t>14.08.2020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2F2F9-3205-425E-A152-E90B413A0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34271-3C90-480C-BDF9-9B4A7E926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AC85-7B5F-450F-9BE0-DE6320F1A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6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DAB5B-B6B2-4222-ADB9-A6CED31A5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EE154E-B29A-41D1-A0CB-AFF8D04C0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1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2020-08-14T12:46:33Z</dcterms:created>
  <dcterms:modified xsi:type="dcterms:W3CDTF">2020-08-14T12:46:37Z</dcterms:modified>
</cp:coreProperties>
</file>