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</p:sldIdLst>
  <p:sldSz cy="5143500" cx="9144000"/>
  <p:notesSz cx="6858000" cy="9144000"/>
  <p:embeddedFontLst>
    <p:embeddedFont>
      <p:font typeface="Nunito SemiBold"/>
      <p:regular r:id="rId76"/>
      <p:bold r:id="rId77"/>
      <p:italic r:id="rId78"/>
      <p:boldItalic r:id="rId79"/>
    </p:embeddedFont>
    <p:embeddedFont>
      <p:font typeface="Quattrocento Sans"/>
      <p:regular r:id="rId80"/>
      <p:bold r:id="rId81"/>
      <p:italic r:id="rId82"/>
      <p:boldItalic r:id="rId83"/>
    </p:embeddedFont>
    <p:embeddedFont>
      <p:font typeface="Montserrat ExtraBold"/>
      <p:bold r:id="rId84"/>
      <p:boldItalic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86" roundtripDataSignature="AMtx7mgbVI2RWJ/cb7lGTDt0iIy1/zDk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9FB141-177E-435C-8B66-AA3ED202076A}">
  <a:tblStyle styleId="{4E9FB141-177E-435C-8B66-AA3ED202076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MontserratExtraBold-bold.fntdata"/><Relationship Id="rId83" Type="http://schemas.openxmlformats.org/officeDocument/2006/relationships/font" Target="fonts/QuattrocentoSans-boldItalic.fntdata"/><Relationship Id="rId42" Type="http://schemas.openxmlformats.org/officeDocument/2006/relationships/slide" Target="slides/slide36.xml"/><Relationship Id="rId86" Type="http://customschemas.google.com/relationships/presentationmetadata" Target="metadata"/><Relationship Id="rId41" Type="http://schemas.openxmlformats.org/officeDocument/2006/relationships/slide" Target="slides/slide35.xml"/><Relationship Id="rId85" Type="http://schemas.openxmlformats.org/officeDocument/2006/relationships/font" Target="fonts/MontserratExtraBold-boldItalic.fntdata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QuattrocentoSans-regular.fntdata"/><Relationship Id="rId82" Type="http://schemas.openxmlformats.org/officeDocument/2006/relationships/font" Target="fonts/QuattrocentoSans-italic.fntdata"/><Relationship Id="rId81" Type="http://schemas.openxmlformats.org/officeDocument/2006/relationships/font" Target="fonts/Quattrocento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NunitoSemiBold-bold.fntdata"/><Relationship Id="rId32" Type="http://schemas.openxmlformats.org/officeDocument/2006/relationships/slide" Target="slides/slide26.xml"/><Relationship Id="rId76" Type="http://schemas.openxmlformats.org/officeDocument/2006/relationships/font" Target="fonts/NunitoSemiBold-regular.fntdata"/><Relationship Id="rId35" Type="http://schemas.openxmlformats.org/officeDocument/2006/relationships/slide" Target="slides/slide29.xml"/><Relationship Id="rId79" Type="http://schemas.openxmlformats.org/officeDocument/2006/relationships/font" Target="fonts/NunitoSemiBold-boldItalic.fntdata"/><Relationship Id="rId34" Type="http://schemas.openxmlformats.org/officeDocument/2006/relationships/slide" Target="slides/slide28.xml"/><Relationship Id="rId78" Type="http://schemas.openxmlformats.org/officeDocument/2006/relationships/font" Target="fonts/NunitoSemiBold-italic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9" name="Google Shape;62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3" name="Google Shape;66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Google Shape;69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4" name="Google Shape;72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3" name="Google Shape;73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7" name="Google Shape;75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2" name="Google Shape;77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5" name="Google Shape;80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6" name="Google Shape;81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2" name="Google Shape;83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0" name="Google Shape;84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0" name="Google Shape;85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6" name="Google Shape;88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4" name="Google Shape;89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4" name="Google Shape;90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2" name="Google Shape;91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3" name="Google Shape;94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9" name="Google Shape;97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7" name="Google Shape;98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6" name="Google Shape;99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5" name="Google Shape;100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3" name="Google Shape;101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4" name="Google Shape;102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9" name="Google Shape;103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6" name="Google Shape;105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0" name="Google Shape;107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3" name="Google Shape;109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4" name="Google Shape;1114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2" name="Google Shape;1122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7" name="Google Shape;1137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5" name="Google Shape;1145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6" name="Google Shape;1156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0" name="Google Shape;1180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8" name="Google Shape;1188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5" name="Google Shape;1225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2" name="Google Shape;1242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9" name="Google Shape;1259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6" name="Google Shape;1276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3" name="Google Shape;1313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1" name="Google Shape;1321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7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8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31.png"/><Relationship Id="rId5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22.png"/><Relationship Id="rId13" Type="http://schemas.openxmlformats.org/officeDocument/2006/relationships/image" Target="../media/image20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9" Type="http://schemas.openxmlformats.org/officeDocument/2006/relationships/image" Target="../media/image33.png"/><Relationship Id="rId15" Type="http://schemas.openxmlformats.org/officeDocument/2006/relationships/image" Target="../media/image28.png"/><Relationship Id="rId14" Type="http://schemas.openxmlformats.org/officeDocument/2006/relationships/image" Target="../media/image67.png"/><Relationship Id="rId17" Type="http://schemas.openxmlformats.org/officeDocument/2006/relationships/image" Target="../media/image37.png"/><Relationship Id="rId16" Type="http://schemas.openxmlformats.org/officeDocument/2006/relationships/image" Target="../media/image25.png"/><Relationship Id="rId5" Type="http://schemas.openxmlformats.org/officeDocument/2006/relationships/image" Target="../media/image17.png"/><Relationship Id="rId6" Type="http://schemas.openxmlformats.org/officeDocument/2006/relationships/image" Target="../media/image3.png"/><Relationship Id="rId7" Type="http://schemas.openxmlformats.org/officeDocument/2006/relationships/image" Target="../media/image24.png"/><Relationship Id="rId8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Relationship Id="rId5" Type="http://schemas.openxmlformats.org/officeDocument/2006/relationships/image" Target="../media/image37.png"/><Relationship Id="rId6" Type="http://schemas.openxmlformats.org/officeDocument/2006/relationships/image" Target="../media/image21.png"/><Relationship Id="rId7" Type="http://schemas.openxmlformats.org/officeDocument/2006/relationships/image" Target="../media/image27.png"/><Relationship Id="rId8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31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9" Type="http://schemas.openxmlformats.org/officeDocument/2006/relationships/image" Target="../media/image3.png"/><Relationship Id="rId5" Type="http://schemas.openxmlformats.org/officeDocument/2006/relationships/image" Target="../media/image31.png"/><Relationship Id="rId6" Type="http://schemas.openxmlformats.org/officeDocument/2006/relationships/image" Target="../media/image48.png"/><Relationship Id="rId7" Type="http://schemas.openxmlformats.org/officeDocument/2006/relationships/image" Target="../media/image53.png"/><Relationship Id="rId8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5" Type="http://schemas.openxmlformats.org/officeDocument/2006/relationships/image" Target="../media/image17.png"/><Relationship Id="rId6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9" Type="http://schemas.openxmlformats.org/officeDocument/2006/relationships/image" Target="../media/image26.png"/><Relationship Id="rId5" Type="http://schemas.openxmlformats.org/officeDocument/2006/relationships/image" Target="../media/image17.png"/><Relationship Id="rId6" Type="http://schemas.openxmlformats.org/officeDocument/2006/relationships/image" Target="../media/image37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5" Type="http://schemas.openxmlformats.org/officeDocument/2006/relationships/image" Target="../media/image17.png"/><Relationship Id="rId6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43.png"/><Relationship Id="rId10" Type="http://schemas.openxmlformats.org/officeDocument/2006/relationships/image" Target="../media/image34.png"/><Relationship Id="rId1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9" Type="http://schemas.openxmlformats.org/officeDocument/2006/relationships/image" Target="../media/image45.png"/><Relationship Id="rId5" Type="http://schemas.openxmlformats.org/officeDocument/2006/relationships/image" Target="../media/image17.png"/><Relationship Id="rId6" Type="http://schemas.openxmlformats.org/officeDocument/2006/relationships/image" Target="../media/image3.png"/><Relationship Id="rId7" Type="http://schemas.openxmlformats.org/officeDocument/2006/relationships/image" Target="../media/image40.png"/><Relationship Id="rId8" Type="http://schemas.openxmlformats.org/officeDocument/2006/relationships/image" Target="../media/image3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5" Type="http://schemas.openxmlformats.org/officeDocument/2006/relationships/image" Target="../media/image6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Relationship Id="rId4" Type="http://schemas.openxmlformats.org/officeDocument/2006/relationships/image" Target="../media/image31.png"/><Relationship Id="rId5" Type="http://schemas.openxmlformats.org/officeDocument/2006/relationships/image" Target="../media/image17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31.png"/><Relationship Id="rId5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Relationship Id="rId4" Type="http://schemas.openxmlformats.org/officeDocument/2006/relationships/image" Target="../media/image31.png"/><Relationship Id="rId5" Type="http://schemas.openxmlformats.org/officeDocument/2006/relationships/image" Target="../media/image17.png"/><Relationship Id="rId6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5" Type="http://schemas.openxmlformats.org/officeDocument/2006/relationships/image" Target="../media/image17.png"/><Relationship Id="rId6" Type="http://schemas.openxmlformats.org/officeDocument/2006/relationships/image" Target="../media/image34.png"/><Relationship Id="rId7" Type="http://schemas.openxmlformats.org/officeDocument/2006/relationships/image" Target="../media/image50.png"/><Relationship Id="rId8" Type="http://schemas.openxmlformats.org/officeDocument/2006/relationships/image" Target="../media/image4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9" Type="http://schemas.openxmlformats.org/officeDocument/2006/relationships/image" Target="../media/image57.png"/><Relationship Id="rId5" Type="http://schemas.openxmlformats.org/officeDocument/2006/relationships/image" Target="../media/image17.png"/><Relationship Id="rId6" Type="http://schemas.openxmlformats.org/officeDocument/2006/relationships/image" Target="../media/image34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9" Type="http://schemas.openxmlformats.org/officeDocument/2006/relationships/image" Target="../media/image46.png"/><Relationship Id="rId5" Type="http://schemas.openxmlformats.org/officeDocument/2006/relationships/image" Target="../media/image17.png"/><Relationship Id="rId6" Type="http://schemas.openxmlformats.org/officeDocument/2006/relationships/image" Target="../media/image34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/Relationships>
</file>

<file path=ppt/slides/_rels/slide24.xml.rels><?xml version="1.0" encoding="UTF-8" standalone="yes"?><Relationships xmlns="http://schemas.openxmlformats.org/package/2006/relationships"><Relationship Id="rId10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9" Type="http://schemas.openxmlformats.org/officeDocument/2006/relationships/image" Target="../media/image46.png"/><Relationship Id="rId5" Type="http://schemas.openxmlformats.org/officeDocument/2006/relationships/image" Target="../media/image17.png"/><Relationship Id="rId6" Type="http://schemas.openxmlformats.org/officeDocument/2006/relationships/image" Target="../media/image34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56.png"/><Relationship Id="rId10" Type="http://schemas.openxmlformats.org/officeDocument/2006/relationships/image" Target="../media/image65.png"/><Relationship Id="rId1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9" Type="http://schemas.openxmlformats.org/officeDocument/2006/relationships/image" Target="../media/image46.png"/><Relationship Id="rId5" Type="http://schemas.openxmlformats.org/officeDocument/2006/relationships/image" Target="../media/image17.png"/><Relationship Id="rId6" Type="http://schemas.openxmlformats.org/officeDocument/2006/relationships/image" Target="../media/image34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56.png"/><Relationship Id="rId10" Type="http://schemas.openxmlformats.org/officeDocument/2006/relationships/image" Target="../media/image65.png"/><Relationship Id="rId1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9" Type="http://schemas.openxmlformats.org/officeDocument/2006/relationships/image" Target="../media/image46.png"/><Relationship Id="rId5" Type="http://schemas.openxmlformats.org/officeDocument/2006/relationships/image" Target="../media/image17.png"/><Relationship Id="rId6" Type="http://schemas.openxmlformats.org/officeDocument/2006/relationships/image" Target="../media/image34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6.png"/><Relationship Id="rId10" Type="http://schemas.openxmlformats.org/officeDocument/2006/relationships/image" Target="../media/image65.png"/><Relationship Id="rId13" Type="http://schemas.openxmlformats.org/officeDocument/2006/relationships/image" Target="../media/image59.png"/><Relationship Id="rId1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9" Type="http://schemas.openxmlformats.org/officeDocument/2006/relationships/image" Target="../media/image46.png"/><Relationship Id="rId5" Type="http://schemas.openxmlformats.org/officeDocument/2006/relationships/image" Target="../media/image17.png"/><Relationship Id="rId6" Type="http://schemas.openxmlformats.org/officeDocument/2006/relationships/image" Target="../media/image34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image" Target="../media/image56.png"/><Relationship Id="rId10" Type="http://schemas.openxmlformats.org/officeDocument/2006/relationships/image" Target="../media/image65.png"/><Relationship Id="rId13" Type="http://schemas.openxmlformats.org/officeDocument/2006/relationships/image" Target="../media/image59.png"/><Relationship Id="rId1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9" Type="http://schemas.openxmlformats.org/officeDocument/2006/relationships/image" Target="../media/image46.png"/><Relationship Id="rId5" Type="http://schemas.openxmlformats.org/officeDocument/2006/relationships/image" Target="../media/image17.png"/><Relationship Id="rId6" Type="http://schemas.openxmlformats.org/officeDocument/2006/relationships/image" Target="../media/image34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5" Type="http://schemas.openxmlformats.org/officeDocument/2006/relationships/image" Target="../media/image6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31.png"/><Relationship Id="rId9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jpg"/><Relationship Id="rId4" Type="http://schemas.openxmlformats.org/officeDocument/2006/relationships/image" Target="../media/image31.png"/><Relationship Id="rId5" Type="http://schemas.openxmlformats.org/officeDocument/2006/relationships/image" Target="../media/image17.png"/><Relationship Id="rId6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0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9" Type="http://schemas.openxmlformats.org/officeDocument/2006/relationships/image" Target="../media/image29.png"/><Relationship Id="rId5" Type="http://schemas.openxmlformats.org/officeDocument/2006/relationships/image" Target="../media/image17.png"/><Relationship Id="rId6" Type="http://schemas.openxmlformats.org/officeDocument/2006/relationships/image" Target="../media/image85.png"/><Relationship Id="rId7" Type="http://schemas.openxmlformats.org/officeDocument/2006/relationships/image" Target="../media/image4.png"/><Relationship Id="rId8" Type="http://schemas.openxmlformats.org/officeDocument/2006/relationships/image" Target="../media/image75.png"/></Relationships>
</file>

<file path=ppt/slides/_rels/slide32.xml.rels><?xml version="1.0" encoding="UTF-8" standalone="yes"?><Relationships xmlns="http://schemas.openxmlformats.org/package/2006/relationships"><Relationship Id="rId11" Type="http://schemas.openxmlformats.org/officeDocument/2006/relationships/image" Target="../media/image72.png"/><Relationship Id="rId10" Type="http://schemas.openxmlformats.org/officeDocument/2006/relationships/image" Target="../media/image70.png"/><Relationship Id="rId1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9" Type="http://schemas.openxmlformats.org/officeDocument/2006/relationships/image" Target="../media/image74.png"/><Relationship Id="rId5" Type="http://schemas.openxmlformats.org/officeDocument/2006/relationships/image" Target="../media/image17.png"/><Relationship Id="rId6" Type="http://schemas.openxmlformats.org/officeDocument/2006/relationships/image" Target="../media/image85.png"/><Relationship Id="rId7" Type="http://schemas.openxmlformats.org/officeDocument/2006/relationships/image" Target="../media/image4.png"/><Relationship Id="rId8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jpg"/><Relationship Id="rId4" Type="http://schemas.openxmlformats.org/officeDocument/2006/relationships/image" Target="../media/image31.png"/><Relationship Id="rId5" Type="http://schemas.openxmlformats.org/officeDocument/2006/relationships/image" Target="../media/image17.png"/><Relationship Id="rId6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9" Type="http://schemas.openxmlformats.org/officeDocument/2006/relationships/image" Target="../media/image69.png"/><Relationship Id="rId5" Type="http://schemas.openxmlformats.org/officeDocument/2006/relationships/image" Target="../media/image17.png"/><Relationship Id="rId6" Type="http://schemas.openxmlformats.org/officeDocument/2006/relationships/image" Target="../media/image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5" Type="http://schemas.openxmlformats.org/officeDocument/2006/relationships/image" Target="../media/image17.png"/><Relationship Id="rId6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5" Type="http://schemas.openxmlformats.org/officeDocument/2006/relationships/image" Target="../media/image17.png"/><Relationship Id="rId6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5" Type="http://schemas.openxmlformats.org/officeDocument/2006/relationships/image" Target="../media/image17.png"/><Relationship Id="rId6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5" Type="http://schemas.openxmlformats.org/officeDocument/2006/relationships/image" Target="../media/image17.png"/><Relationship Id="rId6" Type="http://schemas.openxmlformats.org/officeDocument/2006/relationships/image" Target="../media/image5.png"/><Relationship Id="rId7" Type="http://schemas.openxmlformats.org/officeDocument/2006/relationships/image" Target="../media/image8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jpg"/><Relationship Id="rId4" Type="http://schemas.openxmlformats.org/officeDocument/2006/relationships/image" Target="../media/image31.png"/><Relationship Id="rId5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31.png"/><Relationship Id="rId9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jpg"/><Relationship Id="rId4" Type="http://schemas.openxmlformats.org/officeDocument/2006/relationships/image" Target="../media/image31.png"/><Relationship Id="rId5" Type="http://schemas.openxmlformats.org/officeDocument/2006/relationships/image" Target="../media/image17.png"/><Relationship Id="rId6" Type="http://schemas.openxmlformats.org/officeDocument/2006/relationships/image" Target="../media/image87.png"/><Relationship Id="rId7" Type="http://schemas.openxmlformats.org/officeDocument/2006/relationships/image" Target="../media/image9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5" Type="http://schemas.openxmlformats.org/officeDocument/2006/relationships/image" Target="../media/image6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jpg"/><Relationship Id="rId4" Type="http://schemas.openxmlformats.org/officeDocument/2006/relationships/image" Target="../media/image31.png"/><Relationship Id="rId5" Type="http://schemas.openxmlformats.org/officeDocument/2006/relationships/image" Target="../media/image1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jpg"/><Relationship Id="rId4" Type="http://schemas.openxmlformats.org/officeDocument/2006/relationships/image" Target="../media/image31.png"/><Relationship Id="rId5" Type="http://schemas.openxmlformats.org/officeDocument/2006/relationships/image" Target="../media/image17.png"/><Relationship Id="rId6" Type="http://schemas.openxmlformats.org/officeDocument/2006/relationships/image" Target="../media/image4.png"/><Relationship Id="rId7" Type="http://schemas.openxmlformats.org/officeDocument/2006/relationships/image" Target="../media/image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jpg"/><Relationship Id="rId4" Type="http://schemas.openxmlformats.org/officeDocument/2006/relationships/image" Target="../media/image31.png"/><Relationship Id="rId5" Type="http://schemas.openxmlformats.org/officeDocument/2006/relationships/image" Target="../media/image1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5" Type="http://schemas.openxmlformats.org/officeDocument/2006/relationships/image" Target="../media/image17.png"/><Relationship Id="rId6" Type="http://schemas.openxmlformats.org/officeDocument/2006/relationships/image" Target="../media/image81.png"/><Relationship Id="rId7" Type="http://schemas.openxmlformats.org/officeDocument/2006/relationships/image" Target="../media/image8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5" Type="http://schemas.openxmlformats.org/officeDocument/2006/relationships/image" Target="../media/image81.png"/><Relationship Id="rId6" Type="http://schemas.openxmlformats.org/officeDocument/2006/relationships/image" Target="../media/image62.png"/><Relationship Id="rId7" Type="http://schemas.openxmlformats.org/officeDocument/2006/relationships/image" Target="../media/image8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jpg"/><Relationship Id="rId4" Type="http://schemas.openxmlformats.org/officeDocument/2006/relationships/image" Target="../media/image31.png"/><Relationship Id="rId5" Type="http://schemas.openxmlformats.org/officeDocument/2006/relationships/image" Target="../media/image1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.jpg"/><Relationship Id="rId4" Type="http://schemas.openxmlformats.org/officeDocument/2006/relationships/image" Target="../media/image31.png"/><Relationship Id="rId5" Type="http://schemas.openxmlformats.org/officeDocument/2006/relationships/image" Target="../media/image1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.jpg"/><Relationship Id="rId4" Type="http://schemas.openxmlformats.org/officeDocument/2006/relationships/image" Target="../media/image31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.jpg"/><Relationship Id="rId4" Type="http://schemas.openxmlformats.org/officeDocument/2006/relationships/image" Target="../media/image31.png"/><Relationship Id="rId5" Type="http://schemas.openxmlformats.org/officeDocument/2006/relationships/image" Target="../media/image1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5" Type="http://schemas.openxmlformats.org/officeDocument/2006/relationships/image" Target="../media/image1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5" Type="http://schemas.openxmlformats.org/officeDocument/2006/relationships/image" Target="../media/image17.png"/><Relationship Id="rId6" Type="http://schemas.openxmlformats.org/officeDocument/2006/relationships/image" Target="../media/image8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5" Type="http://schemas.openxmlformats.org/officeDocument/2006/relationships/image" Target="../media/image17.png"/><Relationship Id="rId6" Type="http://schemas.openxmlformats.org/officeDocument/2006/relationships/image" Target="../media/image8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5" Type="http://schemas.openxmlformats.org/officeDocument/2006/relationships/image" Target="../media/image17.png"/><Relationship Id="rId6" Type="http://schemas.openxmlformats.org/officeDocument/2006/relationships/image" Target="../media/image82.png"/></Relationships>
</file>

<file path=ppt/slides/_rels/slide5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4.png"/><Relationship Id="rId10" Type="http://schemas.openxmlformats.org/officeDocument/2006/relationships/image" Target="../media/image92.png"/><Relationship Id="rId13" Type="http://schemas.openxmlformats.org/officeDocument/2006/relationships/image" Target="../media/image93.png"/><Relationship Id="rId12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9" Type="http://schemas.openxmlformats.org/officeDocument/2006/relationships/image" Target="../media/image110.png"/><Relationship Id="rId5" Type="http://schemas.openxmlformats.org/officeDocument/2006/relationships/image" Target="../media/image17.png"/><Relationship Id="rId6" Type="http://schemas.openxmlformats.org/officeDocument/2006/relationships/image" Target="../media/image90.png"/><Relationship Id="rId7" Type="http://schemas.openxmlformats.org/officeDocument/2006/relationships/image" Target="../media/image107.png"/><Relationship Id="rId8" Type="http://schemas.openxmlformats.org/officeDocument/2006/relationships/image" Target="../media/image10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9" Type="http://schemas.openxmlformats.org/officeDocument/2006/relationships/image" Target="../media/image110.png"/><Relationship Id="rId5" Type="http://schemas.openxmlformats.org/officeDocument/2006/relationships/image" Target="../media/image17.png"/><Relationship Id="rId6" Type="http://schemas.openxmlformats.org/officeDocument/2006/relationships/image" Target="../media/image90.png"/><Relationship Id="rId7" Type="http://schemas.openxmlformats.org/officeDocument/2006/relationships/image" Target="../media/image107.png"/><Relationship Id="rId8" Type="http://schemas.openxmlformats.org/officeDocument/2006/relationships/image" Target="../media/image10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8.jpg"/><Relationship Id="rId4" Type="http://schemas.openxmlformats.org/officeDocument/2006/relationships/image" Target="../media/image31.png"/><Relationship Id="rId5" Type="http://schemas.openxmlformats.org/officeDocument/2006/relationships/image" Target="../media/image1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9" Type="http://schemas.openxmlformats.org/officeDocument/2006/relationships/image" Target="../media/image99.png"/><Relationship Id="rId5" Type="http://schemas.openxmlformats.org/officeDocument/2006/relationships/image" Target="../media/image17.png"/><Relationship Id="rId6" Type="http://schemas.openxmlformats.org/officeDocument/2006/relationships/image" Target="../media/image105.jpg"/><Relationship Id="rId7" Type="http://schemas.openxmlformats.org/officeDocument/2006/relationships/image" Target="../media/image82.png"/><Relationship Id="rId8" Type="http://schemas.openxmlformats.org/officeDocument/2006/relationships/image" Target="../media/image9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.jpg"/><Relationship Id="rId4" Type="http://schemas.openxmlformats.org/officeDocument/2006/relationships/image" Target="../media/image31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5" Type="http://schemas.openxmlformats.org/officeDocument/2006/relationships/image" Target="../media/image17.png"/><Relationship Id="rId6" Type="http://schemas.openxmlformats.org/officeDocument/2006/relationships/image" Target="../media/image4.png"/><Relationship Id="rId7" Type="http://schemas.openxmlformats.org/officeDocument/2006/relationships/image" Target="../media/image9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8.jpg"/><Relationship Id="rId4" Type="http://schemas.openxmlformats.org/officeDocument/2006/relationships/image" Target="../media/image31.png"/><Relationship Id="rId5" Type="http://schemas.openxmlformats.org/officeDocument/2006/relationships/image" Target="../media/image17.png"/><Relationship Id="rId6" Type="http://schemas.openxmlformats.org/officeDocument/2006/relationships/image" Target="../media/image9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5" Type="http://schemas.openxmlformats.org/officeDocument/2006/relationships/image" Target="../media/image17.png"/><Relationship Id="rId6" Type="http://schemas.openxmlformats.org/officeDocument/2006/relationships/image" Target="../media/image6.png"/><Relationship Id="rId7" Type="http://schemas.openxmlformats.org/officeDocument/2006/relationships/image" Target="../media/image100.png"/><Relationship Id="rId8" Type="http://schemas.openxmlformats.org/officeDocument/2006/relationships/image" Target="../media/image8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5" Type="http://schemas.openxmlformats.org/officeDocument/2006/relationships/image" Target="../media/image1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5" Type="http://schemas.openxmlformats.org/officeDocument/2006/relationships/image" Target="../media/image17.png"/><Relationship Id="rId6" Type="http://schemas.openxmlformats.org/officeDocument/2006/relationships/image" Target="../media/image6.png"/><Relationship Id="rId7" Type="http://schemas.openxmlformats.org/officeDocument/2006/relationships/image" Target="../media/image7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5" Type="http://schemas.openxmlformats.org/officeDocument/2006/relationships/image" Target="../media/image1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5" Type="http://schemas.openxmlformats.org/officeDocument/2006/relationships/image" Target="../media/image1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5" Type="http://schemas.openxmlformats.org/officeDocument/2006/relationships/image" Target="../media/image17.png"/><Relationship Id="rId6" Type="http://schemas.openxmlformats.org/officeDocument/2006/relationships/image" Target="../media/image6.png"/><Relationship Id="rId7" Type="http://schemas.openxmlformats.org/officeDocument/2006/relationships/image" Target="../media/image100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5" Type="http://schemas.openxmlformats.org/officeDocument/2006/relationships/image" Target="../media/image6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8.jpg"/><Relationship Id="rId4" Type="http://schemas.openxmlformats.org/officeDocument/2006/relationships/image" Target="../media/image31.png"/><Relationship Id="rId5" Type="http://schemas.openxmlformats.org/officeDocument/2006/relationships/image" Target="../media/image17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8.jpg"/><Relationship Id="rId4" Type="http://schemas.openxmlformats.org/officeDocument/2006/relationships/image" Target="../media/image31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31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5" Type="http://schemas.openxmlformats.org/officeDocument/2006/relationships/image" Target="../media/image17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Relationship Id="rId5" Type="http://schemas.openxmlformats.org/officeDocument/2006/relationships/image" Target="../media/image17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374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" y="0"/>
            <a:ext cx="923445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9627" y="189649"/>
            <a:ext cx="1645773" cy="4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600" y="125300"/>
            <a:ext cx="809876" cy="60764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1787700" y="1627875"/>
            <a:ext cx="556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fr-FR" sz="35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Hello and Welcome to</a:t>
            </a:r>
            <a:endParaRPr b="0" i="0" sz="35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fr-FR" sz="35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AI Camp</a:t>
            </a:r>
            <a:endParaRPr b="0" i="0" sz="35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0776" y="4623887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600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0"/>
          <p:cNvSpPr txBox="1"/>
          <p:nvPr/>
        </p:nvSpPr>
        <p:spPr>
          <a:xfrm>
            <a:off x="1189462" y="107012"/>
            <a:ext cx="5828371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NLP IS ?</a:t>
            </a:r>
            <a:endParaRPr b="0" i="0" sz="28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descr="Communication " id="182" name="Google Shape;182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20582" y="107012"/>
            <a:ext cx="700272" cy="70027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0"/>
          <p:cNvSpPr txBox="1"/>
          <p:nvPr/>
        </p:nvSpPr>
        <p:spPr>
          <a:xfrm>
            <a:off x="180109" y="1551237"/>
            <a:ext cx="188692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Tasks </a:t>
            </a:r>
            <a:endParaRPr b="0" i="0" sz="28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descr="Translate " id="184" name="Google Shape;184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59313" y="893948"/>
            <a:ext cx="281111" cy="2811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lking " id="185" name="Google Shape;185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34679" y="1250665"/>
            <a:ext cx="321269" cy="3212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estion " id="186" name="Google Shape;186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58675" y="1661381"/>
            <a:ext cx="321269" cy="3212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otion " id="187" name="Google Shape;187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746676" y="2057335"/>
            <a:ext cx="345265" cy="345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ision making " id="188" name="Google Shape;188;p1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734678" y="2486391"/>
            <a:ext cx="321269" cy="32126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0"/>
          <p:cNvSpPr/>
          <p:nvPr/>
        </p:nvSpPr>
        <p:spPr>
          <a:xfrm>
            <a:off x="3380509" y="807284"/>
            <a:ext cx="142910" cy="198546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4021104" y="1490325"/>
            <a:ext cx="1241959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Understanding humans language</a:t>
            </a:r>
            <a:endParaRPr b="0" i="0" sz="10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91" name="Google Shape;191;p10"/>
          <p:cNvCxnSpPr/>
          <p:nvPr/>
        </p:nvCxnSpPr>
        <p:spPr>
          <a:xfrm>
            <a:off x="3627473" y="1800018"/>
            <a:ext cx="390345" cy="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92" name="Google Shape;192;p10"/>
          <p:cNvCxnSpPr/>
          <p:nvPr/>
        </p:nvCxnSpPr>
        <p:spPr>
          <a:xfrm>
            <a:off x="5431128" y="1751527"/>
            <a:ext cx="889726" cy="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descr="Support " id="193" name="Google Shape;193;p1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73797" y="2327317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lking " id="194" name="Google Shape;194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06520" y="1079823"/>
            <a:ext cx="517187" cy="517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ople " id="195" name="Google Shape;195;p1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917486" y="540417"/>
            <a:ext cx="609600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10"/>
          <p:cNvCxnSpPr/>
          <p:nvPr/>
        </p:nvCxnSpPr>
        <p:spPr>
          <a:xfrm>
            <a:off x="8096300" y="1345362"/>
            <a:ext cx="0" cy="637775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97" name="Google Shape;197;p10"/>
          <p:cNvCxnSpPr/>
          <p:nvPr/>
        </p:nvCxnSpPr>
        <p:spPr>
          <a:xfrm rot="10800000">
            <a:off x="8428809" y="1337101"/>
            <a:ext cx="0" cy="632514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descr="Online shopping " id="198" name="Google Shape;198;p1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719453" y="149488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0"/>
          <p:cNvSpPr txBox="1"/>
          <p:nvPr/>
        </p:nvSpPr>
        <p:spPr>
          <a:xfrm>
            <a:off x="6399617" y="890680"/>
            <a:ext cx="1241959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E-Commerce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Store</a:t>
            </a:r>
            <a:endParaRPr b="0" i="0" sz="10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00" name="Google Shape;200;p10"/>
          <p:cNvCxnSpPr/>
          <p:nvPr/>
        </p:nvCxnSpPr>
        <p:spPr>
          <a:xfrm flipH="1">
            <a:off x="7329053" y="3070062"/>
            <a:ext cx="678079" cy="644236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descr="Salary " id="201" name="Google Shape;201;p1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399617" y="3421369"/>
            <a:ext cx="678079" cy="6780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10"/>
          <p:cNvCxnSpPr/>
          <p:nvPr/>
        </p:nvCxnSpPr>
        <p:spPr>
          <a:xfrm rot="10800000">
            <a:off x="5076711" y="3949825"/>
            <a:ext cx="956944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03" name="Google Shape;203;p10"/>
          <p:cNvSpPr txBox="1"/>
          <p:nvPr/>
        </p:nvSpPr>
        <p:spPr>
          <a:xfrm>
            <a:off x="4934203" y="3482101"/>
            <a:ext cx="1241959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Solution</a:t>
            </a:r>
            <a:endParaRPr b="0" i="0" sz="10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descr="Talking " id="204" name="Google Shape;204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35940" y="3371387"/>
            <a:ext cx="517187" cy="517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ar " id="205" name="Google Shape;205;p1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249011" y="4059787"/>
            <a:ext cx="517188" cy="51718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0"/>
          <p:cNvSpPr/>
          <p:nvPr/>
        </p:nvSpPr>
        <p:spPr>
          <a:xfrm rot="10800000">
            <a:off x="3939843" y="3241741"/>
            <a:ext cx="161207" cy="154407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10"/>
          <p:cNvCxnSpPr/>
          <p:nvPr/>
        </p:nvCxnSpPr>
        <p:spPr>
          <a:xfrm rot="10800000">
            <a:off x="3179618" y="4013777"/>
            <a:ext cx="629896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08" name="Google Shape;208;p10"/>
          <p:cNvSpPr txBox="1"/>
          <p:nvPr/>
        </p:nvSpPr>
        <p:spPr>
          <a:xfrm>
            <a:off x="2098434" y="3820625"/>
            <a:ext cx="1241959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Automatic</a:t>
            </a:r>
            <a:endParaRPr b="0" i="0" sz="10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Automation</a:t>
            </a:r>
            <a:endParaRPr b="0" i="0" sz="10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09" name="Google Shape;209;p10"/>
          <p:cNvCxnSpPr/>
          <p:nvPr/>
        </p:nvCxnSpPr>
        <p:spPr>
          <a:xfrm rot="10800000">
            <a:off x="1468538" y="4023590"/>
            <a:ext cx="629896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descr="Robot " id="210" name="Google Shape;210;p1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60202" y="3462259"/>
            <a:ext cx="959005" cy="95900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0"/>
          <p:cNvSpPr txBox="1"/>
          <p:nvPr/>
        </p:nvSpPr>
        <p:spPr>
          <a:xfrm>
            <a:off x="-103434" y="2950068"/>
            <a:ext cx="1886920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Computers</a:t>
            </a:r>
            <a:endParaRPr/>
          </a:p>
        </p:txBody>
      </p:sp>
      <p:cxnSp>
        <p:nvCxnSpPr>
          <p:cNvPr id="212" name="Google Shape;212;p10"/>
          <p:cNvCxnSpPr>
            <a:endCxn id="184" idx="1"/>
          </p:cNvCxnSpPr>
          <p:nvPr/>
        </p:nvCxnSpPr>
        <p:spPr>
          <a:xfrm flipH="1" rot="10800000">
            <a:off x="1826313" y="1034504"/>
            <a:ext cx="933000" cy="83940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13" name="Google Shape;213;p10"/>
          <p:cNvCxnSpPr>
            <a:endCxn id="185" idx="1"/>
          </p:cNvCxnSpPr>
          <p:nvPr/>
        </p:nvCxnSpPr>
        <p:spPr>
          <a:xfrm flipH="1" rot="10800000">
            <a:off x="1832279" y="1411300"/>
            <a:ext cx="902400" cy="46170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14" name="Google Shape;214;p10"/>
          <p:cNvCxnSpPr>
            <a:endCxn id="186" idx="1"/>
          </p:cNvCxnSpPr>
          <p:nvPr/>
        </p:nvCxnSpPr>
        <p:spPr>
          <a:xfrm flipH="1" rot="10800000">
            <a:off x="1823575" y="1822015"/>
            <a:ext cx="935100" cy="7350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15" name="Google Shape;215;p10"/>
          <p:cNvCxnSpPr>
            <a:endCxn id="187" idx="1"/>
          </p:cNvCxnSpPr>
          <p:nvPr/>
        </p:nvCxnSpPr>
        <p:spPr>
          <a:xfrm>
            <a:off x="1854776" y="1905968"/>
            <a:ext cx="891900" cy="32400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16" name="Google Shape;216;p10"/>
          <p:cNvCxnSpPr>
            <a:endCxn id="188" idx="1"/>
          </p:cNvCxnSpPr>
          <p:nvPr/>
        </p:nvCxnSpPr>
        <p:spPr>
          <a:xfrm>
            <a:off x="1798078" y="1892526"/>
            <a:ext cx="936600" cy="75450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600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1"/>
          <p:cNvSpPr txBox="1"/>
          <p:nvPr/>
        </p:nvSpPr>
        <p:spPr>
          <a:xfrm>
            <a:off x="1189462" y="107012"/>
            <a:ext cx="5828371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NLP IS ?</a:t>
            </a:r>
            <a:endParaRPr b="0" i="0" sz="28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descr="Robot " id="224" name="Google Shape;22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9198" y="1064811"/>
            <a:ext cx="959005" cy="95900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1"/>
          <p:cNvSpPr txBox="1"/>
          <p:nvPr/>
        </p:nvSpPr>
        <p:spPr>
          <a:xfrm>
            <a:off x="2798745" y="1185994"/>
            <a:ext cx="509450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fr-FR" sz="4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+</a:t>
            </a:r>
            <a:endParaRPr b="0" i="0" sz="40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descr="Mathematics " id="226" name="Google Shape;226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28737" y="1185995"/>
            <a:ext cx="800188" cy="80018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1"/>
          <p:cNvSpPr txBox="1"/>
          <p:nvPr/>
        </p:nvSpPr>
        <p:spPr>
          <a:xfrm>
            <a:off x="1033748" y="2041078"/>
            <a:ext cx="1329904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Computers</a:t>
            </a:r>
            <a:endParaRPr/>
          </a:p>
        </p:txBody>
      </p:sp>
      <p:sp>
        <p:nvSpPr>
          <p:cNvPr id="228" name="Google Shape;228;p11"/>
          <p:cNvSpPr txBox="1"/>
          <p:nvPr/>
        </p:nvSpPr>
        <p:spPr>
          <a:xfrm>
            <a:off x="3679249" y="2050208"/>
            <a:ext cx="1329904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Numbers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9" name="Google Shape;229;p11"/>
          <p:cNvSpPr txBox="1"/>
          <p:nvPr/>
        </p:nvSpPr>
        <p:spPr>
          <a:xfrm>
            <a:off x="5523359" y="1185993"/>
            <a:ext cx="509450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fr-FR" sz="4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=</a:t>
            </a:r>
            <a:endParaRPr b="0" i="0" sz="40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descr="Thumbs up " id="230" name="Google Shape;230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51556" y="1237103"/>
            <a:ext cx="800188" cy="80018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1"/>
          <p:cNvSpPr txBox="1"/>
          <p:nvPr/>
        </p:nvSpPr>
        <p:spPr>
          <a:xfrm>
            <a:off x="6429477" y="2094082"/>
            <a:ext cx="1329904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Good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Results</a:t>
            </a:r>
            <a:endParaRPr b="1" i="0" sz="18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descr="Robot " id="232" name="Google Shape;23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9198" y="2854508"/>
            <a:ext cx="959005" cy="95900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1"/>
          <p:cNvSpPr txBox="1"/>
          <p:nvPr/>
        </p:nvSpPr>
        <p:spPr>
          <a:xfrm>
            <a:off x="1033748" y="3934490"/>
            <a:ext cx="1329904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Computers</a:t>
            </a:r>
            <a:endParaRPr/>
          </a:p>
        </p:txBody>
      </p:sp>
      <p:sp>
        <p:nvSpPr>
          <p:cNvPr id="234" name="Google Shape;234;p11"/>
          <p:cNvSpPr txBox="1"/>
          <p:nvPr/>
        </p:nvSpPr>
        <p:spPr>
          <a:xfrm>
            <a:off x="2845372" y="3124835"/>
            <a:ext cx="509450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fr-FR" sz="4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+</a:t>
            </a:r>
            <a:endParaRPr b="0" i="0" sz="40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descr="Translate " id="235" name="Google Shape;235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21991" y="2995802"/>
            <a:ext cx="800189" cy="80018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1"/>
          <p:cNvSpPr txBox="1"/>
          <p:nvPr/>
        </p:nvSpPr>
        <p:spPr>
          <a:xfrm>
            <a:off x="3098885" y="3858588"/>
            <a:ext cx="2610540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Human Language</a:t>
            </a:r>
            <a:endParaRPr b="1" i="0" sz="18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(Nature Language)</a:t>
            </a:r>
            <a:endParaRPr/>
          </a:p>
        </p:txBody>
      </p:sp>
      <p:sp>
        <p:nvSpPr>
          <p:cNvPr id="237" name="Google Shape;237;p11"/>
          <p:cNvSpPr txBox="1"/>
          <p:nvPr/>
        </p:nvSpPr>
        <p:spPr>
          <a:xfrm>
            <a:off x="5594388" y="3134301"/>
            <a:ext cx="509450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fr-FR" sz="4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=</a:t>
            </a:r>
            <a:endParaRPr b="0" i="0" sz="40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descr="Bad " id="238" name="Google Shape;238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788633" y="3180842"/>
            <a:ext cx="881746" cy="88174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1"/>
          <p:cNvSpPr txBox="1"/>
          <p:nvPr/>
        </p:nvSpPr>
        <p:spPr>
          <a:xfrm>
            <a:off x="6486698" y="4062588"/>
            <a:ext cx="1329904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Bad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Results</a:t>
            </a:r>
            <a:endParaRPr b="1" i="0" sz="18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40" name="Google Shape;240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759381" y="464726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munication " id="241" name="Google Shape;241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620582" y="107012"/>
            <a:ext cx="700272" cy="70027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1"/>
          <p:cNvSpPr txBox="1"/>
          <p:nvPr/>
        </p:nvSpPr>
        <p:spPr>
          <a:xfrm>
            <a:off x="780580" y="4515910"/>
            <a:ext cx="2018165" cy="346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fr-FR" sz="105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(Without Programming)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600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2"/>
          <p:cNvSpPr txBox="1"/>
          <p:nvPr/>
        </p:nvSpPr>
        <p:spPr>
          <a:xfrm>
            <a:off x="1189462" y="107012"/>
            <a:ext cx="5828371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NLP IS ?</a:t>
            </a:r>
            <a:endParaRPr b="0" i="0" sz="28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50" name="Google Shape;25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9381" y="4647260"/>
            <a:ext cx="1117926" cy="32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2"/>
          <p:cNvSpPr txBox="1"/>
          <p:nvPr/>
        </p:nvSpPr>
        <p:spPr>
          <a:xfrm>
            <a:off x="981307" y="1087565"/>
            <a:ext cx="7679473" cy="10464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• Computers perform well on numbers Language</a:t>
            </a:r>
            <a:endParaRPr b="0" i="0" sz="2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(Math/computing/logique)</a:t>
            </a:r>
            <a:endParaRPr/>
          </a:p>
        </p:txBody>
      </p:sp>
      <p:sp>
        <p:nvSpPr>
          <p:cNvPr id="252" name="Google Shape;252;p12"/>
          <p:cNvSpPr txBox="1"/>
          <p:nvPr/>
        </p:nvSpPr>
        <p:spPr>
          <a:xfrm>
            <a:off x="924159" y="2499005"/>
            <a:ext cx="7679473" cy="10464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• Computers perform bad on Humans Language</a:t>
            </a:r>
            <a:endParaRPr b="0" i="0" sz="2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(understanding/speaking/reading/writing)</a:t>
            </a:r>
            <a:endParaRPr b="0" i="0" sz="2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descr="Communication " id="253" name="Google Shape;253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20582" y="107012"/>
            <a:ext cx="700272" cy="700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600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3"/>
          <p:cNvSpPr txBox="1"/>
          <p:nvPr/>
        </p:nvSpPr>
        <p:spPr>
          <a:xfrm>
            <a:off x="1189462" y="107012"/>
            <a:ext cx="5828371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NLP IS ?</a:t>
            </a:r>
            <a:endParaRPr b="0" i="0" sz="28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61" name="Google Shape;26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9381" y="4647260"/>
            <a:ext cx="1117926" cy="32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3"/>
          <p:cNvSpPr txBox="1"/>
          <p:nvPr/>
        </p:nvSpPr>
        <p:spPr>
          <a:xfrm>
            <a:off x="1160580" y="1206030"/>
            <a:ext cx="7679473" cy="10464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• Computers perform bad on Humans Language</a:t>
            </a:r>
            <a:endParaRPr b="0" i="0" sz="2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(understanding/speaking/reading/writing)</a:t>
            </a:r>
            <a:endParaRPr/>
          </a:p>
        </p:txBody>
      </p:sp>
      <p:sp>
        <p:nvSpPr>
          <p:cNvPr id="263" name="Google Shape;263;p13"/>
          <p:cNvSpPr txBox="1"/>
          <p:nvPr/>
        </p:nvSpPr>
        <p:spPr>
          <a:xfrm>
            <a:off x="1937088" y="3610869"/>
            <a:ext cx="5691571" cy="10464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Mission : WE NEED TO SOLVE THIS PROBLEM </a:t>
            </a:r>
            <a:endParaRPr b="1" i="0" sz="2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cxnSp>
        <p:nvCxnSpPr>
          <p:cNvPr id="264" name="Google Shape;264;p13"/>
          <p:cNvCxnSpPr/>
          <p:nvPr/>
        </p:nvCxnSpPr>
        <p:spPr>
          <a:xfrm rot="10800000">
            <a:off x="4355563" y="2542011"/>
            <a:ext cx="0" cy="996150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65" name="Google Shape;265;p13"/>
          <p:cNvCxnSpPr/>
          <p:nvPr/>
        </p:nvCxnSpPr>
        <p:spPr>
          <a:xfrm rot="10800000">
            <a:off x="5564686" y="2567227"/>
            <a:ext cx="472068" cy="1007288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66" name="Google Shape;266;p13"/>
          <p:cNvCxnSpPr/>
          <p:nvPr/>
        </p:nvCxnSpPr>
        <p:spPr>
          <a:xfrm flipH="1" rot="10800000">
            <a:off x="2903404" y="2571748"/>
            <a:ext cx="405161" cy="936676"/>
          </a:xfrm>
          <a:prstGeom prst="straightConnector1">
            <a:avLst/>
          </a:prstGeom>
          <a:noFill/>
          <a:ln cap="flat" cmpd="sng" w="38100">
            <a:solidFill>
              <a:srgbClr val="F2F2F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descr="Complain " id="267" name="Google Shape;26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8600" y="1315232"/>
            <a:ext cx="828005" cy="8280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rget " id="268" name="Google Shape;268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4752" y="3306069"/>
            <a:ext cx="828005" cy="8280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rget " id="269" name="Google Shape;269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7152" y="3458469"/>
            <a:ext cx="828005" cy="8280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munication " id="270" name="Google Shape;270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620582" y="107012"/>
            <a:ext cx="700272" cy="700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0776" y="4623887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600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4"/>
          <p:cNvSpPr txBox="1"/>
          <p:nvPr/>
        </p:nvSpPr>
        <p:spPr>
          <a:xfrm>
            <a:off x="1189462" y="107012"/>
            <a:ext cx="5828371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NLP IS ?</a:t>
            </a:r>
            <a:endParaRPr b="0" i="0" sz="28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descr="Communication " id="279" name="Google Shape;27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95729" y="64637"/>
            <a:ext cx="700272" cy="70027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4"/>
          <p:cNvSpPr txBox="1"/>
          <p:nvPr/>
        </p:nvSpPr>
        <p:spPr>
          <a:xfrm>
            <a:off x="1549808" y="2063933"/>
            <a:ext cx="5869470" cy="1015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-FR" sz="5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SOLUTION</a:t>
            </a:r>
            <a:endParaRPr b="0" i="0" sz="5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444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4776" y="4689435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600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5"/>
          <p:cNvSpPr txBox="1"/>
          <p:nvPr/>
        </p:nvSpPr>
        <p:spPr>
          <a:xfrm>
            <a:off x="1189462" y="107012"/>
            <a:ext cx="5828371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NLP IS ?</a:t>
            </a:r>
            <a:endParaRPr b="0" i="0" sz="28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descr="Robot " id="289" name="Google Shape;289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2343" y="777824"/>
            <a:ext cx="959005" cy="95900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5"/>
          <p:cNvSpPr txBox="1"/>
          <p:nvPr/>
        </p:nvSpPr>
        <p:spPr>
          <a:xfrm>
            <a:off x="1196895" y="1882843"/>
            <a:ext cx="1329904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Computers</a:t>
            </a:r>
            <a:endParaRPr/>
          </a:p>
        </p:txBody>
      </p:sp>
      <p:sp>
        <p:nvSpPr>
          <p:cNvPr id="291" name="Google Shape;291;p15"/>
          <p:cNvSpPr txBox="1"/>
          <p:nvPr/>
        </p:nvSpPr>
        <p:spPr>
          <a:xfrm>
            <a:off x="3008519" y="1073188"/>
            <a:ext cx="509450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fr-FR" sz="4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+</a:t>
            </a:r>
            <a:endParaRPr b="0" i="0" sz="40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943727" y="2174871"/>
            <a:ext cx="1836239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(Without Programming)</a:t>
            </a:r>
            <a:endParaRPr/>
          </a:p>
        </p:txBody>
      </p:sp>
      <p:pic>
        <p:nvPicPr>
          <p:cNvPr descr="Nlp " id="293" name="Google Shape;293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84560" y="856647"/>
            <a:ext cx="1026196" cy="102619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/>
          <p:nvPr/>
        </p:nvSpPr>
        <p:spPr>
          <a:xfrm>
            <a:off x="3902923" y="2006670"/>
            <a:ext cx="1329904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NLP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Model</a:t>
            </a:r>
            <a:endParaRPr/>
          </a:p>
        </p:txBody>
      </p:sp>
      <p:pic>
        <p:nvPicPr>
          <p:cNvPr descr="Strong " id="295" name="Google Shape;295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03687" y="871677"/>
            <a:ext cx="1026195" cy="102619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5"/>
          <p:cNvSpPr txBox="1"/>
          <p:nvPr/>
        </p:nvSpPr>
        <p:spPr>
          <a:xfrm>
            <a:off x="5928424" y="1001656"/>
            <a:ext cx="509450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fr-FR" sz="4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=</a:t>
            </a:r>
            <a:endParaRPr b="0" i="0" sz="40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descr="Strong " id="297" name="Google Shape;297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6423" y="3112776"/>
            <a:ext cx="1026195" cy="102619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5"/>
          <p:cNvSpPr txBox="1"/>
          <p:nvPr/>
        </p:nvSpPr>
        <p:spPr>
          <a:xfrm>
            <a:off x="7051832" y="1725756"/>
            <a:ext cx="1329904" cy="10464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Computers understand Humans</a:t>
            </a:r>
            <a:endParaRPr b="1" i="0" sz="1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>
            <a:off x="1092581" y="3950802"/>
            <a:ext cx="1329904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Computers</a:t>
            </a:r>
            <a:endParaRPr/>
          </a:p>
        </p:txBody>
      </p:sp>
      <p:sp>
        <p:nvSpPr>
          <p:cNvPr id="300" name="Google Shape;300;p15"/>
          <p:cNvSpPr txBox="1"/>
          <p:nvPr/>
        </p:nvSpPr>
        <p:spPr>
          <a:xfrm>
            <a:off x="3012239" y="3329443"/>
            <a:ext cx="509450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fr-FR" sz="4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+</a:t>
            </a:r>
            <a:endParaRPr b="0" i="0" sz="40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descr="Translate " id="301" name="Google Shape;301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207100" y="3128431"/>
            <a:ext cx="800189" cy="80018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5"/>
          <p:cNvSpPr txBox="1"/>
          <p:nvPr/>
        </p:nvSpPr>
        <p:spPr>
          <a:xfrm>
            <a:off x="3322250" y="4039436"/>
            <a:ext cx="2610540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Human Language</a:t>
            </a:r>
            <a:endParaRPr b="1" i="0" sz="18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(Nature Language)</a:t>
            </a:r>
            <a:endParaRPr/>
          </a:p>
        </p:txBody>
      </p:sp>
      <p:sp>
        <p:nvSpPr>
          <p:cNvPr id="303" name="Google Shape;303;p15"/>
          <p:cNvSpPr txBox="1"/>
          <p:nvPr/>
        </p:nvSpPr>
        <p:spPr>
          <a:xfrm>
            <a:off x="5973986" y="3150613"/>
            <a:ext cx="509450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fr-FR" sz="4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=</a:t>
            </a:r>
            <a:endParaRPr b="0" i="0" sz="40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4" name="Google Shape;304;p15"/>
          <p:cNvSpPr txBox="1"/>
          <p:nvPr/>
        </p:nvSpPr>
        <p:spPr>
          <a:xfrm>
            <a:off x="7154693" y="3977925"/>
            <a:ext cx="1329904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Good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Results</a:t>
            </a:r>
            <a:endParaRPr b="1" i="0" sz="18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descr="Thumbs up " id="305" name="Google Shape;305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419551" y="3279629"/>
            <a:ext cx="800188" cy="800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munication " id="306" name="Google Shape;306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620582" y="107012"/>
            <a:ext cx="700272" cy="700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0776" y="4623887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600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6"/>
          <p:cNvSpPr txBox="1"/>
          <p:nvPr/>
        </p:nvSpPr>
        <p:spPr>
          <a:xfrm>
            <a:off x="1189462" y="107012"/>
            <a:ext cx="5828371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NLP IS ?</a:t>
            </a:r>
            <a:endParaRPr b="0" i="0" sz="28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descr="Communication " id="315" name="Google Shape;31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95729" y="64637"/>
            <a:ext cx="700272" cy="70027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6"/>
          <p:cNvSpPr txBox="1"/>
          <p:nvPr/>
        </p:nvSpPr>
        <p:spPr>
          <a:xfrm>
            <a:off x="1637265" y="1580713"/>
            <a:ext cx="5869470" cy="1846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-FR" sz="5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Nature Language Processing</a:t>
            </a:r>
            <a:endParaRPr b="0" i="0" sz="5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4776" y="4689435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600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7"/>
          <p:cNvSpPr txBox="1"/>
          <p:nvPr/>
        </p:nvSpPr>
        <p:spPr>
          <a:xfrm>
            <a:off x="1189462" y="107012"/>
            <a:ext cx="5828371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NLP IS ?</a:t>
            </a:r>
            <a:endParaRPr b="0" i="0" sz="28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descr="Communication " id="325" name="Google Shape;32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55961" y="76874"/>
            <a:ext cx="700272" cy="700272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7"/>
          <p:cNvSpPr txBox="1"/>
          <p:nvPr/>
        </p:nvSpPr>
        <p:spPr>
          <a:xfrm>
            <a:off x="232784" y="1333291"/>
            <a:ext cx="703917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NLP  </a:t>
            </a:r>
            <a:endParaRPr/>
          </a:p>
        </p:txBody>
      </p:sp>
      <p:cxnSp>
        <p:nvCxnSpPr>
          <p:cNvPr id="327" name="Google Shape;327;p17"/>
          <p:cNvCxnSpPr/>
          <p:nvPr/>
        </p:nvCxnSpPr>
        <p:spPr>
          <a:xfrm>
            <a:off x="1022196" y="1568604"/>
            <a:ext cx="1133706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28" name="Google Shape;328;p17"/>
          <p:cNvSpPr txBox="1"/>
          <p:nvPr/>
        </p:nvSpPr>
        <p:spPr>
          <a:xfrm>
            <a:off x="1151595" y="1076192"/>
            <a:ext cx="1004307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Gives  </a:t>
            </a:r>
            <a:endParaRPr/>
          </a:p>
        </p:txBody>
      </p:sp>
      <p:pic>
        <p:nvPicPr>
          <p:cNvPr descr="Process " id="329" name="Google Shape;329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84249" y="1671258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 " id="330" name="Google Shape;330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77737" y="1108199"/>
            <a:ext cx="959005" cy="959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Google Shape;331;p17"/>
          <p:cNvCxnSpPr/>
          <p:nvPr/>
        </p:nvCxnSpPr>
        <p:spPr>
          <a:xfrm flipH="1" rot="10800000">
            <a:off x="5545409" y="1160564"/>
            <a:ext cx="923692" cy="345453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32" name="Google Shape;332;p17"/>
          <p:cNvSpPr txBox="1"/>
          <p:nvPr/>
        </p:nvSpPr>
        <p:spPr>
          <a:xfrm>
            <a:off x="3759426" y="1306060"/>
            <a:ext cx="1785983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The Ability to</a:t>
            </a:r>
            <a:endParaRPr/>
          </a:p>
        </p:txBody>
      </p:sp>
      <p:sp>
        <p:nvSpPr>
          <p:cNvPr id="333" name="Google Shape;333;p17"/>
          <p:cNvSpPr txBox="1"/>
          <p:nvPr/>
        </p:nvSpPr>
        <p:spPr>
          <a:xfrm>
            <a:off x="6691785" y="764649"/>
            <a:ext cx="923692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Read</a:t>
            </a:r>
            <a:endParaRPr/>
          </a:p>
        </p:txBody>
      </p:sp>
      <p:sp>
        <p:nvSpPr>
          <p:cNvPr id="334" name="Google Shape;334;p17"/>
          <p:cNvSpPr txBox="1"/>
          <p:nvPr/>
        </p:nvSpPr>
        <p:spPr>
          <a:xfrm>
            <a:off x="6691785" y="1240978"/>
            <a:ext cx="923692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Write</a:t>
            </a:r>
            <a:endParaRPr/>
          </a:p>
        </p:txBody>
      </p:sp>
      <p:sp>
        <p:nvSpPr>
          <p:cNvPr id="335" name="Google Shape;335;p17"/>
          <p:cNvSpPr txBox="1"/>
          <p:nvPr/>
        </p:nvSpPr>
        <p:spPr>
          <a:xfrm>
            <a:off x="6661083" y="1733872"/>
            <a:ext cx="1838546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Understand</a:t>
            </a:r>
            <a:endParaRPr b="1" i="0" sz="20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cxnSp>
        <p:nvCxnSpPr>
          <p:cNvPr id="336" name="Google Shape;336;p17"/>
          <p:cNvCxnSpPr/>
          <p:nvPr/>
        </p:nvCxnSpPr>
        <p:spPr>
          <a:xfrm>
            <a:off x="5545410" y="1502902"/>
            <a:ext cx="1063546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37" name="Google Shape;337;p17"/>
          <p:cNvCxnSpPr/>
          <p:nvPr/>
        </p:nvCxnSpPr>
        <p:spPr>
          <a:xfrm>
            <a:off x="5545409" y="1521160"/>
            <a:ext cx="875309" cy="454898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38" name="Google Shape;338;p17"/>
          <p:cNvSpPr/>
          <p:nvPr/>
        </p:nvSpPr>
        <p:spPr>
          <a:xfrm rot="-5400000">
            <a:off x="7208211" y="1665377"/>
            <a:ext cx="379142" cy="195412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ctor " id="339" name="Google Shape;339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45846" y="3050587"/>
            <a:ext cx="851935" cy="8519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munication " id="340" name="Google Shape;340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15477" y="3103602"/>
            <a:ext cx="884152" cy="8841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1" name="Google Shape;341;p17"/>
          <p:cNvCxnSpPr/>
          <p:nvPr/>
        </p:nvCxnSpPr>
        <p:spPr>
          <a:xfrm rot="10800000">
            <a:off x="5180868" y="3560136"/>
            <a:ext cx="1075365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42" name="Google Shape;342;p17"/>
          <p:cNvSpPr txBox="1"/>
          <p:nvPr/>
        </p:nvSpPr>
        <p:spPr>
          <a:xfrm>
            <a:off x="5272370" y="3613199"/>
            <a:ext cx="1196732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training  </a:t>
            </a:r>
            <a:endParaRPr/>
          </a:p>
        </p:txBody>
      </p:sp>
      <p:sp>
        <p:nvSpPr>
          <p:cNvPr id="343" name="Google Shape;343;p17"/>
          <p:cNvSpPr txBox="1"/>
          <p:nvPr/>
        </p:nvSpPr>
        <p:spPr>
          <a:xfrm>
            <a:off x="5524500" y="3001159"/>
            <a:ext cx="1647263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By  </a:t>
            </a:r>
            <a:endParaRPr/>
          </a:p>
        </p:txBody>
      </p:sp>
      <p:pic>
        <p:nvPicPr>
          <p:cNvPr descr="Nlp " id="344" name="Google Shape;344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88306" y="3193962"/>
            <a:ext cx="789567" cy="789567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7"/>
          <p:cNvSpPr txBox="1"/>
          <p:nvPr/>
        </p:nvSpPr>
        <p:spPr>
          <a:xfrm>
            <a:off x="3620330" y="3934439"/>
            <a:ext cx="1962453" cy="1015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NLP Model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(Language Model)</a:t>
            </a:r>
            <a:endParaRPr/>
          </a:p>
        </p:txBody>
      </p:sp>
      <p:sp>
        <p:nvSpPr>
          <p:cNvPr id="346" name="Google Shape;346;p17"/>
          <p:cNvSpPr txBox="1"/>
          <p:nvPr/>
        </p:nvSpPr>
        <p:spPr>
          <a:xfrm>
            <a:off x="2384804" y="2110113"/>
            <a:ext cx="1603501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Computers</a:t>
            </a:r>
            <a:endParaRPr/>
          </a:p>
        </p:txBody>
      </p:sp>
      <p:cxnSp>
        <p:nvCxnSpPr>
          <p:cNvPr id="347" name="Google Shape;347;p17"/>
          <p:cNvCxnSpPr/>
          <p:nvPr/>
        </p:nvCxnSpPr>
        <p:spPr>
          <a:xfrm rot="10800000">
            <a:off x="2684061" y="3686987"/>
            <a:ext cx="1075365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48" name="Google Shape;348;p17"/>
          <p:cNvSpPr txBox="1"/>
          <p:nvPr/>
        </p:nvSpPr>
        <p:spPr>
          <a:xfrm>
            <a:off x="2689412" y="3800061"/>
            <a:ext cx="1196732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perform</a:t>
            </a:r>
            <a:endParaRPr b="1" i="0" sz="20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349" name="Google Shape;349;p17"/>
          <p:cNvSpPr txBox="1"/>
          <p:nvPr/>
        </p:nvSpPr>
        <p:spPr>
          <a:xfrm>
            <a:off x="3028395" y="3050587"/>
            <a:ext cx="552361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to</a:t>
            </a:r>
            <a:endParaRPr/>
          </a:p>
        </p:txBody>
      </p:sp>
      <p:sp>
        <p:nvSpPr>
          <p:cNvPr id="350" name="Google Shape;350;p17"/>
          <p:cNvSpPr txBox="1"/>
          <p:nvPr/>
        </p:nvSpPr>
        <p:spPr>
          <a:xfrm>
            <a:off x="6644981" y="3902522"/>
            <a:ext cx="2852310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Nature language</a:t>
            </a:r>
            <a:endParaRPr b="1" i="0" sz="20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(Human Language)</a:t>
            </a:r>
            <a:endParaRPr/>
          </a:p>
        </p:txBody>
      </p:sp>
      <p:pic>
        <p:nvPicPr>
          <p:cNvPr descr="List " id="351" name="Google Shape;351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676403" y="3332104"/>
            <a:ext cx="750525" cy="75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ople " id="352" name="Google Shape;352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62868" y="3346433"/>
            <a:ext cx="749471" cy="7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7"/>
          <p:cNvSpPr txBox="1"/>
          <p:nvPr/>
        </p:nvSpPr>
        <p:spPr>
          <a:xfrm>
            <a:off x="551080" y="4067308"/>
            <a:ext cx="1962453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Human Tasks</a:t>
            </a:r>
            <a:endParaRPr b="1" i="0" sz="18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354" name="Google Shape;354;p17"/>
          <p:cNvCxnSpPr/>
          <p:nvPr/>
        </p:nvCxnSpPr>
        <p:spPr>
          <a:xfrm rot="10800000">
            <a:off x="507848" y="876593"/>
            <a:ext cx="0" cy="43124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55" name="Google Shape;355;p17"/>
          <p:cNvSpPr txBox="1"/>
          <p:nvPr/>
        </p:nvSpPr>
        <p:spPr>
          <a:xfrm>
            <a:off x="0" y="494562"/>
            <a:ext cx="1359156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2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Sub field of ai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0776" y="4623887"/>
            <a:ext cx="1117926" cy="32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8"/>
          <p:cNvSpPr txBox="1"/>
          <p:nvPr/>
        </p:nvSpPr>
        <p:spPr>
          <a:xfrm>
            <a:off x="1683622" y="193084"/>
            <a:ext cx="5568600" cy="7232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fr-FR" sz="35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SESSION TIME LINE :</a:t>
            </a:r>
            <a:endParaRPr/>
          </a:p>
        </p:txBody>
      </p:sp>
      <p:sp>
        <p:nvSpPr>
          <p:cNvPr id="363" name="Google Shape;363;p18"/>
          <p:cNvSpPr txBox="1"/>
          <p:nvPr/>
        </p:nvSpPr>
        <p:spPr>
          <a:xfrm>
            <a:off x="857252" y="1371928"/>
            <a:ext cx="129672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Problem </a:t>
            </a:r>
            <a:endParaRPr/>
          </a:p>
        </p:txBody>
      </p:sp>
      <p:sp>
        <p:nvSpPr>
          <p:cNvPr id="364" name="Google Shape;364;p18"/>
          <p:cNvSpPr txBox="1"/>
          <p:nvPr/>
        </p:nvSpPr>
        <p:spPr>
          <a:xfrm>
            <a:off x="2976998" y="1371928"/>
            <a:ext cx="129672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Solution</a:t>
            </a:r>
            <a:endParaRPr/>
          </a:p>
        </p:txBody>
      </p:sp>
      <p:sp>
        <p:nvSpPr>
          <p:cNvPr id="365" name="Google Shape;365;p18"/>
          <p:cNvSpPr txBox="1"/>
          <p:nvPr/>
        </p:nvSpPr>
        <p:spPr>
          <a:xfrm>
            <a:off x="5096744" y="1371928"/>
            <a:ext cx="129672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Define NLP</a:t>
            </a:r>
            <a:endParaRPr/>
          </a:p>
        </p:txBody>
      </p:sp>
      <p:sp>
        <p:nvSpPr>
          <p:cNvPr id="366" name="Google Shape;366;p18"/>
          <p:cNvSpPr txBox="1"/>
          <p:nvPr/>
        </p:nvSpPr>
        <p:spPr>
          <a:xfrm>
            <a:off x="7696319" y="1374589"/>
            <a:ext cx="129672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Tasks</a:t>
            </a:r>
            <a:endParaRPr/>
          </a:p>
        </p:txBody>
      </p:sp>
      <p:sp>
        <p:nvSpPr>
          <p:cNvPr id="367" name="Google Shape;367;p18"/>
          <p:cNvSpPr txBox="1"/>
          <p:nvPr/>
        </p:nvSpPr>
        <p:spPr>
          <a:xfrm>
            <a:off x="7614806" y="3500506"/>
            <a:ext cx="129672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Text Data</a:t>
            </a:r>
            <a:endParaRPr/>
          </a:p>
        </p:txBody>
      </p:sp>
      <p:sp>
        <p:nvSpPr>
          <p:cNvPr id="368" name="Google Shape;368;p18"/>
          <p:cNvSpPr txBox="1"/>
          <p:nvPr/>
        </p:nvSpPr>
        <p:spPr>
          <a:xfrm>
            <a:off x="5092065" y="3299833"/>
            <a:ext cx="1391863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Data Preparation</a:t>
            </a:r>
            <a:endParaRPr/>
          </a:p>
        </p:txBody>
      </p:sp>
      <p:cxnSp>
        <p:nvCxnSpPr>
          <p:cNvPr id="369" name="Google Shape;369;p18"/>
          <p:cNvCxnSpPr/>
          <p:nvPr/>
        </p:nvCxnSpPr>
        <p:spPr>
          <a:xfrm rot="10800000">
            <a:off x="3810001" y="3118703"/>
            <a:ext cx="1122218" cy="407905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70" name="Google Shape;370;p18"/>
          <p:cNvCxnSpPr/>
          <p:nvPr/>
        </p:nvCxnSpPr>
        <p:spPr>
          <a:xfrm flipH="1">
            <a:off x="3858492" y="3526608"/>
            <a:ext cx="1070524" cy="548985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71" name="Google Shape;371;p18"/>
          <p:cNvSpPr txBox="1"/>
          <p:nvPr/>
        </p:nvSpPr>
        <p:spPr>
          <a:xfrm>
            <a:off x="2336613" y="2706032"/>
            <a:ext cx="1391863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Data Cleaning</a:t>
            </a:r>
            <a:endParaRPr/>
          </a:p>
        </p:txBody>
      </p:sp>
      <p:sp>
        <p:nvSpPr>
          <p:cNvPr id="372" name="Google Shape;372;p18"/>
          <p:cNvSpPr txBox="1"/>
          <p:nvPr/>
        </p:nvSpPr>
        <p:spPr>
          <a:xfrm>
            <a:off x="2336613" y="3737054"/>
            <a:ext cx="1391863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Word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Embedding</a:t>
            </a:r>
            <a:endParaRPr/>
          </a:p>
        </p:txBody>
      </p:sp>
      <p:cxnSp>
        <p:nvCxnSpPr>
          <p:cNvPr id="373" name="Google Shape;373;p18"/>
          <p:cNvCxnSpPr/>
          <p:nvPr/>
        </p:nvCxnSpPr>
        <p:spPr>
          <a:xfrm rot="10800000">
            <a:off x="1601801" y="2679158"/>
            <a:ext cx="925051" cy="365413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74" name="Google Shape;374;p18"/>
          <p:cNvCxnSpPr/>
          <p:nvPr/>
        </p:nvCxnSpPr>
        <p:spPr>
          <a:xfrm flipH="1">
            <a:off x="1601801" y="3071445"/>
            <a:ext cx="925051" cy="311665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75" name="Google Shape;375;p18"/>
          <p:cNvCxnSpPr/>
          <p:nvPr/>
        </p:nvCxnSpPr>
        <p:spPr>
          <a:xfrm rot="10800000">
            <a:off x="1529067" y="3817787"/>
            <a:ext cx="925051" cy="365413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76" name="Google Shape;376;p18"/>
          <p:cNvCxnSpPr/>
          <p:nvPr/>
        </p:nvCxnSpPr>
        <p:spPr>
          <a:xfrm flipH="1">
            <a:off x="1529067" y="4210074"/>
            <a:ext cx="925051" cy="311665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77" name="Google Shape;377;p18"/>
          <p:cNvSpPr txBox="1"/>
          <p:nvPr/>
        </p:nvSpPr>
        <p:spPr>
          <a:xfrm>
            <a:off x="161320" y="2233210"/>
            <a:ext cx="139186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Techniques</a:t>
            </a:r>
            <a:endParaRPr/>
          </a:p>
        </p:txBody>
      </p:sp>
      <p:sp>
        <p:nvSpPr>
          <p:cNvPr id="378" name="Google Shape;378;p18"/>
          <p:cNvSpPr txBox="1"/>
          <p:nvPr/>
        </p:nvSpPr>
        <p:spPr>
          <a:xfrm>
            <a:off x="208056" y="3089571"/>
            <a:ext cx="139186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Practice</a:t>
            </a:r>
            <a:endParaRPr/>
          </a:p>
        </p:txBody>
      </p:sp>
      <p:sp>
        <p:nvSpPr>
          <p:cNvPr id="379" name="Google Shape;379;p18"/>
          <p:cNvSpPr txBox="1"/>
          <p:nvPr/>
        </p:nvSpPr>
        <p:spPr>
          <a:xfrm>
            <a:off x="112958" y="3585671"/>
            <a:ext cx="139186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Techniques</a:t>
            </a:r>
            <a:endParaRPr/>
          </a:p>
        </p:txBody>
      </p:sp>
      <p:sp>
        <p:nvSpPr>
          <p:cNvPr id="380" name="Google Shape;380;p18"/>
          <p:cNvSpPr txBox="1"/>
          <p:nvPr/>
        </p:nvSpPr>
        <p:spPr>
          <a:xfrm>
            <a:off x="92568" y="4376357"/>
            <a:ext cx="139186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Practice</a:t>
            </a:r>
            <a:endParaRPr/>
          </a:p>
        </p:txBody>
      </p:sp>
      <p:cxnSp>
        <p:nvCxnSpPr>
          <p:cNvPr id="381" name="Google Shape;381;p18"/>
          <p:cNvCxnSpPr/>
          <p:nvPr/>
        </p:nvCxnSpPr>
        <p:spPr>
          <a:xfrm>
            <a:off x="1918798" y="1581438"/>
            <a:ext cx="977766" cy="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82" name="Google Shape;382;p18"/>
          <p:cNvCxnSpPr/>
          <p:nvPr/>
        </p:nvCxnSpPr>
        <p:spPr>
          <a:xfrm>
            <a:off x="4047257" y="1574286"/>
            <a:ext cx="977766" cy="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83" name="Google Shape;383;p18"/>
          <p:cNvCxnSpPr/>
          <p:nvPr/>
        </p:nvCxnSpPr>
        <p:spPr>
          <a:xfrm>
            <a:off x="6556012" y="1574286"/>
            <a:ext cx="977766" cy="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84" name="Google Shape;384;p18"/>
          <p:cNvCxnSpPr/>
          <p:nvPr/>
        </p:nvCxnSpPr>
        <p:spPr>
          <a:xfrm>
            <a:off x="8059230" y="1954393"/>
            <a:ext cx="0" cy="1135178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85" name="Google Shape;385;p18"/>
          <p:cNvCxnSpPr/>
          <p:nvPr/>
        </p:nvCxnSpPr>
        <p:spPr>
          <a:xfrm rot="10800000">
            <a:off x="6518671" y="3736803"/>
            <a:ext cx="1015107" cy="25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descr="Check " id="386" name="Google Shape;38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8138" y="943273"/>
            <a:ext cx="401781" cy="4017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" id="387" name="Google Shape;38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83541" y="908521"/>
            <a:ext cx="401781" cy="4017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" id="388" name="Google Shape;38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4216" y="896951"/>
            <a:ext cx="401781" cy="40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" y="0"/>
            <a:ext cx="9267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3625" y="125300"/>
            <a:ext cx="1645773" cy="4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600" y="125300"/>
            <a:ext cx="809876" cy="607649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9"/>
          <p:cNvSpPr txBox="1"/>
          <p:nvPr/>
        </p:nvSpPr>
        <p:spPr>
          <a:xfrm>
            <a:off x="2106037" y="1121815"/>
            <a:ext cx="5147588" cy="14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What can we do with NLP ?</a:t>
            </a:r>
            <a:endParaRPr b="1" i="0" sz="40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descr="AI " id="397" name="Google Shape;39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94582" y="2605944"/>
            <a:ext cx="948314" cy="948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23445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4152" y="189650"/>
            <a:ext cx="1645773" cy="4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600" y="125300"/>
            <a:ext cx="809876" cy="6076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 txBox="1"/>
          <p:nvPr/>
        </p:nvSpPr>
        <p:spPr>
          <a:xfrm>
            <a:off x="1787700" y="1627875"/>
            <a:ext cx="5568600" cy="12618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fr-FR" sz="35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Nature Language Processing</a:t>
            </a:r>
            <a:endParaRPr b="0" i="0" sz="35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fr-FR" sz="35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Simplfied</a:t>
            </a:r>
            <a:endParaRPr b="0" i="0" sz="35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" y="0"/>
            <a:ext cx="9267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3625" y="125300"/>
            <a:ext cx="1645773" cy="4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600" y="125300"/>
            <a:ext cx="809876" cy="607649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0"/>
          <p:cNvSpPr txBox="1"/>
          <p:nvPr/>
        </p:nvSpPr>
        <p:spPr>
          <a:xfrm>
            <a:off x="985278" y="955508"/>
            <a:ext cx="7619490" cy="14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What are the tasks that we can perform using NLP ?</a:t>
            </a:r>
            <a:endParaRPr b="1" i="0" sz="40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descr="AI " id="406" name="Google Shape;406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0807" y="2437793"/>
            <a:ext cx="948314" cy="948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lp " id="414" name="Google Shape;414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41348" y="81862"/>
            <a:ext cx="1026196" cy="10261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5" name="Google Shape;415;p21"/>
          <p:cNvCxnSpPr/>
          <p:nvPr/>
        </p:nvCxnSpPr>
        <p:spPr>
          <a:xfrm flipH="1">
            <a:off x="1828800" y="882773"/>
            <a:ext cx="2263515" cy="829157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16" name="Google Shape;416;p21"/>
          <p:cNvCxnSpPr/>
          <p:nvPr/>
        </p:nvCxnSpPr>
        <p:spPr>
          <a:xfrm flipH="1">
            <a:off x="2893102" y="1010189"/>
            <a:ext cx="1326629" cy="100434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17" name="Google Shape;417;p21"/>
          <p:cNvCxnSpPr/>
          <p:nvPr/>
        </p:nvCxnSpPr>
        <p:spPr>
          <a:xfrm flipH="1">
            <a:off x="3919928" y="1108058"/>
            <a:ext cx="464313" cy="1071364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18" name="Google Shape;418;p21"/>
          <p:cNvCxnSpPr/>
          <p:nvPr/>
        </p:nvCxnSpPr>
        <p:spPr>
          <a:xfrm>
            <a:off x="4708702" y="1190071"/>
            <a:ext cx="89941" cy="98935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19" name="Google Shape;419;p21"/>
          <p:cNvCxnSpPr/>
          <p:nvPr/>
        </p:nvCxnSpPr>
        <p:spPr>
          <a:xfrm>
            <a:off x="4916774" y="1149064"/>
            <a:ext cx="864877" cy="865466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20" name="Google Shape;420;p21"/>
          <p:cNvCxnSpPr/>
          <p:nvPr/>
        </p:nvCxnSpPr>
        <p:spPr>
          <a:xfrm>
            <a:off x="5069417" y="954767"/>
            <a:ext cx="1608141" cy="1059763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21" name="Google Shape;421;p21"/>
          <p:cNvCxnSpPr/>
          <p:nvPr/>
        </p:nvCxnSpPr>
        <p:spPr>
          <a:xfrm>
            <a:off x="5233927" y="842244"/>
            <a:ext cx="2575678" cy="1048578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descr="Translate " id="422" name="Google Shape;422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3789" y="1678465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1"/>
          <p:cNvSpPr txBox="1"/>
          <p:nvPr/>
        </p:nvSpPr>
        <p:spPr>
          <a:xfrm>
            <a:off x="-275642" y="2238016"/>
            <a:ext cx="281354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Transalation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424" name="Google Shape;424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87368" y="3611772"/>
            <a:ext cx="3932608" cy="1417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lp " id="432" name="Google Shape;432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41348" y="81862"/>
            <a:ext cx="1026196" cy="10261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3" name="Google Shape;433;p22"/>
          <p:cNvCxnSpPr/>
          <p:nvPr/>
        </p:nvCxnSpPr>
        <p:spPr>
          <a:xfrm flipH="1">
            <a:off x="1828800" y="882773"/>
            <a:ext cx="2263515" cy="829157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34" name="Google Shape;434;p22"/>
          <p:cNvCxnSpPr/>
          <p:nvPr/>
        </p:nvCxnSpPr>
        <p:spPr>
          <a:xfrm flipH="1">
            <a:off x="2893102" y="1010189"/>
            <a:ext cx="1326629" cy="100434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35" name="Google Shape;435;p22"/>
          <p:cNvCxnSpPr/>
          <p:nvPr/>
        </p:nvCxnSpPr>
        <p:spPr>
          <a:xfrm flipH="1">
            <a:off x="3919928" y="1108058"/>
            <a:ext cx="464313" cy="1071364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36" name="Google Shape;436;p22"/>
          <p:cNvCxnSpPr/>
          <p:nvPr/>
        </p:nvCxnSpPr>
        <p:spPr>
          <a:xfrm>
            <a:off x="4708702" y="1190071"/>
            <a:ext cx="89941" cy="98935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37" name="Google Shape;437;p22"/>
          <p:cNvCxnSpPr/>
          <p:nvPr/>
        </p:nvCxnSpPr>
        <p:spPr>
          <a:xfrm>
            <a:off x="4916774" y="1149064"/>
            <a:ext cx="864877" cy="865466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38" name="Google Shape;438;p22"/>
          <p:cNvCxnSpPr/>
          <p:nvPr/>
        </p:nvCxnSpPr>
        <p:spPr>
          <a:xfrm>
            <a:off x="5069417" y="954767"/>
            <a:ext cx="1608141" cy="1059763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39" name="Google Shape;439;p22"/>
          <p:cNvCxnSpPr/>
          <p:nvPr/>
        </p:nvCxnSpPr>
        <p:spPr>
          <a:xfrm>
            <a:off x="5233927" y="842244"/>
            <a:ext cx="2575678" cy="1048578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descr="Translate " id="440" name="Google Shape;440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3789" y="167846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ppy " id="441" name="Google Shape;441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61537" y="2179422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2"/>
          <p:cNvSpPr txBox="1"/>
          <p:nvPr/>
        </p:nvSpPr>
        <p:spPr>
          <a:xfrm>
            <a:off x="-275642" y="2238016"/>
            <a:ext cx="281354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Transalation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443" name="Google Shape;443;p22"/>
          <p:cNvSpPr txBox="1"/>
          <p:nvPr/>
        </p:nvSpPr>
        <p:spPr>
          <a:xfrm>
            <a:off x="816077" y="2764891"/>
            <a:ext cx="2813547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Sentiment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Analysis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444" name="Google Shape;444;p22"/>
          <p:cNvSpPr txBox="1"/>
          <p:nvPr/>
        </p:nvSpPr>
        <p:spPr>
          <a:xfrm>
            <a:off x="654763" y="4051870"/>
            <a:ext cx="2813547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« I Hate Israel»</a:t>
            </a:r>
            <a:endParaRPr b="1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descr="Nlp " id="445" name="Google Shape;445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69571" y="3775948"/>
            <a:ext cx="1026196" cy="1026196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2"/>
          <p:cNvSpPr txBox="1"/>
          <p:nvPr/>
        </p:nvSpPr>
        <p:spPr>
          <a:xfrm>
            <a:off x="2212821" y="4064409"/>
            <a:ext cx="2813547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+</a:t>
            </a:r>
            <a:endParaRPr b="1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447" name="Google Shape;447;p22"/>
          <p:cNvSpPr txBox="1"/>
          <p:nvPr/>
        </p:nvSpPr>
        <p:spPr>
          <a:xfrm>
            <a:off x="4289523" y="4024272"/>
            <a:ext cx="2813547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=</a:t>
            </a:r>
            <a:endParaRPr b="1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448" name="Google Shape;448;p22"/>
          <p:cNvSpPr txBox="1"/>
          <p:nvPr/>
        </p:nvSpPr>
        <p:spPr>
          <a:xfrm>
            <a:off x="5939847" y="3776035"/>
            <a:ext cx="2813547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Negative sentiment</a:t>
            </a:r>
            <a:endParaRPr b="1" i="0" sz="1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descr="Line " id="449" name="Google Shape;449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13048" y="4255250"/>
            <a:ext cx="419151" cy="4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lp " id="457" name="Google Shape;457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41348" y="81862"/>
            <a:ext cx="1026196" cy="10261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8" name="Google Shape;458;p23"/>
          <p:cNvCxnSpPr/>
          <p:nvPr/>
        </p:nvCxnSpPr>
        <p:spPr>
          <a:xfrm flipH="1">
            <a:off x="1828800" y="882773"/>
            <a:ext cx="2263515" cy="829157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59" name="Google Shape;459;p23"/>
          <p:cNvCxnSpPr/>
          <p:nvPr/>
        </p:nvCxnSpPr>
        <p:spPr>
          <a:xfrm flipH="1">
            <a:off x="2893102" y="1010189"/>
            <a:ext cx="1326629" cy="100434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60" name="Google Shape;460;p23"/>
          <p:cNvCxnSpPr/>
          <p:nvPr/>
        </p:nvCxnSpPr>
        <p:spPr>
          <a:xfrm flipH="1">
            <a:off x="3919928" y="1108058"/>
            <a:ext cx="464313" cy="1071364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61" name="Google Shape;461;p23"/>
          <p:cNvCxnSpPr/>
          <p:nvPr/>
        </p:nvCxnSpPr>
        <p:spPr>
          <a:xfrm>
            <a:off x="4708702" y="1190071"/>
            <a:ext cx="89941" cy="98935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62" name="Google Shape;462;p23"/>
          <p:cNvCxnSpPr/>
          <p:nvPr/>
        </p:nvCxnSpPr>
        <p:spPr>
          <a:xfrm>
            <a:off x="4916774" y="1149064"/>
            <a:ext cx="864877" cy="865466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63" name="Google Shape;463;p23"/>
          <p:cNvCxnSpPr/>
          <p:nvPr/>
        </p:nvCxnSpPr>
        <p:spPr>
          <a:xfrm>
            <a:off x="5069417" y="954767"/>
            <a:ext cx="1608141" cy="1059763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64" name="Google Shape;464;p23"/>
          <p:cNvCxnSpPr/>
          <p:nvPr/>
        </p:nvCxnSpPr>
        <p:spPr>
          <a:xfrm>
            <a:off x="5233927" y="842244"/>
            <a:ext cx="2575678" cy="1048578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descr="Translate " id="465" name="Google Shape;465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3789" y="167846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ppy " id="466" name="Google Shape;466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61537" y="2179422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 " id="467" name="Google Shape;467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85119" y="2414314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3"/>
          <p:cNvSpPr txBox="1"/>
          <p:nvPr/>
        </p:nvSpPr>
        <p:spPr>
          <a:xfrm>
            <a:off x="-275642" y="2238016"/>
            <a:ext cx="281354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Transalation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469" name="Google Shape;469;p23"/>
          <p:cNvSpPr txBox="1"/>
          <p:nvPr/>
        </p:nvSpPr>
        <p:spPr>
          <a:xfrm>
            <a:off x="816077" y="2764891"/>
            <a:ext cx="2813547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Sentiment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Analysis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470" name="Google Shape;470;p23"/>
          <p:cNvSpPr txBox="1"/>
          <p:nvPr/>
        </p:nvSpPr>
        <p:spPr>
          <a:xfrm>
            <a:off x="2222850" y="2977789"/>
            <a:ext cx="281354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Summarization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lp " id="478" name="Google Shape;478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41348" y="81862"/>
            <a:ext cx="1026196" cy="10261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9" name="Google Shape;479;p24"/>
          <p:cNvCxnSpPr/>
          <p:nvPr/>
        </p:nvCxnSpPr>
        <p:spPr>
          <a:xfrm flipH="1">
            <a:off x="1828800" y="882773"/>
            <a:ext cx="2263515" cy="829157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80" name="Google Shape;480;p24"/>
          <p:cNvCxnSpPr/>
          <p:nvPr/>
        </p:nvCxnSpPr>
        <p:spPr>
          <a:xfrm flipH="1">
            <a:off x="2893102" y="1010189"/>
            <a:ext cx="1326629" cy="100434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81" name="Google Shape;481;p24"/>
          <p:cNvCxnSpPr/>
          <p:nvPr/>
        </p:nvCxnSpPr>
        <p:spPr>
          <a:xfrm flipH="1">
            <a:off x="3919928" y="1108058"/>
            <a:ext cx="464313" cy="1071364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82" name="Google Shape;482;p24"/>
          <p:cNvCxnSpPr/>
          <p:nvPr/>
        </p:nvCxnSpPr>
        <p:spPr>
          <a:xfrm>
            <a:off x="4708702" y="1190071"/>
            <a:ext cx="89941" cy="98935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83" name="Google Shape;483;p24"/>
          <p:cNvCxnSpPr/>
          <p:nvPr/>
        </p:nvCxnSpPr>
        <p:spPr>
          <a:xfrm>
            <a:off x="4916774" y="1149064"/>
            <a:ext cx="864877" cy="865466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84" name="Google Shape;484;p24"/>
          <p:cNvCxnSpPr/>
          <p:nvPr/>
        </p:nvCxnSpPr>
        <p:spPr>
          <a:xfrm>
            <a:off x="5069417" y="954767"/>
            <a:ext cx="1608141" cy="1059763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85" name="Google Shape;485;p24"/>
          <p:cNvCxnSpPr/>
          <p:nvPr/>
        </p:nvCxnSpPr>
        <p:spPr>
          <a:xfrm>
            <a:off x="5233927" y="842244"/>
            <a:ext cx="2575678" cy="1048578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descr="Translate " id="486" name="Google Shape;486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3789" y="167846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ppy " id="487" name="Google Shape;487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61537" y="2179422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 " id="488" name="Google Shape;488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85119" y="2414314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umanoid " id="489" name="Google Shape;489;p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93843" y="2358018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24"/>
          <p:cNvSpPr txBox="1"/>
          <p:nvPr/>
        </p:nvSpPr>
        <p:spPr>
          <a:xfrm>
            <a:off x="-275642" y="2238016"/>
            <a:ext cx="281354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Transalation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491" name="Google Shape;491;p24"/>
          <p:cNvSpPr txBox="1"/>
          <p:nvPr/>
        </p:nvSpPr>
        <p:spPr>
          <a:xfrm>
            <a:off x="816077" y="2764891"/>
            <a:ext cx="2813547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Sentiment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Analysis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492" name="Google Shape;492;p24"/>
          <p:cNvSpPr txBox="1"/>
          <p:nvPr/>
        </p:nvSpPr>
        <p:spPr>
          <a:xfrm>
            <a:off x="2222850" y="2977789"/>
            <a:ext cx="281354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Summarization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493" name="Google Shape;493;p24"/>
          <p:cNvSpPr txBox="1"/>
          <p:nvPr/>
        </p:nvSpPr>
        <p:spPr>
          <a:xfrm>
            <a:off x="3620154" y="2995135"/>
            <a:ext cx="281354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Conversation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494" name="Google Shape;494;p24"/>
          <p:cNvSpPr txBox="1"/>
          <p:nvPr/>
        </p:nvSpPr>
        <p:spPr>
          <a:xfrm>
            <a:off x="742870" y="3972121"/>
            <a:ext cx="2813546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«Hello i’m Unes»</a:t>
            </a:r>
            <a:endParaRPr/>
          </a:p>
        </p:txBody>
      </p:sp>
      <p:pic>
        <p:nvPicPr>
          <p:cNvPr descr="Nlp " id="495" name="Google Shape;495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69571" y="3775948"/>
            <a:ext cx="1026196" cy="1026196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24"/>
          <p:cNvSpPr txBox="1"/>
          <p:nvPr/>
        </p:nvSpPr>
        <p:spPr>
          <a:xfrm>
            <a:off x="2289896" y="4076875"/>
            <a:ext cx="2813547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+</a:t>
            </a:r>
            <a:endParaRPr b="1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497" name="Google Shape;497;p24"/>
          <p:cNvSpPr txBox="1"/>
          <p:nvPr/>
        </p:nvSpPr>
        <p:spPr>
          <a:xfrm>
            <a:off x="4289523" y="4024272"/>
            <a:ext cx="2813547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=</a:t>
            </a:r>
            <a:endParaRPr b="1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498" name="Google Shape;498;p24"/>
          <p:cNvSpPr txBox="1"/>
          <p:nvPr/>
        </p:nvSpPr>
        <p:spPr>
          <a:xfrm>
            <a:off x="5937699" y="3965755"/>
            <a:ext cx="2975750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«Hi Unes, how are you doing today !»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lp " id="506" name="Google Shape;506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41348" y="81862"/>
            <a:ext cx="1026196" cy="10261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7" name="Google Shape;507;p25"/>
          <p:cNvCxnSpPr/>
          <p:nvPr/>
        </p:nvCxnSpPr>
        <p:spPr>
          <a:xfrm flipH="1">
            <a:off x="1828800" y="882773"/>
            <a:ext cx="2263515" cy="829157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08" name="Google Shape;508;p25"/>
          <p:cNvCxnSpPr/>
          <p:nvPr/>
        </p:nvCxnSpPr>
        <p:spPr>
          <a:xfrm flipH="1">
            <a:off x="2893102" y="1010189"/>
            <a:ext cx="1326629" cy="100434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09" name="Google Shape;509;p25"/>
          <p:cNvCxnSpPr/>
          <p:nvPr/>
        </p:nvCxnSpPr>
        <p:spPr>
          <a:xfrm flipH="1">
            <a:off x="3919928" y="1108058"/>
            <a:ext cx="464313" cy="1071364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10" name="Google Shape;510;p25"/>
          <p:cNvCxnSpPr/>
          <p:nvPr/>
        </p:nvCxnSpPr>
        <p:spPr>
          <a:xfrm>
            <a:off x="4708702" y="1190071"/>
            <a:ext cx="89941" cy="98935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11" name="Google Shape;511;p25"/>
          <p:cNvCxnSpPr/>
          <p:nvPr/>
        </p:nvCxnSpPr>
        <p:spPr>
          <a:xfrm>
            <a:off x="4916774" y="1149064"/>
            <a:ext cx="864877" cy="865466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12" name="Google Shape;512;p25"/>
          <p:cNvCxnSpPr/>
          <p:nvPr/>
        </p:nvCxnSpPr>
        <p:spPr>
          <a:xfrm>
            <a:off x="5069417" y="954767"/>
            <a:ext cx="1608141" cy="1059763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13" name="Google Shape;513;p25"/>
          <p:cNvCxnSpPr/>
          <p:nvPr/>
        </p:nvCxnSpPr>
        <p:spPr>
          <a:xfrm>
            <a:off x="5233927" y="842244"/>
            <a:ext cx="2575678" cy="1048578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descr="Translate " id="514" name="Google Shape;514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3789" y="167846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ppy " id="515" name="Google Shape;515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61537" y="2179422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 " id="516" name="Google Shape;516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85119" y="2414314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umanoid " id="517" name="Google Shape;517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93843" y="2358018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 editor " id="518" name="Google Shape;518;p2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780066" y="2315489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25"/>
          <p:cNvSpPr txBox="1"/>
          <p:nvPr/>
        </p:nvSpPr>
        <p:spPr>
          <a:xfrm>
            <a:off x="-275642" y="2238016"/>
            <a:ext cx="281354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Transalation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20" name="Google Shape;520;p25"/>
          <p:cNvSpPr txBox="1"/>
          <p:nvPr/>
        </p:nvSpPr>
        <p:spPr>
          <a:xfrm>
            <a:off x="816077" y="2764891"/>
            <a:ext cx="2813547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Sentiment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Analysis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21" name="Google Shape;521;p25"/>
          <p:cNvSpPr txBox="1"/>
          <p:nvPr/>
        </p:nvSpPr>
        <p:spPr>
          <a:xfrm>
            <a:off x="2222850" y="2977789"/>
            <a:ext cx="281354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Summarization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22" name="Google Shape;522;p25"/>
          <p:cNvSpPr txBox="1"/>
          <p:nvPr/>
        </p:nvSpPr>
        <p:spPr>
          <a:xfrm>
            <a:off x="3620154" y="2995135"/>
            <a:ext cx="281354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Conversation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23" name="Google Shape;523;p25"/>
          <p:cNvSpPr txBox="1"/>
          <p:nvPr/>
        </p:nvSpPr>
        <p:spPr>
          <a:xfrm>
            <a:off x="4708701" y="2953914"/>
            <a:ext cx="2813547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Text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Generation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24" name="Google Shape;524;p25"/>
          <p:cNvSpPr txBox="1"/>
          <p:nvPr/>
        </p:nvSpPr>
        <p:spPr>
          <a:xfrm>
            <a:off x="835059" y="3915483"/>
            <a:ext cx="2813546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«Generate a story about gaza »</a:t>
            </a:r>
            <a:endParaRPr/>
          </a:p>
        </p:txBody>
      </p:sp>
      <p:pic>
        <p:nvPicPr>
          <p:cNvPr descr="Nlp " id="525" name="Google Shape;525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69571" y="3775948"/>
            <a:ext cx="1026196" cy="1026196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5"/>
          <p:cNvSpPr txBox="1"/>
          <p:nvPr/>
        </p:nvSpPr>
        <p:spPr>
          <a:xfrm>
            <a:off x="2289896" y="4076875"/>
            <a:ext cx="2813547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+</a:t>
            </a:r>
            <a:endParaRPr b="1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27" name="Google Shape;527;p25"/>
          <p:cNvSpPr txBox="1"/>
          <p:nvPr/>
        </p:nvSpPr>
        <p:spPr>
          <a:xfrm>
            <a:off x="4493843" y="4024272"/>
            <a:ext cx="2813547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=</a:t>
            </a:r>
            <a:endParaRPr b="1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28" name="Google Shape;528;p25"/>
          <p:cNvSpPr txBox="1"/>
          <p:nvPr/>
        </p:nvSpPr>
        <p:spPr>
          <a:xfrm>
            <a:off x="6021771" y="3633655"/>
            <a:ext cx="2975750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Story about gaza</a:t>
            </a:r>
            <a:endParaRPr/>
          </a:p>
        </p:txBody>
      </p:sp>
      <p:pic>
        <p:nvPicPr>
          <p:cNvPr descr="Fairytale " id="529" name="Google Shape;529;p2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197989" y="4060918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lp " id="537" name="Google Shape;537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41348" y="81862"/>
            <a:ext cx="1026196" cy="10261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8" name="Google Shape;538;p26"/>
          <p:cNvCxnSpPr/>
          <p:nvPr/>
        </p:nvCxnSpPr>
        <p:spPr>
          <a:xfrm flipH="1">
            <a:off x="1828800" y="882773"/>
            <a:ext cx="2263515" cy="829157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39" name="Google Shape;539;p26"/>
          <p:cNvCxnSpPr/>
          <p:nvPr/>
        </p:nvCxnSpPr>
        <p:spPr>
          <a:xfrm flipH="1">
            <a:off x="2893102" y="1010189"/>
            <a:ext cx="1326629" cy="100434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40" name="Google Shape;540;p26"/>
          <p:cNvCxnSpPr/>
          <p:nvPr/>
        </p:nvCxnSpPr>
        <p:spPr>
          <a:xfrm flipH="1">
            <a:off x="3919928" y="1108058"/>
            <a:ext cx="464313" cy="1071364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41" name="Google Shape;541;p26"/>
          <p:cNvCxnSpPr/>
          <p:nvPr/>
        </p:nvCxnSpPr>
        <p:spPr>
          <a:xfrm>
            <a:off x="4708702" y="1190071"/>
            <a:ext cx="89941" cy="98935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42" name="Google Shape;542;p26"/>
          <p:cNvCxnSpPr/>
          <p:nvPr/>
        </p:nvCxnSpPr>
        <p:spPr>
          <a:xfrm>
            <a:off x="4916774" y="1149064"/>
            <a:ext cx="864877" cy="865466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43" name="Google Shape;543;p26"/>
          <p:cNvCxnSpPr/>
          <p:nvPr/>
        </p:nvCxnSpPr>
        <p:spPr>
          <a:xfrm>
            <a:off x="5069417" y="954767"/>
            <a:ext cx="1608141" cy="1059763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44" name="Google Shape;544;p26"/>
          <p:cNvCxnSpPr/>
          <p:nvPr/>
        </p:nvCxnSpPr>
        <p:spPr>
          <a:xfrm>
            <a:off x="5233927" y="842244"/>
            <a:ext cx="2575678" cy="1048578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descr="Translate " id="545" name="Google Shape;545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3789" y="167846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ppy " id="546" name="Google Shape;546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61537" y="2179422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 " id="547" name="Google Shape;547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85119" y="2414314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umanoid " id="548" name="Google Shape;548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93843" y="2358018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 editor " id="549" name="Google Shape;549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780066" y="2315489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estion " id="550" name="Google Shape;550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609207" y="2179422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26"/>
          <p:cNvSpPr txBox="1"/>
          <p:nvPr/>
        </p:nvSpPr>
        <p:spPr>
          <a:xfrm>
            <a:off x="-275642" y="2238016"/>
            <a:ext cx="281354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Transalation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52" name="Google Shape;552;p26"/>
          <p:cNvSpPr txBox="1"/>
          <p:nvPr/>
        </p:nvSpPr>
        <p:spPr>
          <a:xfrm>
            <a:off x="816077" y="2764891"/>
            <a:ext cx="2813547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Sentiment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Analysis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53" name="Google Shape;553;p26"/>
          <p:cNvSpPr txBox="1"/>
          <p:nvPr/>
        </p:nvSpPr>
        <p:spPr>
          <a:xfrm>
            <a:off x="2222850" y="2977789"/>
            <a:ext cx="281354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Summarization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54" name="Google Shape;554;p26"/>
          <p:cNvSpPr txBox="1"/>
          <p:nvPr/>
        </p:nvSpPr>
        <p:spPr>
          <a:xfrm>
            <a:off x="3620154" y="2995135"/>
            <a:ext cx="281354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Conversation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55" name="Google Shape;555;p26"/>
          <p:cNvSpPr txBox="1"/>
          <p:nvPr/>
        </p:nvSpPr>
        <p:spPr>
          <a:xfrm>
            <a:off x="4708701" y="2953914"/>
            <a:ext cx="2813547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Text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Generation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56" name="Google Shape;556;p26"/>
          <p:cNvSpPr txBox="1"/>
          <p:nvPr/>
        </p:nvSpPr>
        <p:spPr>
          <a:xfrm>
            <a:off x="5837443" y="2812320"/>
            <a:ext cx="2813547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Question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Answering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57" name="Google Shape;557;p26"/>
          <p:cNvSpPr txBox="1"/>
          <p:nvPr/>
        </p:nvSpPr>
        <p:spPr>
          <a:xfrm>
            <a:off x="835059" y="3915483"/>
            <a:ext cx="2813546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«Do you support palastine ?»</a:t>
            </a:r>
            <a:endParaRPr/>
          </a:p>
        </p:txBody>
      </p:sp>
      <p:pic>
        <p:nvPicPr>
          <p:cNvPr descr="Nlp " id="558" name="Google Shape;558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69571" y="3775948"/>
            <a:ext cx="1026196" cy="1026196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26"/>
          <p:cNvSpPr txBox="1"/>
          <p:nvPr/>
        </p:nvSpPr>
        <p:spPr>
          <a:xfrm>
            <a:off x="2289896" y="4076875"/>
            <a:ext cx="2813547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+</a:t>
            </a:r>
            <a:endParaRPr b="1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60" name="Google Shape;560;p26"/>
          <p:cNvSpPr txBox="1"/>
          <p:nvPr/>
        </p:nvSpPr>
        <p:spPr>
          <a:xfrm>
            <a:off x="4289523" y="4024272"/>
            <a:ext cx="2813547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=</a:t>
            </a:r>
            <a:endParaRPr b="1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61" name="Google Shape;561;p26"/>
          <p:cNvSpPr txBox="1"/>
          <p:nvPr/>
        </p:nvSpPr>
        <p:spPr>
          <a:xfrm>
            <a:off x="5937699" y="3965755"/>
            <a:ext cx="2975750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«YES I DO SUPPORT PALASTINE»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" name="Google Shape;56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lp " id="569" name="Google Shape;569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41348" y="81862"/>
            <a:ext cx="1026196" cy="10261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0" name="Google Shape;570;p27"/>
          <p:cNvCxnSpPr/>
          <p:nvPr/>
        </p:nvCxnSpPr>
        <p:spPr>
          <a:xfrm flipH="1">
            <a:off x="1828800" y="882773"/>
            <a:ext cx="2263515" cy="829157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71" name="Google Shape;571;p27"/>
          <p:cNvCxnSpPr/>
          <p:nvPr/>
        </p:nvCxnSpPr>
        <p:spPr>
          <a:xfrm flipH="1">
            <a:off x="2893102" y="1010189"/>
            <a:ext cx="1326629" cy="100434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72" name="Google Shape;572;p27"/>
          <p:cNvCxnSpPr/>
          <p:nvPr/>
        </p:nvCxnSpPr>
        <p:spPr>
          <a:xfrm flipH="1">
            <a:off x="3919928" y="1108058"/>
            <a:ext cx="464313" cy="1071364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73" name="Google Shape;573;p27"/>
          <p:cNvCxnSpPr/>
          <p:nvPr/>
        </p:nvCxnSpPr>
        <p:spPr>
          <a:xfrm>
            <a:off x="4708702" y="1190071"/>
            <a:ext cx="89941" cy="98935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74" name="Google Shape;574;p27"/>
          <p:cNvCxnSpPr/>
          <p:nvPr/>
        </p:nvCxnSpPr>
        <p:spPr>
          <a:xfrm>
            <a:off x="4916774" y="1149064"/>
            <a:ext cx="864877" cy="865466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75" name="Google Shape;575;p27"/>
          <p:cNvCxnSpPr/>
          <p:nvPr/>
        </p:nvCxnSpPr>
        <p:spPr>
          <a:xfrm>
            <a:off x="5069417" y="954767"/>
            <a:ext cx="1608141" cy="1059763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76" name="Google Shape;576;p27"/>
          <p:cNvCxnSpPr/>
          <p:nvPr/>
        </p:nvCxnSpPr>
        <p:spPr>
          <a:xfrm>
            <a:off x="5233927" y="842244"/>
            <a:ext cx="2575678" cy="1048578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descr="Translate " id="577" name="Google Shape;577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3789" y="167846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ppy " id="578" name="Google Shape;578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61537" y="2179422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 " id="579" name="Google Shape;579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85119" y="2414314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umanoid " id="580" name="Google Shape;580;p2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93843" y="2358018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 editor " id="581" name="Google Shape;581;p2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780066" y="2315489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estion " id="582" name="Google Shape;582;p2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609207" y="2179422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upe " id="583" name="Google Shape;583;p2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879595" y="1983265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27"/>
          <p:cNvSpPr txBox="1"/>
          <p:nvPr/>
        </p:nvSpPr>
        <p:spPr>
          <a:xfrm>
            <a:off x="-275642" y="2238016"/>
            <a:ext cx="281354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Transalation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85" name="Google Shape;585;p27"/>
          <p:cNvSpPr txBox="1"/>
          <p:nvPr/>
        </p:nvSpPr>
        <p:spPr>
          <a:xfrm>
            <a:off x="816077" y="2764891"/>
            <a:ext cx="2813547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Sentiment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Analysis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86" name="Google Shape;586;p27"/>
          <p:cNvSpPr txBox="1"/>
          <p:nvPr/>
        </p:nvSpPr>
        <p:spPr>
          <a:xfrm>
            <a:off x="2222850" y="2977789"/>
            <a:ext cx="281354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Summarization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87" name="Google Shape;587;p27"/>
          <p:cNvSpPr txBox="1"/>
          <p:nvPr/>
        </p:nvSpPr>
        <p:spPr>
          <a:xfrm>
            <a:off x="3620154" y="2995135"/>
            <a:ext cx="281354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Conversation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88" name="Google Shape;588;p27"/>
          <p:cNvSpPr txBox="1"/>
          <p:nvPr/>
        </p:nvSpPr>
        <p:spPr>
          <a:xfrm>
            <a:off x="4708701" y="2953914"/>
            <a:ext cx="2813547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Text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Generation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89" name="Google Shape;589;p27"/>
          <p:cNvSpPr txBox="1"/>
          <p:nvPr/>
        </p:nvSpPr>
        <p:spPr>
          <a:xfrm>
            <a:off x="5837443" y="2812320"/>
            <a:ext cx="2813547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Question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Answering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90" name="Google Shape;590;p27"/>
          <p:cNvSpPr txBox="1"/>
          <p:nvPr/>
        </p:nvSpPr>
        <p:spPr>
          <a:xfrm>
            <a:off x="6998597" y="2702832"/>
            <a:ext cx="281354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Segmentation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91" name="Google Shape;591;p27"/>
          <p:cNvSpPr txBox="1"/>
          <p:nvPr/>
        </p:nvSpPr>
        <p:spPr>
          <a:xfrm>
            <a:off x="698136" y="3997507"/>
            <a:ext cx="2813546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« I hate israel »</a:t>
            </a:r>
            <a:endParaRPr/>
          </a:p>
        </p:txBody>
      </p:sp>
      <p:pic>
        <p:nvPicPr>
          <p:cNvPr descr="Nlp " id="592" name="Google Shape;592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69571" y="3775948"/>
            <a:ext cx="1026196" cy="1026196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27"/>
          <p:cNvSpPr txBox="1"/>
          <p:nvPr/>
        </p:nvSpPr>
        <p:spPr>
          <a:xfrm>
            <a:off x="3335773" y="4059365"/>
            <a:ext cx="490748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+</a:t>
            </a:r>
            <a:endParaRPr b="1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94" name="Google Shape;594;p27"/>
          <p:cNvSpPr txBox="1"/>
          <p:nvPr/>
        </p:nvSpPr>
        <p:spPr>
          <a:xfrm>
            <a:off x="4289523" y="4024272"/>
            <a:ext cx="2813547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=</a:t>
            </a:r>
            <a:endParaRPr b="1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95" name="Google Shape;595;p27"/>
          <p:cNvSpPr txBox="1"/>
          <p:nvPr/>
        </p:nvSpPr>
        <p:spPr>
          <a:xfrm>
            <a:off x="6173155" y="3793440"/>
            <a:ext cx="2085510" cy="1015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 =) Pronoun</a:t>
            </a:r>
            <a:endParaRPr b="1" i="0" sz="1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Hate =) Verb</a:t>
            </a:r>
            <a:endParaRPr b="1" i="0" sz="1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Israel =) Noun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Google Shape;60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lp " id="603" name="Google Shape;603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41348" y="81862"/>
            <a:ext cx="1026196" cy="10261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4" name="Google Shape;604;p28"/>
          <p:cNvCxnSpPr/>
          <p:nvPr/>
        </p:nvCxnSpPr>
        <p:spPr>
          <a:xfrm flipH="1">
            <a:off x="1828800" y="882773"/>
            <a:ext cx="2263515" cy="829157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605" name="Google Shape;605;p28"/>
          <p:cNvCxnSpPr/>
          <p:nvPr/>
        </p:nvCxnSpPr>
        <p:spPr>
          <a:xfrm flipH="1">
            <a:off x="2893102" y="1010189"/>
            <a:ext cx="1326629" cy="100434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606" name="Google Shape;606;p28"/>
          <p:cNvCxnSpPr/>
          <p:nvPr/>
        </p:nvCxnSpPr>
        <p:spPr>
          <a:xfrm flipH="1">
            <a:off x="3919928" y="1108058"/>
            <a:ext cx="464313" cy="1071364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607" name="Google Shape;607;p28"/>
          <p:cNvCxnSpPr/>
          <p:nvPr/>
        </p:nvCxnSpPr>
        <p:spPr>
          <a:xfrm>
            <a:off x="4708702" y="1190071"/>
            <a:ext cx="89941" cy="98935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608" name="Google Shape;608;p28"/>
          <p:cNvCxnSpPr/>
          <p:nvPr/>
        </p:nvCxnSpPr>
        <p:spPr>
          <a:xfrm>
            <a:off x="4916774" y="1149064"/>
            <a:ext cx="864877" cy="865466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609" name="Google Shape;609;p28"/>
          <p:cNvCxnSpPr/>
          <p:nvPr/>
        </p:nvCxnSpPr>
        <p:spPr>
          <a:xfrm>
            <a:off x="5069417" y="954767"/>
            <a:ext cx="1608141" cy="1059763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610" name="Google Shape;610;p28"/>
          <p:cNvCxnSpPr/>
          <p:nvPr/>
        </p:nvCxnSpPr>
        <p:spPr>
          <a:xfrm>
            <a:off x="5233927" y="842244"/>
            <a:ext cx="2575678" cy="1048578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descr="Translate " id="611" name="Google Shape;611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3789" y="167846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ppy " id="612" name="Google Shape;612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61537" y="2179422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 " id="613" name="Google Shape;613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85119" y="2414314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umanoid " id="614" name="Google Shape;614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93843" y="2358018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 editor " id="615" name="Google Shape;615;p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780066" y="2315489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estion " id="616" name="Google Shape;616;p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609207" y="2179422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upe " id="617" name="Google Shape;617;p2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879595" y="1983265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28"/>
          <p:cNvSpPr txBox="1"/>
          <p:nvPr/>
        </p:nvSpPr>
        <p:spPr>
          <a:xfrm>
            <a:off x="-275642" y="2238016"/>
            <a:ext cx="281354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Transalation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619" name="Google Shape;619;p28"/>
          <p:cNvSpPr txBox="1"/>
          <p:nvPr/>
        </p:nvSpPr>
        <p:spPr>
          <a:xfrm>
            <a:off x="816077" y="2764891"/>
            <a:ext cx="2813547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Sentiment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Analysis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620" name="Google Shape;620;p28"/>
          <p:cNvSpPr txBox="1"/>
          <p:nvPr/>
        </p:nvSpPr>
        <p:spPr>
          <a:xfrm>
            <a:off x="2222850" y="2977789"/>
            <a:ext cx="281354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Summarization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621" name="Google Shape;621;p28"/>
          <p:cNvSpPr txBox="1"/>
          <p:nvPr/>
        </p:nvSpPr>
        <p:spPr>
          <a:xfrm>
            <a:off x="3620154" y="2995135"/>
            <a:ext cx="281354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Conversation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622" name="Google Shape;622;p28"/>
          <p:cNvSpPr txBox="1"/>
          <p:nvPr/>
        </p:nvSpPr>
        <p:spPr>
          <a:xfrm>
            <a:off x="4708701" y="2953914"/>
            <a:ext cx="2813547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Text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Generation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623" name="Google Shape;623;p28"/>
          <p:cNvSpPr txBox="1"/>
          <p:nvPr/>
        </p:nvSpPr>
        <p:spPr>
          <a:xfrm>
            <a:off x="5837443" y="2812320"/>
            <a:ext cx="2813547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Question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Answering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624" name="Google Shape;624;p28"/>
          <p:cNvSpPr txBox="1"/>
          <p:nvPr/>
        </p:nvSpPr>
        <p:spPr>
          <a:xfrm>
            <a:off x="6998597" y="2702832"/>
            <a:ext cx="281354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Segmentation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625" name="Google Shape;625;p28"/>
          <p:cNvSpPr/>
          <p:nvPr/>
        </p:nvSpPr>
        <p:spPr>
          <a:xfrm rot="-5400000">
            <a:off x="4434173" y="-270983"/>
            <a:ext cx="337279" cy="809635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8"/>
          <p:cNvSpPr txBox="1"/>
          <p:nvPr/>
        </p:nvSpPr>
        <p:spPr>
          <a:xfrm>
            <a:off x="2919774" y="4123378"/>
            <a:ext cx="4070838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-FR" sz="3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ChatGPT</a:t>
            </a:r>
            <a:endParaRPr b="1" i="0" sz="3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" name="Google Shape;63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0776" y="4623887"/>
            <a:ext cx="1117926" cy="325325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29"/>
          <p:cNvSpPr txBox="1"/>
          <p:nvPr/>
        </p:nvSpPr>
        <p:spPr>
          <a:xfrm>
            <a:off x="1683622" y="193084"/>
            <a:ext cx="5568600" cy="7232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fr-FR" sz="35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SESSION TIME LINE :</a:t>
            </a:r>
            <a:endParaRPr/>
          </a:p>
        </p:txBody>
      </p:sp>
      <p:sp>
        <p:nvSpPr>
          <p:cNvPr id="634" name="Google Shape;634;p29"/>
          <p:cNvSpPr txBox="1"/>
          <p:nvPr/>
        </p:nvSpPr>
        <p:spPr>
          <a:xfrm>
            <a:off x="857252" y="1371928"/>
            <a:ext cx="129672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Problem </a:t>
            </a:r>
            <a:endParaRPr/>
          </a:p>
        </p:txBody>
      </p:sp>
      <p:sp>
        <p:nvSpPr>
          <p:cNvPr id="635" name="Google Shape;635;p29"/>
          <p:cNvSpPr txBox="1"/>
          <p:nvPr/>
        </p:nvSpPr>
        <p:spPr>
          <a:xfrm>
            <a:off x="2976998" y="1371928"/>
            <a:ext cx="129672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Solution</a:t>
            </a:r>
            <a:endParaRPr/>
          </a:p>
        </p:txBody>
      </p:sp>
      <p:sp>
        <p:nvSpPr>
          <p:cNvPr id="636" name="Google Shape;636;p29"/>
          <p:cNvSpPr txBox="1"/>
          <p:nvPr/>
        </p:nvSpPr>
        <p:spPr>
          <a:xfrm>
            <a:off x="5096744" y="1371928"/>
            <a:ext cx="129672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Define NLP</a:t>
            </a:r>
            <a:endParaRPr/>
          </a:p>
        </p:txBody>
      </p:sp>
      <p:sp>
        <p:nvSpPr>
          <p:cNvPr id="637" name="Google Shape;637;p29"/>
          <p:cNvSpPr txBox="1"/>
          <p:nvPr/>
        </p:nvSpPr>
        <p:spPr>
          <a:xfrm>
            <a:off x="7696319" y="1374589"/>
            <a:ext cx="129672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Tasks</a:t>
            </a:r>
            <a:endParaRPr/>
          </a:p>
        </p:txBody>
      </p:sp>
      <p:sp>
        <p:nvSpPr>
          <p:cNvPr id="638" name="Google Shape;638;p29"/>
          <p:cNvSpPr txBox="1"/>
          <p:nvPr/>
        </p:nvSpPr>
        <p:spPr>
          <a:xfrm>
            <a:off x="7614806" y="3500506"/>
            <a:ext cx="129672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Text Data</a:t>
            </a:r>
            <a:endParaRPr/>
          </a:p>
        </p:txBody>
      </p:sp>
      <p:sp>
        <p:nvSpPr>
          <p:cNvPr id="639" name="Google Shape;639;p29"/>
          <p:cNvSpPr txBox="1"/>
          <p:nvPr/>
        </p:nvSpPr>
        <p:spPr>
          <a:xfrm>
            <a:off x="5092065" y="3299833"/>
            <a:ext cx="1391863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Data Preparation</a:t>
            </a:r>
            <a:endParaRPr/>
          </a:p>
        </p:txBody>
      </p:sp>
      <p:cxnSp>
        <p:nvCxnSpPr>
          <p:cNvPr id="640" name="Google Shape;640;p29"/>
          <p:cNvCxnSpPr/>
          <p:nvPr/>
        </p:nvCxnSpPr>
        <p:spPr>
          <a:xfrm rot="10800000">
            <a:off x="3810001" y="3118703"/>
            <a:ext cx="1122218" cy="407905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641" name="Google Shape;641;p29"/>
          <p:cNvCxnSpPr/>
          <p:nvPr/>
        </p:nvCxnSpPr>
        <p:spPr>
          <a:xfrm flipH="1">
            <a:off x="3858492" y="3526608"/>
            <a:ext cx="1070524" cy="548985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642" name="Google Shape;642;p29"/>
          <p:cNvSpPr txBox="1"/>
          <p:nvPr/>
        </p:nvSpPr>
        <p:spPr>
          <a:xfrm>
            <a:off x="2336613" y="2706032"/>
            <a:ext cx="1391863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Data Cleaning</a:t>
            </a:r>
            <a:endParaRPr/>
          </a:p>
        </p:txBody>
      </p:sp>
      <p:sp>
        <p:nvSpPr>
          <p:cNvPr id="643" name="Google Shape;643;p29"/>
          <p:cNvSpPr txBox="1"/>
          <p:nvPr/>
        </p:nvSpPr>
        <p:spPr>
          <a:xfrm>
            <a:off x="2336613" y="3737054"/>
            <a:ext cx="1391863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Word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Embedding</a:t>
            </a:r>
            <a:endParaRPr/>
          </a:p>
        </p:txBody>
      </p:sp>
      <p:cxnSp>
        <p:nvCxnSpPr>
          <p:cNvPr id="644" name="Google Shape;644;p29"/>
          <p:cNvCxnSpPr/>
          <p:nvPr/>
        </p:nvCxnSpPr>
        <p:spPr>
          <a:xfrm rot="10800000">
            <a:off x="1601801" y="2679158"/>
            <a:ext cx="925051" cy="365413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645" name="Google Shape;645;p29"/>
          <p:cNvCxnSpPr/>
          <p:nvPr/>
        </p:nvCxnSpPr>
        <p:spPr>
          <a:xfrm flipH="1">
            <a:off x="1601801" y="3071445"/>
            <a:ext cx="925051" cy="311665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646" name="Google Shape;646;p29"/>
          <p:cNvCxnSpPr/>
          <p:nvPr/>
        </p:nvCxnSpPr>
        <p:spPr>
          <a:xfrm rot="10800000">
            <a:off x="1529067" y="3817787"/>
            <a:ext cx="925051" cy="365413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647" name="Google Shape;647;p29"/>
          <p:cNvCxnSpPr/>
          <p:nvPr/>
        </p:nvCxnSpPr>
        <p:spPr>
          <a:xfrm flipH="1">
            <a:off x="1529067" y="4210074"/>
            <a:ext cx="925051" cy="311665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648" name="Google Shape;648;p29"/>
          <p:cNvSpPr txBox="1"/>
          <p:nvPr/>
        </p:nvSpPr>
        <p:spPr>
          <a:xfrm>
            <a:off x="161320" y="2233210"/>
            <a:ext cx="139186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Techniques</a:t>
            </a:r>
            <a:endParaRPr/>
          </a:p>
        </p:txBody>
      </p:sp>
      <p:sp>
        <p:nvSpPr>
          <p:cNvPr id="649" name="Google Shape;649;p29"/>
          <p:cNvSpPr txBox="1"/>
          <p:nvPr/>
        </p:nvSpPr>
        <p:spPr>
          <a:xfrm>
            <a:off x="208056" y="3089571"/>
            <a:ext cx="139186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Practice</a:t>
            </a:r>
            <a:endParaRPr/>
          </a:p>
        </p:txBody>
      </p:sp>
      <p:sp>
        <p:nvSpPr>
          <p:cNvPr id="650" name="Google Shape;650;p29"/>
          <p:cNvSpPr txBox="1"/>
          <p:nvPr/>
        </p:nvSpPr>
        <p:spPr>
          <a:xfrm>
            <a:off x="112958" y="3585671"/>
            <a:ext cx="139186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Techniques</a:t>
            </a:r>
            <a:endParaRPr/>
          </a:p>
        </p:txBody>
      </p:sp>
      <p:sp>
        <p:nvSpPr>
          <p:cNvPr id="651" name="Google Shape;651;p29"/>
          <p:cNvSpPr txBox="1"/>
          <p:nvPr/>
        </p:nvSpPr>
        <p:spPr>
          <a:xfrm>
            <a:off x="92568" y="4376357"/>
            <a:ext cx="139186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Practice</a:t>
            </a:r>
            <a:endParaRPr/>
          </a:p>
        </p:txBody>
      </p:sp>
      <p:cxnSp>
        <p:nvCxnSpPr>
          <p:cNvPr id="652" name="Google Shape;652;p29"/>
          <p:cNvCxnSpPr/>
          <p:nvPr/>
        </p:nvCxnSpPr>
        <p:spPr>
          <a:xfrm>
            <a:off x="1918798" y="1581438"/>
            <a:ext cx="977766" cy="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653" name="Google Shape;653;p29"/>
          <p:cNvCxnSpPr/>
          <p:nvPr/>
        </p:nvCxnSpPr>
        <p:spPr>
          <a:xfrm>
            <a:off x="4047257" y="1574286"/>
            <a:ext cx="977766" cy="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654" name="Google Shape;654;p29"/>
          <p:cNvCxnSpPr/>
          <p:nvPr/>
        </p:nvCxnSpPr>
        <p:spPr>
          <a:xfrm>
            <a:off x="6556012" y="1574286"/>
            <a:ext cx="977766" cy="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655" name="Google Shape;655;p29"/>
          <p:cNvCxnSpPr/>
          <p:nvPr/>
        </p:nvCxnSpPr>
        <p:spPr>
          <a:xfrm>
            <a:off x="8059230" y="1954393"/>
            <a:ext cx="0" cy="1135178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656" name="Google Shape;656;p29"/>
          <p:cNvCxnSpPr/>
          <p:nvPr/>
        </p:nvCxnSpPr>
        <p:spPr>
          <a:xfrm rot="10800000">
            <a:off x="6518671" y="3736803"/>
            <a:ext cx="1015107" cy="25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descr="Check " id="657" name="Google Shape;657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8138" y="943273"/>
            <a:ext cx="401781" cy="4017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" id="658" name="Google Shape;65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83541" y="908521"/>
            <a:ext cx="401781" cy="4017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" id="659" name="Google Shape;659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4216" y="896951"/>
            <a:ext cx="401781" cy="4017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" id="660" name="Google Shape;66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61388" y="860088"/>
            <a:ext cx="401781" cy="40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4614"/>
            <a:ext cx="9267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4152" y="189650"/>
            <a:ext cx="1645773" cy="4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600" y="125300"/>
            <a:ext cx="809876" cy="6076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"/>
          <p:cNvSpPr txBox="1"/>
          <p:nvPr/>
        </p:nvSpPr>
        <p:spPr>
          <a:xfrm>
            <a:off x="866543" y="905279"/>
            <a:ext cx="6057900" cy="12618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fr-FR" sz="35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Table of Content 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1279185" y="1536206"/>
            <a:ext cx="6571274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• A gentile introduction to NLP</a:t>
            </a:r>
            <a:endParaRPr/>
          </a:p>
        </p:txBody>
      </p:sp>
      <p:cxnSp>
        <p:nvCxnSpPr>
          <p:cNvPr id="75" name="Google Shape;75;p3"/>
          <p:cNvCxnSpPr/>
          <p:nvPr/>
        </p:nvCxnSpPr>
        <p:spPr>
          <a:xfrm flipH="1">
            <a:off x="1933665" y="2206477"/>
            <a:ext cx="1650381" cy="76989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6" name="Google Shape;76;p3"/>
          <p:cNvCxnSpPr/>
          <p:nvPr/>
        </p:nvCxnSpPr>
        <p:spPr>
          <a:xfrm>
            <a:off x="4665715" y="2206477"/>
            <a:ext cx="0" cy="935994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7" name="Google Shape;77;p3"/>
          <p:cNvCxnSpPr/>
          <p:nvPr/>
        </p:nvCxnSpPr>
        <p:spPr>
          <a:xfrm>
            <a:off x="5665607" y="2179102"/>
            <a:ext cx="1634723" cy="824639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78" name="Google Shape;78;p3"/>
          <p:cNvSpPr txBox="1"/>
          <p:nvPr/>
        </p:nvSpPr>
        <p:spPr>
          <a:xfrm>
            <a:off x="597245" y="3183607"/>
            <a:ext cx="205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What NLP IS ?</a:t>
            </a:r>
            <a:endParaRPr b="1" i="0" sz="1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descr="Communication " id="79" name="Google Shape;7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80569" y="3645307"/>
            <a:ext cx="884152" cy="88415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 txBox="1"/>
          <p:nvPr/>
        </p:nvSpPr>
        <p:spPr>
          <a:xfrm>
            <a:off x="3723304" y="3199011"/>
            <a:ext cx="205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What Can NLP DO ?</a:t>
            </a:r>
            <a:endParaRPr b="1" i="0" sz="1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descr="AI " id="81" name="Google Shape;81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64987" y="3904451"/>
            <a:ext cx="767433" cy="76743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 txBox="1"/>
          <p:nvPr/>
        </p:nvSpPr>
        <p:spPr>
          <a:xfrm>
            <a:off x="6407287" y="3162964"/>
            <a:ext cx="2050800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What Text Data is ?</a:t>
            </a:r>
            <a:endParaRPr b="1" i="0" sz="1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descr="Txt file " id="83" name="Google Shape;83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87558" y="3872053"/>
            <a:ext cx="774040" cy="774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nsparency " id="84" name="Google Shape;84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19435" y="1593445"/>
            <a:ext cx="501043" cy="501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3744"/>
        </a:solidFill>
      </p:bgPr>
    </p:bg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" y="0"/>
            <a:ext cx="9267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4152" y="189650"/>
            <a:ext cx="1645773" cy="4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600" y="125300"/>
            <a:ext cx="809876" cy="607649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30"/>
          <p:cNvSpPr txBox="1"/>
          <p:nvPr/>
        </p:nvSpPr>
        <p:spPr>
          <a:xfrm>
            <a:off x="2712152" y="1319174"/>
            <a:ext cx="4070838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-FR" sz="3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What Text Data is ?</a:t>
            </a:r>
            <a:endParaRPr b="1" i="0" sz="3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descr="Txt file " id="669" name="Google Shape;669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24396" y="2541737"/>
            <a:ext cx="1087914" cy="1087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4" name="Google Shape;67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31"/>
          <p:cNvSpPr txBox="1"/>
          <p:nvPr/>
        </p:nvSpPr>
        <p:spPr>
          <a:xfrm>
            <a:off x="2256429" y="34383"/>
            <a:ext cx="4070838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Text Data</a:t>
            </a:r>
            <a:endParaRPr b="1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678" name="Google Shape;67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t " id="680" name="Google Shape;680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18407" y="738582"/>
            <a:ext cx="787977" cy="787977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31"/>
          <p:cNvSpPr txBox="1"/>
          <p:nvPr/>
        </p:nvSpPr>
        <p:spPr>
          <a:xfrm>
            <a:off x="865246" y="855587"/>
            <a:ext cx="4070838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We want to create a</a:t>
            </a:r>
            <a:endParaRPr b="1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682" name="Google Shape;682;p31"/>
          <p:cNvSpPr txBox="1"/>
          <p:nvPr/>
        </p:nvSpPr>
        <p:spPr>
          <a:xfrm>
            <a:off x="4125265" y="849860"/>
            <a:ext cx="4070838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For </a:t>
            </a:r>
            <a:endParaRPr b="1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descr="Txt file " id="683" name="Google Shape;683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34980" y="34383"/>
            <a:ext cx="513859" cy="5138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ep learning " id="684" name="Google Shape;684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67521" y="2010320"/>
            <a:ext cx="725768" cy="725768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31"/>
          <p:cNvSpPr txBox="1"/>
          <p:nvPr/>
        </p:nvSpPr>
        <p:spPr>
          <a:xfrm>
            <a:off x="1432110" y="2107454"/>
            <a:ext cx="4070838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+</a:t>
            </a:r>
            <a:endParaRPr b="1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686" name="Google Shape;686;p31"/>
          <p:cNvSpPr txBox="1"/>
          <p:nvPr/>
        </p:nvSpPr>
        <p:spPr>
          <a:xfrm>
            <a:off x="3609325" y="2048912"/>
            <a:ext cx="4070838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=</a:t>
            </a:r>
            <a:endParaRPr b="1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descr="Bot " id="687" name="Google Shape;687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27267" y="1911195"/>
            <a:ext cx="862210" cy="8622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t file " id="688" name="Google Shape;688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36071" y="1990450"/>
            <a:ext cx="725768" cy="725768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31"/>
          <p:cNvSpPr txBox="1"/>
          <p:nvPr/>
        </p:nvSpPr>
        <p:spPr>
          <a:xfrm>
            <a:off x="1774601" y="2773405"/>
            <a:ext cx="1248708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Text Data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descr="Talking " id="690" name="Google Shape;690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765682" y="506709"/>
            <a:ext cx="1028162" cy="10281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" id="691" name="Google Shape;691;p3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77707" y="1676791"/>
            <a:ext cx="1642496" cy="1642496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31"/>
          <p:cNvSpPr txBox="1"/>
          <p:nvPr/>
        </p:nvSpPr>
        <p:spPr>
          <a:xfrm>
            <a:off x="459567" y="3452429"/>
            <a:ext cx="4070838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The Most Important</a:t>
            </a:r>
            <a:endParaRPr b="1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Google Shape;69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32"/>
          <p:cNvSpPr txBox="1"/>
          <p:nvPr/>
        </p:nvSpPr>
        <p:spPr>
          <a:xfrm>
            <a:off x="2256429" y="34383"/>
            <a:ext cx="4070838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Text Data</a:t>
            </a:r>
            <a:endParaRPr b="1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701" name="Google Shape;70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t " id="703" name="Google Shape;703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60862" y="791399"/>
            <a:ext cx="787977" cy="787977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32"/>
          <p:cNvSpPr txBox="1"/>
          <p:nvPr/>
        </p:nvSpPr>
        <p:spPr>
          <a:xfrm>
            <a:off x="1107701" y="908404"/>
            <a:ext cx="4070838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We want to create a</a:t>
            </a:r>
            <a:endParaRPr b="1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705" name="Google Shape;705;p32"/>
          <p:cNvSpPr txBox="1"/>
          <p:nvPr/>
        </p:nvSpPr>
        <p:spPr>
          <a:xfrm>
            <a:off x="4367720" y="902677"/>
            <a:ext cx="4070838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For </a:t>
            </a:r>
            <a:endParaRPr b="1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descr="Txt file " id="706" name="Google Shape;706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34980" y="34383"/>
            <a:ext cx="513859" cy="5138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lking " id="707" name="Google Shape;707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08137" y="559526"/>
            <a:ext cx="1028162" cy="10281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t file " id="708" name="Google Shape;708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8866" y="2613451"/>
            <a:ext cx="725768" cy="725768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32"/>
          <p:cNvSpPr txBox="1"/>
          <p:nvPr/>
        </p:nvSpPr>
        <p:spPr>
          <a:xfrm>
            <a:off x="-146144" y="2040808"/>
            <a:ext cx="1825060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Collect</a:t>
            </a:r>
            <a:endParaRPr b="1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cxnSp>
        <p:nvCxnSpPr>
          <p:cNvPr id="710" name="Google Shape;710;p32"/>
          <p:cNvCxnSpPr/>
          <p:nvPr/>
        </p:nvCxnSpPr>
        <p:spPr>
          <a:xfrm>
            <a:off x="1267691" y="2976335"/>
            <a:ext cx="90054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descr="World wide web " id="711" name="Google Shape;711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45202" y="2613451"/>
            <a:ext cx="725768" cy="725768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32"/>
          <p:cNvSpPr txBox="1"/>
          <p:nvPr/>
        </p:nvSpPr>
        <p:spPr>
          <a:xfrm>
            <a:off x="1895556" y="2039300"/>
            <a:ext cx="1825060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Web</a:t>
            </a:r>
            <a:endParaRPr b="1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cxnSp>
        <p:nvCxnSpPr>
          <p:cNvPr id="713" name="Google Shape;713;p32"/>
          <p:cNvCxnSpPr/>
          <p:nvPr/>
        </p:nvCxnSpPr>
        <p:spPr>
          <a:xfrm flipH="1" rot="10800000">
            <a:off x="3329972" y="2316284"/>
            <a:ext cx="654552" cy="58642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14" name="Google Shape;714;p32"/>
          <p:cNvCxnSpPr/>
          <p:nvPr/>
        </p:nvCxnSpPr>
        <p:spPr>
          <a:xfrm>
            <a:off x="3310733" y="2902710"/>
            <a:ext cx="798357" cy="2078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15" name="Google Shape;715;p32"/>
          <p:cNvCxnSpPr/>
          <p:nvPr/>
        </p:nvCxnSpPr>
        <p:spPr>
          <a:xfrm>
            <a:off x="3303930" y="2909911"/>
            <a:ext cx="742940" cy="60000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descr="Dictionary " id="716" name="Google Shape;716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24606" y="2566214"/>
            <a:ext cx="487350" cy="487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cial " id="717" name="Google Shape;717;p3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339706" y="1856414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 " id="718" name="Google Shape;718;p3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339706" y="3271404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32"/>
          <p:cNvSpPr/>
          <p:nvPr/>
        </p:nvSpPr>
        <p:spPr>
          <a:xfrm>
            <a:off x="5091545" y="1794164"/>
            <a:ext cx="280127" cy="208684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0" name="Google Shape;720;p32"/>
          <p:cNvCxnSpPr/>
          <p:nvPr/>
        </p:nvCxnSpPr>
        <p:spPr>
          <a:xfrm flipH="1" rot="10800000">
            <a:off x="5427880" y="2076060"/>
            <a:ext cx="1093366" cy="73382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721" name="Google Shape;721;p32"/>
          <p:cNvSpPr txBox="1"/>
          <p:nvPr/>
        </p:nvSpPr>
        <p:spPr>
          <a:xfrm>
            <a:off x="6574578" y="1870542"/>
            <a:ext cx="2200556" cy="2523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@#$%^&amp;*()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Example.com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16/07/2004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🌟</a:t>
            </a:r>
            <a:r>
              <a:rPr b="0" i="0" lang="fr-FR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&amp; </a:t>
            </a:r>
            <a:r>
              <a:rPr b="0" i="0" lang="fr-FR" sz="16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😊</a:t>
            </a:r>
            <a:endParaRPr b="0" i="0" sz="1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" - ,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Aberiviations : «  ie.»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acronyms</a:t>
            </a:r>
            <a:endParaRPr b="0" i="0" sz="16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My nAme IS UnEs</a:t>
            </a:r>
            <a:endParaRPr b="0" i="0" sz="1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automate, automatic, automation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" name="Google Shape;7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" y="0"/>
            <a:ext cx="9267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4152" y="189650"/>
            <a:ext cx="1645773" cy="4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600" y="125300"/>
            <a:ext cx="809876" cy="607649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33"/>
          <p:cNvSpPr txBox="1"/>
          <p:nvPr/>
        </p:nvSpPr>
        <p:spPr>
          <a:xfrm>
            <a:off x="2404623" y="1985375"/>
            <a:ext cx="6862352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fr-FR" sz="40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Text Cleaning </a:t>
            </a:r>
            <a:endParaRPr b="0" i="0" sz="40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descr="Cleaning " id="730" name="Google Shape;730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30423" y="1985375"/>
            <a:ext cx="740078" cy="740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5" name="Google Shape;73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34"/>
          <p:cNvSpPr txBox="1"/>
          <p:nvPr/>
        </p:nvSpPr>
        <p:spPr>
          <a:xfrm>
            <a:off x="2453454" y="19993"/>
            <a:ext cx="4070838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Text Cleaning </a:t>
            </a:r>
            <a:endParaRPr/>
          </a:p>
        </p:txBody>
      </p:sp>
      <p:pic>
        <p:nvPicPr>
          <p:cNvPr id="739" name="Google Shape;73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eaning " id="741" name="Google Shape;741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94816" y="21281"/>
            <a:ext cx="488212" cy="488212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34"/>
          <p:cNvSpPr txBox="1"/>
          <p:nvPr/>
        </p:nvSpPr>
        <p:spPr>
          <a:xfrm>
            <a:off x="405965" y="1216928"/>
            <a:ext cx="171103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@#$%^&amp;*()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Example.com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16/07/2004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🌟</a:t>
            </a:r>
            <a:r>
              <a:rPr b="0" i="0" lang="fr-FR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&amp; </a:t>
            </a:r>
            <a:r>
              <a:rPr b="0" i="0" lang="fr-FR" sz="1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😊</a:t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" - ,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Aberiviations : «  ie.»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Acronyms  : NASA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My nAme IS UnEs</a:t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3" name="Google Shape;743;p34"/>
          <p:cNvSpPr txBox="1"/>
          <p:nvPr/>
        </p:nvSpPr>
        <p:spPr>
          <a:xfrm>
            <a:off x="-845668" y="599539"/>
            <a:ext cx="4070838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Uncleaned data</a:t>
            </a:r>
            <a:endParaRPr/>
          </a:p>
        </p:txBody>
      </p:sp>
      <p:sp>
        <p:nvSpPr>
          <p:cNvPr id="744" name="Google Shape;744;p34"/>
          <p:cNvSpPr txBox="1"/>
          <p:nvPr/>
        </p:nvSpPr>
        <p:spPr>
          <a:xfrm>
            <a:off x="2536581" y="478607"/>
            <a:ext cx="4070838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Technique</a:t>
            </a:r>
            <a:endParaRPr/>
          </a:p>
        </p:txBody>
      </p:sp>
      <p:pic>
        <p:nvPicPr>
          <p:cNvPr descr="Python " id="745" name="Google Shape;745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98807" y="1478973"/>
            <a:ext cx="838200" cy="83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6" name="Google Shape;746;p34"/>
          <p:cNvCxnSpPr/>
          <p:nvPr/>
        </p:nvCxnSpPr>
        <p:spPr>
          <a:xfrm>
            <a:off x="2263388" y="1898073"/>
            <a:ext cx="131618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47" name="Google Shape;747;p34"/>
          <p:cNvCxnSpPr/>
          <p:nvPr/>
        </p:nvCxnSpPr>
        <p:spPr>
          <a:xfrm>
            <a:off x="5563834" y="1801093"/>
            <a:ext cx="131618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descr="Delete button " id="748" name="Google Shape;748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48946" y="1394220"/>
            <a:ext cx="730649" cy="730649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4"/>
          <p:cNvSpPr txBox="1"/>
          <p:nvPr/>
        </p:nvSpPr>
        <p:spPr>
          <a:xfrm>
            <a:off x="207734" y="3511073"/>
            <a:ext cx="322126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am, are, is</a:t>
            </a:r>
            <a:endParaRPr b="0" i="0" sz="12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Colors , Color</a:t>
            </a:r>
            <a:endParaRPr b="0" i="0" sz="12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automate, automatic, automation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Meeting -) verb / Meeting -) noun</a:t>
            </a:r>
            <a:endParaRPr b="0" i="0" sz="12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cxnSp>
        <p:nvCxnSpPr>
          <p:cNvPr id="750" name="Google Shape;750;p34"/>
          <p:cNvCxnSpPr/>
          <p:nvPr/>
        </p:nvCxnSpPr>
        <p:spPr>
          <a:xfrm>
            <a:off x="2684720" y="3983182"/>
            <a:ext cx="89485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751" name="Google Shape;751;p34"/>
          <p:cNvSpPr txBox="1"/>
          <p:nvPr/>
        </p:nvSpPr>
        <p:spPr>
          <a:xfrm>
            <a:off x="2850145" y="3424367"/>
            <a:ext cx="4070838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Stemming</a:t>
            </a:r>
            <a:endParaRPr b="0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Lemmitization</a:t>
            </a:r>
            <a:endParaRPr b="0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cxnSp>
        <p:nvCxnSpPr>
          <p:cNvPr id="752" name="Google Shape;752;p34"/>
          <p:cNvCxnSpPr/>
          <p:nvPr/>
        </p:nvCxnSpPr>
        <p:spPr>
          <a:xfrm>
            <a:off x="6162429" y="3803072"/>
            <a:ext cx="71758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753" name="Google Shape;753;p34"/>
          <p:cNvSpPr txBox="1"/>
          <p:nvPr/>
        </p:nvSpPr>
        <p:spPr>
          <a:xfrm>
            <a:off x="7148946" y="3270448"/>
            <a:ext cx="266724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be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Color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automat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Meet</a:t>
            </a:r>
            <a:endParaRPr b="1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descr="Shape " id="754" name="Google Shape;754;p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636734" y="2981824"/>
            <a:ext cx="2489268" cy="1642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" name="Google Shape;75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35"/>
          <p:cNvSpPr txBox="1"/>
          <p:nvPr/>
        </p:nvSpPr>
        <p:spPr>
          <a:xfrm>
            <a:off x="2453454" y="19993"/>
            <a:ext cx="4070838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Text Cleaning </a:t>
            </a:r>
            <a:endParaRPr/>
          </a:p>
        </p:txBody>
      </p:sp>
      <p:pic>
        <p:nvPicPr>
          <p:cNvPr id="763" name="Google Shape;76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eaning " id="765" name="Google Shape;765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94816" y="21281"/>
            <a:ext cx="488212" cy="488212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35"/>
          <p:cNvSpPr txBox="1"/>
          <p:nvPr/>
        </p:nvSpPr>
        <p:spPr>
          <a:xfrm>
            <a:off x="2536581" y="436070"/>
            <a:ext cx="4070838" cy="12926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Stemming</a:t>
            </a:r>
            <a:endParaRPr b="0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VS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Lemmitization</a:t>
            </a:r>
            <a:endParaRPr b="0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767" name="Google Shape;767;p35"/>
          <p:cNvSpPr txBox="1"/>
          <p:nvPr/>
        </p:nvSpPr>
        <p:spPr>
          <a:xfrm>
            <a:off x="207734" y="3044041"/>
            <a:ext cx="3484418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Finally, final, finalized</a:t>
            </a:r>
            <a:endParaRPr b="0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cxnSp>
        <p:nvCxnSpPr>
          <p:cNvPr id="768" name="Google Shape;768;p35"/>
          <p:cNvCxnSpPr/>
          <p:nvPr/>
        </p:nvCxnSpPr>
        <p:spPr>
          <a:xfrm flipH="1" rot="10800000">
            <a:off x="3582457" y="2587196"/>
            <a:ext cx="1093366" cy="73382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69" name="Google Shape;769;p35"/>
          <p:cNvCxnSpPr/>
          <p:nvPr/>
        </p:nvCxnSpPr>
        <p:spPr>
          <a:xfrm>
            <a:off x="3582457" y="3337824"/>
            <a:ext cx="1211130" cy="79403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4" name="Google Shape;77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36"/>
          <p:cNvSpPr txBox="1"/>
          <p:nvPr/>
        </p:nvSpPr>
        <p:spPr>
          <a:xfrm>
            <a:off x="2453454" y="19993"/>
            <a:ext cx="4070838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Text Cleaning </a:t>
            </a:r>
            <a:endParaRPr/>
          </a:p>
        </p:txBody>
      </p:sp>
      <p:pic>
        <p:nvPicPr>
          <p:cNvPr id="778" name="Google Shape;77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eaning " id="780" name="Google Shape;780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94816" y="21281"/>
            <a:ext cx="488212" cy="488212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36"/>
          <p:cNvSpPr txBox="1"/>
          <p:nvPr/>
        </p:nvSpPr>
        <p:spPr>
          <a:xfrm>
            <a:off x="2536581" y="436070"/>
            <a:ext cx="4070838" cy="12926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Stemming</a:t>
            </a:r>
            <a:endParaRPr b="0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VS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Lemmitization</a:t>
            </a:r>
            <a:endParaRPr b="0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782" name="Google Shape;782;p36"/>
          <p:cNvSpPr txBox="1"/>
          <p:nvPr/>
        </p:nvSpPr>
        <p:spPr>
          <a:xfrm>
            <a:off x="207734" y="3044041"/>
            <a:ext cx="3484418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Finally, final, finalized</a:t>
            </a:r>
            <a:endParaRPr b="0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cxnSp>
        <p:nvCxnSpPr>
          <p:cNvPr id="783" name="Google Shape;783;p36"/>
          <p:cNvCxnSpPr/>
          <p:nvPr/>
        </p:nvCxnSpPr>
        <p:spPr>
          <a:xfrm flipH="1" rot="10800000">
            <a:off x="3582457" y="2587196"/>
            <a:ext cx="1093366" cy="73382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84" name="Google Shape;784;p36"/>
          <p:cNvCxnSpPr/>
          <p:nvPr/>
        </p:nvCxnSpPr>
        <p:spPr>
          <a:xfrm>
            <a:off x="3582457" y="3337824"/>
            <a:ext cx="1211130" cy="79403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785" name="Google Shape;785;p36"/>
          <p:cNvSpPr txBox="1"/>
          <p:nvPr/>
        </p:nvSpPr>
        <p:spPr>
          <a:xfrm>
            <a:off x="4793587" y="2260742"/>
            <a:ext cx="1211130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Fina</a:t>
            </a:r>
            <a:endParaRPr/>
          </a:p>
        </p:txBody>
      </p:sp>
      <p:sp>
        <p:nvSpPr>
          <p:cNvPr id="786" name="Google Shape;786;p36"/>
          <p:cNvSpPr txBox="1"/>
          <p:nvPr/>
        </p:nvSpPr>
        <p:spPr>
          <a:xfrm>
            <a:off x="6628115" y="1799343"/>
            <a:ext cx="17110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ECECE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obtain a root form.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87" name="Google Shape;787;p36"/>
          <p:cNvCxnSpPr/>
          <p:nvPr/>
        </p:nvCxnSpPr>
        <p:spPr>
          <a:xfrm flipH="1" rot="10800000">
            <a:off x="5948043" y="2099083"/>
            <a:ext cx="625853" cy="43864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788" name="Google Shape;788;p36"/>
          <p:cNvSpPr txBox="1"/>
          <p:nvPr/>
        </p:nvSpPr>
        <p:spPr>
          <a:xfrm>
            <a:off x="6628115" y="2081523"/>
            <a:ext cx="16348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ECECE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faster and simpler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9" name="Google Shape;789;p36"/>
          <p:cNvSpPr txBox="1"/>
          <p:nvPr/>
        </p:nvSpPr>
        <p:spPr>
          <a:xfrm>
            <a:off x="6628115" y="2398255"/>
            <a:ext cx="22525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ECECE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less accurate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0" name="Google Shape;790;p36"/>
          <p:cNvSpPr txBox="1"/>
          <p:nvPr/>
        </p:nvSpPr>
        <p:spPr>
          <a:xfrm>
            <a:off x="6670821" y="2675957"/>
            <a:ext cx="19673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ECECE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aggressive approach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91" name="Google Shape;791;p36"/>
          <p:cNvCxnSpPr>
            <a:stCxn id="785" idx="3"/>
          </p:cNvCxnSpPr>
          <p:nvPr/>
        </p:nvCxnSpPr>
        <p:spPr>
          <a:xfrm flipH="1" rot="10800000">
            <a:off x="6004717" y="2308826"/>
            <a:ext cx="595200" cy="228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92" name="Google Shape;792;p36"/>
          <p:cNvCxnSpPr>
            <a:endCxn id="789" idx="1"/>
          </p:cNvCxnSpPr>
          <p:nvPr/>
        </p:nvCxnSpPr>
        <p:spPr>
          <a:xfrm>
            <a:off x="5949215" y="2549444"/>
            <a:ext cx="678900" cy="2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793" name="Google Shape;793;p36"/>
          <p:cNvCxnSpPr>
            <a:endCxn id="790" idx="1"/>
          </p:cNvCxnSpPr>
          <p:nvPr/>
        </p:nvCxnSpPr>
        <p:spPr>
          <a:xfrm>
            <a:off x="5935821" y="2579946"/>
            <a:ext cx="735000" cy="249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794" name="Google Shape;794;p36"/>
          <p:cNvSpPr txBox="1"/>
          <p:nvPr/>
        </p:nvSpPr>
        <p:spPr>
          <a:xfrm>
            <a:off x="4827552" y="3811469"/>
            <a:ext cx="1211130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Final</a:t>
            </a:r>
            <a:endParaRPr/>
          </a:p>
        </p:txBody>
      </p:sp>
      <p:sp>
        <p:nvSpPr>
          <p:cNvPr id="795" name="Google Shape;795;p36"/>
          <p:cNvSpPr txBox="1"/>
          <p:nvPr/>
        </p:nvSpPr>
        <p:spPr>
          <a:xfrm>
            <a:off x="6640277" y="3341496"/>
            <a:ext cx="17110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ECECE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Obtain  their base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96" name="Google Shape;796;p36"/>
          <p:cNvCxnSpPr/>
          <p:nvPr/>
        </p:nvCxnSpPr>
        <p:spPr>
          <a:xfrm flipH="1" rot="10800000">
            <a:off x="5960205" y="3641236"/>
            <a:ext cx="625853" cy="43864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797" name="Google Shape;797;p36"/>
          <p:cNvSpPr txBox="1"/>
          <p:nvPr/>
        </p:nvSpPr>
        <p:spPr>
          <a:xfrm>
            <a:off x="6640277" y="3623676"/>
            <a:ext cx="16348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ECECE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Slower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8" name="Google Shape;798;p36"/>
          <p:cNvSpPr txBox="1"/>
          <p:nvPr/>
        </p:nvSpPr>
        <p:spPr>
          <a:xfrm>
            <a:off x="6640277" y="3940408"/>
            <a:ext cx="22525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ECECE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More accurate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9" name="Google Shape;799;p36"/>
          <p:cNvSpPr txBox="1"/>
          <p:nvPr/>
        </p:nvSpPr>
        <p:spPr>
          <a:xfrm>
            <a:off x="6682983" y="4218110"/>
            <a:ext cx="19673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ECECE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Form Dictionary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800" name="Google Shape;800;p36"/>
          <p:cNvCxnSpPr/>
          <p:nvPr/>
        </p:nvCxnSpPr>
        <p:spPr>
          <a:xfrm flipH="1" rot="10800000">
            <a:off x="6016879" y="3850988"/>
            <a:ext cx="595060" cy="22889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01" name="Google Shape;801;p36"/>
          <p:cNvCxnSpPr>
            <a:endCxn id="798" idx="1"/>
          </p:cNvCxnSpPr>
          <p:nvPr/>
        </p:nvCxnSpPr>
        <p:spPr>
          <a:xfrm>
            <a:off x="5961377" y="4091597"/>
            <a:ext cx="678900" cy="2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02" name="Google Shape;802;p36"/>
          <p:cNvCxnSpPr>
            <a:endCxn id="799" idx="1"/>
          </p:cNvCxnSpPr>
          <p:nvPr/>
        </p:nvCxnSpPr>
        <p:spPr>
          <a:xfrm>
            <a:off x="5947983" y="4122099"/>
            <a:ext cx="735000" cy="249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" name="Google Shape;80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37"/>
          <p:cNvSpPr txBox="1"/>
          <p:nvPr/>
        </p:nvSpPr>
        <p:spPr>
          <a:xfrm>
            <a:off x="2453454" y="19993"/>
            <a:ext cx="4070838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Text Cleaning </a:t>
            </a:r>
            <a:endParaRPr/>
          </a:p>
        </p:txBody>
      </p:sp>
      <p:pic>
        <p:nvPicPr>
          <p:cNvPr id="811" name="Google Shape;81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eaning " id="812" name="Google Shape;812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94816" y="21281"/>
            <a:ext cx="488212" cy="488212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37"/>
          <p:cNvSpPr txBox="1"/>
          <p:nvPr/>
        </p:nvSpPr>
        <p:spPr>
          <a:xfrm>
            <a:off x="2979587" y="797773"/>
            <a:ext cx="3649813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fr-FR" sz="40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Tokenization</a:t>
            </a:r>
            <a:endParaRPr b="0" i="0" sz="40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8" name="Google Shape;81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38"/>
          <p:cNvSpPr txBox="1"/>
          <p:nvPr/>
        </p:nvSpPr>
        <p:spPr>
          <a:xfrm>
            <a:off x="2453454" y="19993"/>
            <a:ext cx="4070838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Text Cleaning </a:t>
            </a:r>
            <a:endParaRPr/>
          </a:p>
        </p:txBody>
      </p:sp>
      <p:pic>
        <p:nvPicPr>
          <p:cNvPr id="822" name="Google Shape;822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eaning " id="823" name="Google Shape;823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94816" y="21281"/>
            <a:ext cx="488212" cy="488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17657" y="1606620"/>
            <a:ext cx="4785775" cy="2248095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38"/>
          <p:cNvSpPr txBox="1"/>
          <p:nvPr/>
        </p:nvSpPr>
        <p:spPr>
          <a:xfrm>
            <a:off x="2979587" y="797773"/>
            <a:ext cx="3649813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fr-FR" sz="40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Tokenization</a:t>
            </a:r>
            <a:endParaRPr b="0" i="0" sz="40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826" name="Google Shape;826;p38"/>
          <p:cNvSpPr/>
          <p:nvPr/>
        </p:nvSpPr>
        <p:spPr>
          <a:xfrm rot="-5400000">
            <a:off x="4575464" y="1630452"/>
            <a:ext cx="270163" cy="516038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8"/>
          <p:cNvSpPr txBox="1"/>
          <p:nvPr/>
        </p:nvSpPr>
        <p:spPr>
          <a:xfrm>
            <a:off x="3254422" y="4375543"/>
            <a:ext cx="3649813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Tokens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endParaRPr/>
          </a:p>
        </p:txBody>
      </p:sp>
      <p:cxnSp>
        <p:nvCxnSpPr>
          <p:cNvPr id="828" name="Google Shape;828;p38"/>
          <p:cNvCxnSpPr/>
          <p:nvPr/>
        </p:nvCxnSpPr>
        <p:spPr>
          <a:xfrm>
            <a:off x="4391891" y="4670800"/>
            <a:ext cx="556431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829" name="Google Shape;829;p38"/>
          <p:cNvSpPr txBox="1"/>
          <p:nvPr/>
        </p:nvSpPr>
        <p:spPr>
          <a:xfrm>
            <a:off x="5023658" y="4434545"/>
            <a:ext cx="46766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meaningful  small units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Google Shape;83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" y="0"/>
            <a:ext cx="9267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4152" y="189650"/>
            <a:ext cx="1645773" cy="4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600" y="125300"/>
            <a:ext cx="809876" cy="607649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39"/>
          <p:cNvSpPr txBox="1"/>
          <p:nvPr/>
        </p:nvSpPr>
        <p:spPr>
          <a:xfrm>
            <a:off x="904279" y="1710005"/>
            <a:ext cx="7335441" cy="86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CODING TIME !</a:t>
            </a:r>
            <a:endParaRPr b="0" i="0" sz="4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4614"/>
            <a:ext cx="9267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4152" y="189650"/>
            <a:ext cx="1645773" cy="4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600" y="125300"/>
            <a:ext cx="809876" cy="6076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"/>
          <p:cNvSpPr txBox="1"/>
          <p:nvPr/>
        </p:nvSpPr>
        <p:spPr>
          <a:xfrm>
            <a:off x="866543" y="905279"/>
            <a:ext cx="6057900" cy="12618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fr-FR" sz="35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Table of Content 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1279185" y="1536206"/>
            <a:ext cx="6571274" cy="10464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• A gentile introduction to NLP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1293541" y="2031701"/>
            <a:ext cx="6571274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• How to Prepare your	      Data ? </a:t>
            </a:r>
            <a:endParaRPr b="0" i="0" sz="2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descr="Txt file " id="95" name="Google Shape;9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18992" y="2072214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"/>
          <p:cNvSpPr txBox="1"/>
          <p:nvPr/>
        </p:nvSpPr>
        <p:spPr>
          <a:xfrm>
            <a:off x="1720539" y="2567135"/>
            <a:ext cx="6571274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• Text Cleaning </a:t>
            </a:r>
            <a:endParaRPr b="0" i="0" sz="2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1753994" y="3046636"/>
            <a:ext cx="7590727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• How to transform           into             and Why ?   </a:t>
            </a:r>
            <a:endParaRPr b="0" i="0" sz="2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descr="Cleaning " id="98" name="Google Shape;98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9539" y="2636232"/>
            <a:ext cx="471602" cy="47160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"/>
          <p:cNvSpPr txBox="1"/>
          <p:nvPr/>
        </p:nvSpPr>
        <p:spPr>
          <a:xfrm>
            <a:off x="1300998" y="4046822"/>
            <a:ext cx="7300285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• Resources we highly recommend for NLP</a:t>
            </a:r>
            <a:endParaRPr/>
          </a:p>
        </p:txBody>
      </p:sp>
      <p:pic>
        <p:nvPicPr>
          <p:cNvPr descr="Txt file " id="100" name="Google Shape;10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65006" y="300662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nary code " id="101" name="Google Shape;101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61203" y="300662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nsparency " id="102" name="Google Shape;102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52758" y="1529895"/>
            <a:ext cx="501043" cy="501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2" name="Google Shape;84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" y="0"/>
            <a:ext cx="9267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4152" y="189650"/>
            <a:ext cx="1645773" cy="4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600" y="125300"/>
            <a:ext cx="809876" cy="607649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40"/>
          <p:cNvSpPr txBox="1"/>
          <p:nvPr/>
        </p:nvSpPr>
        <p:spPr>
          <a:xfrm>
            <a:off x="1049059" y="922599"/>
            <a:ext cx="7335441" cy="86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CODING TIME !</a:t>
            </a:r>
            <a:endParaRPr b="0" i="0" sz="4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descr="‪upload.wikimedia.org/wikipedia/commons/thumb/8/88/...‬‏" id="846" name="Google Shape;846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98320" y="2706942"/>
            <a:ext cx="19050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‪miro.medium.com/v2/resize:fit:592/1*YM2HXc7f4v02pZ...‬‏" id="847" name="Google Shape;847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68390" y="2192183"/>
            <a:ext cx="1304917" cy="1427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Google Shape;85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0776" y="4623887"/>
            <a:ext cx="1117926" cy="32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41"/>
          <p:cNvSpPr txBox="1"/>
          <p:nvPr/>
        </p:nvSpPr>
        <p:spPr>
          <a:xfrm>
            <a:off x="1683622" y="193084"/>
            <a:ext cx="5568600" cy="7232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fr-FR" sz="35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SESSION TIME LINE :</a:t>
            </a:r>
            <a:endParaRPr/>
          </a:p>
        </p:txBody>
      </p:sp>
      <p:sp>
        <p:nvSpPr>
          <p:cNvPr id="855" name="Google Shape;855;p41"/>
          <p:cNvSpPr txBox="1"/>
          <p:nvPr/>
        </p:nvSpPr>
        <p:spPr>
          <a:xfrm>
            <a:off x="857252" y="1371928"/>
            <a:ext cx="129672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Problem </a:t>
            </a:r>
            <a:endParaRPr/>
          </a:p>
        </p:txBody>
      </p:sp>
      <p:sp>
        <p:nvSpPr>
          <p:cNvPr id="856" name="Google Shape;856;p41"/>
          <p:cNvSpPr txBox="1"/>
          <p:nvPr/>
        </p:nvSpPr>
        <p:spPr>
          <a:xfrm>
            <a:off x="2976998" y="1371928"/>
            <a:ext cx="129672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Solution</a:t>
            </a:r>
            <a:endParaRPr/>
          </a:p>
        </p:txBody>
      </p:sp>
      <p:sp>
        <p:nvSpPr>
          <p:cNvPr id="857" name="Google Shape;857;p41"/>
          <p:cNvSpPr txBox="1"/>
          <p:nvPr/>
        </p:nvSpPr>
        <p:spPr>
          <a:xfrm>
            <a:off x="5096744" y="1371928"/>
            <a:ext cx="129672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Define NLP</a:t>
            </a:r>
            <a:endParaRPr/>
          </a:p>
        </p:txBody>
      </p:sp>
      <p:sp>
        <p:nvSpPr>
          <p:cNvPr id="858" name="Google Shape;858;p41"/>
          <p:cNvSpPr txBox="1"/>
          <p:nvPr/>
        </p:nvSpPr>
        <p:spPr>
          <a:xfrm>
            <a:off x="7696319" y="1374589"/>
            <a:ext cx="129672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Tasks</a:t>
            </a:r>
            <a:endParaRPr/>
          </a:p>
        </p:txBody>
      </p:sp>
      <p:sp>
        <p:nvSpPr>
          <p:cNvPr id="859" name="Google Shape;859;p41"/>
          <p:cNvSpPr txBox="1"/>
          <p:nvPr/>
        </p:nvSpPr>
        <p:spPr>
          <a:xfrm>
            <a:off x="7614806" y="3500506"/>
            <a:ext cx="129672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Text Data</a:t>
            </a:r>
            <a:endParaRPr/>
          </a:p>
        </p:txBody>
      </p:sp>
      <p:sp>
        <p:nvSpPr>
          <p:cNvPr id="860" name="Google Shape;860;p41"/>
          <p:cNvSpPr txBox="1"/>
          <p:nvPr/>
        </p:nvSpPr>
        <p:spPr>
          <a:xfrm>
            <a:off x="5092065" y="3299833"/>
            <a:ext cx="1391863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Data Preparation</a:t>
            </a:r>
            <a:endParaRPr/>
          </a:p>
        </p:txBody>
      </p:sp>
      <p:cxnSp>
        <p:nvCxnSpPr>
          <p:cNvPr id="861" name="Google Shape;861;p41"/>
          <p:cNvCxnSpPr/>
          <p:nvPr/>
        </p:nvCxnSpPr>
        <p:spPr>
          <a:xfrm rot="10800000">
            <a:off x="3810001" y="3118703"/>
            <a:ext cx="1122218" cy="407905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62" name="Google Shape;862;p41"/>
          <p:cNvCxnSpPr/>
          <p:nvPr/>
        </p:nvCxnSpPr>
        <p:spPr>
          <a:xfrm flipH="1">
            <a:off x="3858492" y="3526608"/>
            <a:ext cx="1070524" cy="548985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863" name="Google Shape;863;p41"/>
          <p:cNvSpPr txBox="1"/>
          <p:nvPr/>
        </p:nvSpPr>
        <p:spPr>
          <a:xfrm>
            <a:off x="2336613" y="2706032"/>
            <a:ext cx="1391863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Data Cleaning</a:t>
            </a:r>
            <a:endParaRPr/>
          </a:p>
        </p:txBody>
      </p:sp>
      <p:sp>
        <p:nvSpPr>
          <p:cNvPr id="864" name="Google Shape;864;p41"/>
          <p:cNvSpPr txBox="1"/>
          <p:nvPr/>
        </p:nvSpPr>
        <p:spPr>
          <a:xfrm>
            <a:off x="2336613" y="3737054"/>
            <a:ext cx="1391863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Word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Embedding</a:t>
            </a:r>
            <a:endParaRPr/>
          </a:p>
        </p:txBody>
      </p:sp>
      <p:cxnSp>
        <p:nvCxnSpPr>
          <p:cNvPr id="865" name="Google Shape;865;p41"/>
          <p:cNvCxnSpPr/>
          <p:nvPr/>
        </p:nvCxnSpPr>
        <p:spPr>
          <a:xfrm rot="10800000">
            <a:off x="1601801" y="2679158"/>
            <a:ext cx="925051" cy="365413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66" name="Google Shape;866;p41"/>
          <p:cNvCxnSpPr/>
          <p:nvPr/>
        </p:nvCxnSpPr>
        <p:spPr>
          <a:xfrm flipH="1">
            <a:off x="1601801" y="3071445"/>
            <a:ext cx="925051" cy="311665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67" name="Google Shape;867;p41"/>
          <p:cNvCxnSpPr/>
          <p:nvPr/>
        </p:nvCxnSpPr>
        <p:spPr>
          <a:xfrm rot="10800000">
            <a:off x="1529067" y="3817787"/>
            <a:ext cx="925051" cy="365413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68" name="Google Shape;868;p41"/>
          <p:cNvCxnSpPr/>
          <p:nvPr/>
        </p:nvCxnSpPr>
        <p:spPr>
          <a:xfrm flipH="1">
            <a:off x="1529067" y="4210074"/>
            <a:ext cx="925051" cy="311665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869" name="Google Shape;869;p41"/>
          <p:cNvSpPr txBox="1"/>
          <p:nvPr/>
        </p:nvSpPr>
        <p:spPr>
          <a:xfrm>
            <a:off x="161320" y="2233210"/>
            <a:ext cx="139186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Techniques</a:t>
            </a:r>
            <a:endParaRPr/>
          </a:p>
        </p:txBody>
      </p:sp>
      <p:sp>
        <p:nvSpPr>
          <p:cNvPr id="870" name="Google Shape;870;p41"/>
          <p:cNvSpPr txBox="1"/>
          <p:nvPr/>
        </p:nvSpPr>
        <p:spPr>
          <a:xfrm>
            <a:off x="208056" y="3089571"/>
            <a:ext cx="139186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Practice</a:t>
            </a:r>
            <a:endParaRPr/>
          </a:p>
        </p:txBody>
      </p:sp>
      <p:sp>
        <p:nvSpPr>
          <p:cNvPr id="871" name="Google Shape;871;p41"/>
          <p:cNvSpPr txBox="1"/>
          <p:nvPr/>
        </p:nvSpPr>
        <p:spPr>
          <a:xfrm>
            <a:off x="112958" y="3585671"/>
            <a:ext cx="139186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Techniques</a:t>
            </a:r>
            <a:endParaRPr/>
          </a:p>
        </p:txBody>
      </p:sp>
      <p:sp>
        <p:nvSpPr>
          <p:cNvPr id="872" name="Google Shape;872;p41"/>
          <p:cNvSpPr txBox="1"/>
          <p:nvPr/>
        </p:nvSpPr>
        <p:spPr>
          <a:xfrm>
            <a:off x="92568" y="4376357"/>
            <a:ext cx="139186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Practice</a:t>
            </a:r>
            <a:endParaRPr/>
          </a:p>
        </p:txBody>
      </p:sp>
      <p:cxnSp>
        <p:nvCxnSpPr>
          <p:cNvPr id="873" name="Google Shape;873;p41"/>
          <p:cNvCxnSpPr/>
          <p:nvPr/>
        </p:nvCxnSpPr>
        <p:spPr>
          <a:xfrm>
            <a:off x="1918798" y="1581438"/>
            <a:ext cx="977766" cy="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74" name="Google Shape;874;p41"/>
          <p:cNvCxnSpPr/>
          <p:nvPr/>
        </p:nvCxnSpPr>
        <p:spPr>
          <a:xfrm>
            <a:off x="4047257" y="1574286"/>
            <a:ext cx="977766" cy="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75" name="Google Shape;875;p41"/>
          <p:cNvCxnSpPr/>
          <p:nvPr/>
        </p:nvCxnSpPr>
        <p:spPr>
          <a:xfrm>
            <a:off x="6556012" y="1574286"/>
            <a:ext cx="977766" cy="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76" name="Google Shape;876;p41"/>
          <p:cNvCxnSpPr/>
          <p:nvPr/>
        </p:nvCxnSpPr>
        <p:spPr>
          <a:xfrm>
            <a:off x="8059230" y="1954393"/>
            <a:ext cx="0" cy="1135178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877" name="Google Shape;877;p41"/>
          <p:cNvCxnSpPr/>
          <p:nvPr/>
        </p:nvCxnSpPr>
        <p:spPr>
          <a:xfrm rot="10800000">
            <a:off x="6518671" y="3736803"/>
            <a:ext cx="1015107" cy="25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descr="Check " id="878" name="Google Shape;878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8138" y="943273"/>
            <a:ext cx="401781" cy="4017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" id="879" name="Google Shape;879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83541" y="908521"/>
            <a:ext cx="401781" cy="4017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" id="880" name="Google Shape;880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4216" y="896951"/>
            <a:ext cx="401781" cy="4017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" id="881" name="Google Shape;88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61388" y="860088"/>
            <a:ext cx="401781" cy="4017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" id="882" name="Google Shape;88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42901" y="4001598"/>
            <a:ext cx="401781" cy="4017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" id="883" name="Google Shape;883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31653" y="2215746"/>
            <a:ext cx="401781" cy="40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8" name="Google Shape;88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" y="0"/>
            <a:ext cx="9267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4152" y="189650"/>
            <a:ext cx="1645773" cy="4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600" y="125300"/>
            <a:ext cx="809876" cy="607649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42"/>
          <p:cNvSpPr txBox="1"/>
          <p:nvPr/>
        </p:nvSpPr>
        <p:spPr>
          <a:xfrm>
            <a:off x="965754" y="1677782"/>
            <a:ext cx="7335441" cy="86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Word Embeddings</a:t>
            </a:r>
            <a:endParaRPr b="0" i="0" sz="4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6" name="Google Shape;89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" y="0"/>
            <a:ext cx="9267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4152" y="189650"/>
            <a:ext cx="1645773" cy="4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600" y="125300"/>
            <a:ext cx="809876" cy="607649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43"/>
          <p:cNvSpPr txBox="1"/>
          <p:nvPr/>
        </p:nvSpPr>
        <p:spPr>
          <a:xfrm>
            <a:off x="892995" y="1610429"/>
            <a:ext cx="7335441" cy="1169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How to transform           into           and Why ?   </a:t>
            </a:r>
            <a:endParaRPr b="0" i="0" sz="32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descr="Txt file " id="900" name="Google Shape;900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86292" y="1586232"/>
            <a:ext cx="613203" cy="613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nary code " id="901" name="Google Shape;901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20988" y="1665826"/>
            <a:ext cx="613203" cy="61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6" name="Google Shape;90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" y="0"/>
            <a:ext cx="9267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4152" y="189650"/>
            <a:ext cx="1645773" cy="4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600" y="125300"/>
            <a:ext cx="809876" cy="607649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44"/>
          <p:cNvSpPr txBox="1"/>
          <p:nvPr/>
        </p:nvSpPr>
        <p:spPr>
          <a:xfrm>
            <a:off x="965754" y="1677782"/>
            <a:ext cx="7335441" cy="86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Bag of words</a:t>
            </a:r>
            <a:endParaRPr b="0" i="0" sz="4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4" name="Google Shape;91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Google Shape;91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6" name="Google Shape;916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45"/>
          <p:cNvSpPr txBox="1"/>
          <p:nvPr/>
        </p:nvSpPr>
        <p:spPr>
          <a:xfrm>
            <a:off x="904279" y="8432"/>
            <a:ext cx="7335441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fr-FR" sz="40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Bag of words</a:t>
            </a:r>
            <a:endParaRPr b="0" i="0" sz="40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18" name="Google Shape;918;p45"/>
          <p:cNvSpPr txBox="1"/>
          <p:nvPr/>
        </p:nvSpPr>
        <p:spPr>
          <a:xfrm>
            <a:off x="-90069" y="1202274"/>
            <a:ext cx="2585932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Unes</a:t>
            </a:r>
            <a:endParaRPr b="0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19" name="Google Shape;919;p45"/>
          <p:cNvSpPr txBox="1"/>
          <p:nvPr/>
        </p:nvSpPr>
        <p:spPr>
          <a:xfrm>
            <a:off x="-90069" y="1780444"/>
            <a:ext cx="2585932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Loves</a:t>
            </a:r>
            <a:endParaRPr b="0" i="0" sz="2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20" name="Google Shape;920;p45"/>
          <p:cNvSpPr txBox="1"/>
          <p:nvPr/>
        </p:nvSpPr>
        <p:spPr>
          <a:xfrm>
            <a:off x="0" y="2431949"/>
            <a:ext cx="2585932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Palastine</a:t>
            </a:r>
            <a:endParaRPr b="0" i="0" sz="2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cxnSp>
        <p:nvCxnSpPr>
          <p:cNvPr id="921" name="Google Shape;921;p45"/>
          <p:cNvCxnSpPr/>
          <p:nvPr/>
        </p:nvCxnSpPr>
        <p:spPr>
          <a:xfrm>
            <a:off x="2495863" y="1479258"/>
            <a:ext cx="110927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22" name="Google Shape;922;p45"/>
          <p:cNvCxnSpPr/>
          <p:nvPr/>
        </p:nvCxnSpPr>
        <p:spPr>
          <a:xfrm>
            <a:off x="2495863" y="2165654"/>
            <a:ext cx="110927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23" name="Google Shape;923;p45"/>
          <p:cNvCxnSpPr/>
          <p:nvPr/>
        </p:nvCxnSpPr>
        <p:spPr>
          <a:xfrm>
            <a:off x="2495863" y="2828145"/>
            <a:ext cx="110927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924" name="Google Shape;924;p45"/>
          <p:cNvSpPr txBox="1"/>
          <p:nvPr/>
        </p:nvSpPr>
        <p:spPr>
          <a:xfrm>
            <a:off x="3375286" y="1140719"/>
            <a:ext cx="2585932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10</a:t>
            </a:r>
            <a:endParaRPr b="0" i="0" sz="2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25" name="Google Shape;925;p45"/>
          <p:cNvSpPr txBox="1"/>
          <p:nvPr/>
        </p:nvSpPr>
        <p:spPr>
          <a:xfrm>
            <a:off x="3375286" y="1842134"/>
            <a:ext cx="2585932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3</a:t>
            </a:r>
            <a:endParaRPr b="0" i="0" sz="2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26" name="Google Shape;926;p45"/>
          <p:cNvSpPr txBox="1"/>
          <p:nvPr/>
        </p:nvSpPr>
        <p:spPr>
          <a:xfrm>
            <a:off x="3375286" y="2489175"/>
            <a:ext cx="2585932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5.9</a:t>
            </a:r>
            <a:endParaRPr b="0" i="0" sz="2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27" name="Google Shape;927;p45"/>
          <p:cNvSpPr/>
          <p:nvPr/>
        </p:nvSpPr>
        <p:spPr>
          <a:xfrm>
            <a:off x="5778968" y="1033005"/>
            <a:ext cx="262327" cy="212242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ad " id="928" name="Google Shape;928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70717" y="1033005"/>
            <a:ext cx="800189" cy="800189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45"/>
          <p:cNvSpPr txBox="1"/>
          <p:nvPr/>
        </p:nvSpPr>
        <p:spPr>
          <a:xfrm>
            <a:off x="6261121" y="2036838"/>
            <a:ext cx="2585932" cy="10464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Not the Best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Method</a:t>
            </a:r>
            <a:endParaRPr b="0" i="0" sz="2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cxnSp>
        <p:nvCxnSpPr>
          <p:cNvPr id="930" name="Google Shape;930;p45"/>
          <p:cNvCxnSpPr/>
          <p:nvPr/>
        </p:nvCxnSpPr>
        <p:spPr>
          <a:xfrm>
            <a:off x="7205629" y="3661389"/>
            <a:ext cx="0" cy="71453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31" name="Google Shape;931;p45"/>
          <p:cNvCxnSpPr/>
          <p:nvPr/>
        </p:nvCxnSpPr>
        <p:spPr>
          <a:xfrm rot="10800000">
            <a:off x="6183443" y="3661389"/>
            <a:ext cx="102218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32" name="Google Shape;932;p45"/>
          <p:cNvCxnSpPr/>
          <p:nvPr/>
        </p:nvCxnSpPr>
        <p:spPr>
          <a:xfrm rot="10800000">
            <a:off x="6183443" y="4375920"/>
            <a:ext cx="102218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33" name="Google Shape;933;p45"/>
          <p:cNvCxnSpPr/>
          <p:nvPr/>
        </p:nvCxnSpPr>
        <p:spPr>
          <a:xfrm>
            <a:off x="7203488" y="3104698"/>
            <a:ext cx="0" cy="71453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934" name="Google Shape;934;p45"/>
          <p:cNvSpPr txBox="1"/>
          <p:nvPr/>
        </p:nvSpPr>
        <p:spPr>
          <a:xfrm>
            <a:off x="2768169" y="3456764"/>
            <a:ext cx="4154902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It Kills the words Meanings</a:t>
            </a:r>
            <a:endParaRPr b="0" i="0" sz="1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(Random)</a:t>
            </a:r>
            <a:endParaRPr b="0" i="0" sz="1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35" name="Google Shape;935;p45"/>
          <p:cNvSpPr txBox="1"/>
          <p:nvPr/>
        </p:nvSpPr>
        <p:spPr>
          <a:xfrm>
            <a:off x="-389808" y="3042284"/>
            <a:ext cx="4154902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Example :</a:t>
            </a:r>
            <a:endParaRPr b="0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36" name="Google Shape;936;p45"/>
          <p:cNvSpPr txBox="1"/>
          <p:nvPr/>
        </p:nvSpPr>
        <p:spPr>
          <a:xfrm>
            <a:off x="52096" y="3741186"/>
            <a:ext cx="4154902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First attempt : Unes	             5</a:t>
            </a:r>
            <a:endParaRPr b="0" i="0" sz="1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cxnSp>
        <p:nvCxnSpPr>
          <p:cNvPr id="937" name="Google Shape;937;p45"/>
          <p:cNvCxnSpPr/>
          <p:nvPr/>
        </p:nvCxnSpPr>
        <p:spPr>
          <a:xfrm>
            <a:off x="1883765" y="3941225"/>
            <a:ext cx="484681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938" name="Google Shape;938;p45"/>
          <p:cNvSpPr txBox="1"/>
          <p:nvPr/>
        </p:nvSpPr>
        <p:spPr>
          <a:xfrm>
            <a:off x="40187" y="4114188"/>
            <a:ext cx="4717007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Second attempt : Une               999999</a:t>
            </a:r>
            <a:endParaRPr b="0" i="0" sz="1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cxnSp>
        <p:nvCxnSpPr>
          <p:cNvPr id="939" name="Google Shape;939;p45"/>
          <p:cNvCxnSpPr/>
          <p:nvPr/>
        </p:nvCxnSpPr>
        <p:spPr>
          <a:xfrm>
            <a:off x="2022741" y="4278113"/>
            <a:ext cx="484681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descr="Cancel " id="940" name="Google Shape;940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22741" y="4552702"/>
            <a:ext cx="419624" cy="41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5" name="Google Shape;94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46"/>
          <p:cNvSpPr txBox="1"/>
          <p:nvPr/>
        </p:nvSpPr>
        <p:spPr>
          <a:xfrm>
            <a:off x="904279" y="8432"/>
            <a:ext cx="7335441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fr-FR" sz="40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Bag of words</a:t>
            </a:r>
            <a:endParaRPr b="0" i="0" sz="40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48" name="Google Shape;948;p46"/>
          <p:cNvSpPr txBox="1"/>
          <p:nvPr/>
        </p:nvSpPr>
        <p:spPr>
          <a:xfrm>
            <a:off x="-90069" y="1202274"/>
            <a:ext cx="2585932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Unes</a:t>
            </a:r>
            <a:endParaRPr b="0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49" name="Google Shape;949;p46"/>
          <p:cNvSpPr txBox="1"/>
          <p:nvPr/>
        </p:nvSpPr>
        <p:spPr>
          <a:xfrm>
            <a:off x="-90069" y="1780444"/>
            <a:ext cx="2585932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Loves</a:t>
            </a:r>
            <a:endParaRPr b="0" i="0" sz="2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50" name="Google Shape;950;p46"/>
          <p:cNvSpPr txBox="1"/>
          <p:nvPr/>
        </p:nvSpPr>
        <p:spPr>
          <a:xfrm>
            <a:off x="0" y="2431949"/>
            <a:ext cx="2585932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Palastine</a:t>
            </a:r>
            <a:endParaRPr b="0" i="0" sz="2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cxnSp>
        <p:nvCxnSpPr>
          <p:cNvPr id="951" name="Google Shape;951;p46"/>
          <p:cNvCxnSpPr/>
          <p:nvPr/>
        </p:nvCxnSpPr>
        <p:spPr>
          <a:xfrm>
            <a:off x="2495863" y="1479258"/>
            <a:ext cx="110927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52" name="Google Shape;952;p46"/>
          <p:cNvCxnSpPr/>
          <p:nvPr/>
        </p:nvCxnSpPr>
        <p:spPr>
          <a:xfrm>
            <a:off x="2495863" y="2165654"/>
            <a:ext cx="110927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53" name="Google Shape;953;p46"/>
          <p:cNvCxnSpPr/>
          <p:nvPr/>
        </p:nvCxnSpPr>
        <p:spPr>
          <a:xfrm>
            <a:off x="2495863" y="2828145"/>
            <a:ext cx="110927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954" name="Google Shape;954;p46"/>
          <p:cNvSpPr txBox="1"/>
          <p:nvPr/>
        </p:nvSpPr>
        <p:spPr>
          <a:xfrm>
            <a:off x="3375286" y="1140719"/>
            <a:ext cx="2585932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10</a:t>
            </a:r>
            <a:endParaRPr b="0" i="0" sz="2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55" name="Google Shape;955;p46"/>
          <p:cNvSpPr txBox="1"/>
          <p:nvPr/>
        </p:nvSpPr>
        <p:spPr>
          <a:xfrm>
            <a:off x="3375286" y="1842134"/>
            <a:ext cx="2585932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3</a:t>
            </a:r>
            <a:endParaRPr b="0" i="0" sz="2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56" name="Google Shape;956;p46"/>
          <p:cNvSpPr txBox="1"/>
          <p:nvPr/>
        </p:nvSpPr>
        <p:spPr>
          <a:xfrm>
            <a:off x="3375286" y="2489175"/>
            <a:ext cx="2585932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5.9</a:t>
            </a:r>
            <a:endParaRPr b="0" i="0" sz="2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57" name="Google Shape;957;p46"/>
          <p:cNvSpPr/>
          <p:nvPr/>
        </p:nvSpPr>
        <p:spPr>
          <a:xfrm>
            <a:off x="5778968" y="1033005"/>
            <a:ext cx="262327" cy="212242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ad " id="958" name="Google Shape;958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70717" y="1033005"/>
            <a:ext cx="800189" cy="800189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46"/>
          <p:cNvSpPr txBox="1"/>
          <p:nvPr/>
        </p:nvSpPr>
        <p:spPr>
          <a:xfrm>
            <a:off x="6261121" y="2036838"/>
            <a:ext cx="2585932" cy="10464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Not the Best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Method</a:t>
            </a:r>
            <a:endParaRPr b="0" i="0" sz="2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cxnSp>
        <p:nvCxnSpPr>
          <p:cNvPr id="960" name="Google Shape;960;p46"/>
          <p:cNvCxnSpPr/>
          <p:nvPr/>
        </p:nvCxnSpPr>
        <p:spPr>
          <a:xfrm>
            <a:off x="7205629" y="3661389"/>
            <a:ext cx="0" cy="71453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61" name="Google Shape;961;p46"/>
          <p:cNvCxnSpPr/>
          <p:nvPr/>
        </p:nvCxnSpPr>
        <p:spPr>
          <a:xfrm rot="10800000">
            <a:off x="6183443" y="3661389"/>
            <a:ext cx="102218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62" name="Google Shape;962;p46"/>
          <p:cNvCxnSpPr/>
          <p:nvPr/>
        </p:nvCxnSpPr>
        <p:spPr>
          <a:xfrm rot="10800000">
            <a:off x="6183443" y="4375920"/>
            <a:ext cx="102218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63" name="Google Shape;963;p46"/>
          <p:cNvCxnSpPr/>
          <p:nvPr/>
        </p:nvCxnSpPr>
        <p:spPr>
          <a:xfrm>
            <a:off x="7203488" y="3104698"/>
            <a:ext cx="0" cy="71453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964" name="Google Shape;964;p46"/>
          <p:cNvSpPr txBox="1"/>
          <p:nvPr/>
        </p:nvSpPr>
        <p:spPr>
          <a:xfrm>
            <a:off x="2768169" y="3456764"/>
            <a:ext cx="4154902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It Kills words Meanings</a:t>
            </a:r>
            <a:endParaRPr b="0" i="0" sz="1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(Random)</a:t>
            </a:r>
            <a:endParaRPr b="0" i="0" sz="1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65" name="Google Shape;965;p46"/>
          <p:cNvSpPr txBox="1"/>
          <p:nvPr/>
        </p:nvSpPr>
        <p:spPr>
          <a:xfrm>
            <a:off x="3492707" y="4146991"/>
            <a:ext cx="2705827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Similar Words should have similar values</a:t>
            </a:r>
            <a:endParaRPr b="0" i="0" sz="1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66" name="Google Shape;966;p46"/>
          <p:cNvSpPr txBox="1"/>
          <p:nvPr/>
        </p:nvSpPr>
        <p:spPr>
          <a:xfrm>
            <a:off x="-389808" y="3042284"/>
            <a:ext cx="4154902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Example :</a:t>
            </a:r>
            <a:endParaRPr b="0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descr="Check " id="967" name="Google Shape;967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7248" y="3680822"/>
            <a:ext cx="419624" cy="4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46"/>
          <p:cNvSpPr txBox="1"/>
          <p:nvPr/>
        </p:nvSpPr>
        <p:spPr>
          <a:xfrm>
            <a:off x="900757" y="3569689"/>
            <a:ext cx="2585932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Isreal	           5.099		</a:t>
            </a:r>
            <a:endParaRPr b="0" i="0" sz="1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69" name="Google Shape;969;p46"/>
          <p:cNvSpPr txBox="1"/>
          <p:nvPr/>
        </p:nvSpPr>
        <p:spPr>
          <a:xfrm>
            <a:off x="925150" y="3866866"/>
            <a:ext cx="2585932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Pigs	          5.1</a:t>
            </a:r>
            <a:endParaRPr b="0" i="0" sz="1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cxnSp>
        <p:nvCxnSpPr>
          <p:cNvPr id="970" name="Google Shape;970;p46"/>
          <p:cNvCxnSpPr/>
          <p:nvPr/>
        </p:nvCxnSpPr>
        <p:spPr>
          <a:xfrm>
            <a:off x="1658897" y="3735765"/>
            <a:ext cx="50718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71" name="Google Shape;971;p46"/>
          <p:cNvCxnSpPr/>
          <p:nvPr/>
        </p:nvCxnSpPr>
        <p:spPr>
          <a:xfrm>
            <a:off x="1658897" y="4064522"/>
            <a:ext cx="50718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descr="Cancel " id="972" name="Google Shape;972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7248" y="4433329"/>
            <a:ext cx="419624" cy="4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46"/>
          <p:cNvSpPr txBox="1"/>
          <p:nvPr/>
        </p:nvSpPr>
        <p:spPr>
          <a:xfrm>
            <a:off x="962792" y="4237430"/>
            <a:ext cx="2585932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Isreal	           5.099		</a:t>
            </a:r>
            <a:endParaRPr b="0" i="0" sz="1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74" name="Google Shape;974;p46"/>
          <p:cNvSpPr txBox="1"/>
          <p:nvPr/>
        </p:nvSpPr>
        <p:spPr>
          <a:xfrm>
            <a:off x="961792" y="4585664"/>
            <a:ext cx="2585932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Pigs	          24554</a:t>
            </a:r>
            <a:endParaRPr b="0" i="0" sz="1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cxnSp>
        <p:nvCxnSpPr>
          <p:cNvPr id="975" name="Google Shape;975;p46"/>
          <p:cNvCxnSpPr/>
          <p:nvPr/>
        </p:nvCxnSpPr>
        <p:spPr>
          <a:xfrm>
            <a:off x="1720932" y="4403506"/>
            <a:ext cx="50718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976" name="Google Shape;976;p46"/>
          <p:cNvCxnSpPr/>
          <p:nvPr/>
        </p:nvCxnSpPr>
        <p:spPr>
          <a:xfrm>
            <a:off x="1720932" y="4732263"/>
            <a:ext cx="50718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1" name="Google Shape;98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" y="0"/>
            <a:ext cx="9267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4152" y="189650"/>
            <a:ext cx="1645773" cy="4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600" y="125300"/>
            <a:ext cx="809876" cy="607649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Google Shape;984;p47"/>
          <p:cNvSpPr txBox="1"/>
          <p:nvPr/>
        </p:nvSpPr>
        <p:spPr>
          <a:xfrm>
            <a:off x="965754" y="1677782"/>
            <a:ext cx="7335441" cy="86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sng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Bag of words</a:t>
            </a:r>
            <a:endParaRPr b="0" i="0" sz="4400" u="none" cap="none" strike="sng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9" name="Google Shape;98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" y="0"/>
            <a:ext cx="9267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0" name="Google Shape;99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4152" y="189650"/>
            <a:ext cx="1645773" cy="4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600" y="125300"/>
            <a:ext cx="809876" cy="607649"/>
          </a:xfrm>
          <a:prstGeom prst="rect">
            <a:avLst/>
          </a:prstGeom>
          <a:noFill/>
          <a:ln>
            <a:noFill/>
          </a:ln>
        </p:spPr>
      </p:pic>
      <p:sp>
        <p:nvSpPr>
          <p:cNvPr id="992" name="Google Shape;992;p48"/>
          <p:cNvSpPr txBox="1"/>
          <p:nvPr/>
        </p:nvSpPr>
        <p:spPr>
          <a:xfrm>
            <a:off x="1055695" y="858249"/>
            <a:ext cx="7335441" cy="86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sng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Bag of words</a:t>
            </a:r>
            <a:endParaRPr b="0" i="0" sz="4400" u="none" cap="none" strike="sng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93" name="Google Shape;993;p48"/>
          <p:cNvSpPr txBox="1"/>
          <p:nvPr/>
        </p:nvSpPr>
        <p:spPr>
          <a:xfrm>
            <a:off x="965754" y="1677782"/>
            <a:ext cx="7335441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fr-FR" sz="4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Word2Vec</a:t>
            </a:r>
            <a:endParaRPr b="0" i="0" sz="4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8" name="Google Shape;99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" y="0"/>
            <a:ext cx="9267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Google Shape;999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4152" y="189650"/>
            <a:ext cx="1645773" cy="4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600" y="125300"/>
            <a:ext cx="809876" cy="60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49"/>
          <p:cNvSpPr txBox="1"/>
          <p:nvPr/>
        </p:nvSpPr>
        <p:spPr>
          <a:xfrm>
            <a:off x="1055695" y="858249"/>
            <a:ext cx="7335441" cy="86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-FR" sz="4400" u="none" cap="none" strike="sng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Bag of words</a:t>
            </a:r>
            <a:endParaRPr b="0" i="0" sz="4400" u="none" cap="none" strike="sng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002" name="Google Shape;1002;p49"/>
          <p:cNvSpPr txBox="1"/>
          <p:nvPr/>
        </p:nvSpPr>
        <p:spPr>
          <a:xfrm>
            <a:off x="965754" y="1677782"/>
            <a:ext cx="7335441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fr-FR" sz="4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Word2Vec</a:t>
            </a:r>
            <a:endParaRPr b="0" i="0" sz="4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0776" y="4623887"/>
            <a:ext cx="1117926" cy="32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1683622" y="193084"/>
            <a:ext cx="5568600" cy="7232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fr-FR" sz="35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SESSION TIME LINE :</a:t>
            </a:r>
            <a:endParaRPr/>
          </a:p>
        </p:txBody>
      </p:sp>
      <p:sp>
        <p:nvSpPr>
          <p:cNvPr id="110" name="Google Shape;110;p5"/>
          <p:cNvSpPr txBox="1"/>
          <p:nvPr/>
        </p:nvSpPr>
        <p:spPr>
          <a:xfrm>
            <a:off x="857252" y="1371928"/>
            <a:ext cx="129672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Problem </a:t>
            </a:r>
            <a:endParaRPr/>
          </a:p>
        </p:txBody>
      </p:sp>
      <p:sp>
        <p:nvSpPr>
          <p:cNvPr id="111" name="Google Shape;111;p5"/>
          <p:cNvSpPr txBox="1"/>
          <p:nvPr/>
        </p:nvSpPr>
        <p:spPr>
          <a:xfrm>
            <a:off x="2976998" y="1371928"/>
            <a:ext cx="129672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Solution</a:t>
            </a:r>
            <a:endParaRPr/>
          </a:p>
        </p:txBody>
      </p:sp>
      <p:sp>
        <p:nvSpPr>
          <p:cNvPr id="112" name="Google Shape;112;p5"/>
          <p:cNvSpPr txBox="1"/>
          <p:nvPr/>
        </p:nvSpPr>
        <p:spPr>
          <a:xfrm>
            <a:off x="5096744" y="1371928"/>
            <a:ext cx="129672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Define NLP</a:t>
            </a:r>
            <a:endParaRPr/>
          </a:p>
        </p:txBody>
      </p:sp>
      <p:sp>
        <p:nvSpPr>
          <p:cNvPr id="113" name="Google Shape;113;p5"/>
          <p:cNvSpPr txBox="1"/>
          <p:nvPr/>
        </p:nvSpPr>
        <p:spPr>
          <a:xfrm>
            <a:off x="7696319" y="1374589"/>
            <a:ext cx="129672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Tasks</a:t>
            </a:r>
            <a:endParaRPr/>
          </a:p>
        </p:txBody>
      </p:sp>
      <p:sp>
        <p:nvSpPr>
          <p:cNvPr id="114" name="Google Shape;114;p5"/>
          <p:cNvSpPr txBox="1"/>
          <p:nvPr/>
        </p:nvSpPr>
        <p:spPr>
          <a:xfrm>
            <a:off x="7614806" y="3500506"/>
            <a:ext cx="129672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Text Data</a:t>
            </a:r>
            <a:endParaRPr/>
          </a:p>
        </p:txBody>
      </p:sp>
      <p:sp>
        <p:nvSpPr>
          <p:cNvPr id="115" name="Google Shape;115;p5"/>
          <p:cNvSpPr txBox="1"/>
          <p:nvPr/>
        </p:nvSpPr>
        <p:spPr>
          <a:xfrm>
            <a:off x="5092065" y="3299833"/>
            <a:ext cx="1391863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Data Preparation</a:t>
            </a:r>
            <a:endParaRPr/>
          </a:p>
        </p:txBody>
      </p:sp>
      <p:cxnSp>
        <p:nvCxnSpPr>
          <p:cNvPr id="116" name="Google Shape;116;p5"/>
          <p:cNvCxnSpPr/>
          <p:nvPr/>
        </p:nvCxnSpPr>
        <p:spPr>
          <a:xfrm rot="10800000">
            <a:off x="3810001" y="3118703"/>
            <a:ext cx="1122218" cy="407905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17" name="Google Shape;117;p5"/>
          <p:cNvCxnSpPr/>
          <p:nvPr/>
        </p:nvCxnSpPr>
        <p:spPr>
          <a:xfrm flipH="1">
            <a:off x="3858492" y="3526608"/>
            <a:ext cx="1070524" cy="548985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18" name="Google Shape;118;p5"/>
          <p:cNvSpPr txBox="1"/>
          <p:nvPr/>
        </p:nvSpPr>
        <p:spPr>
          <a:xfrm>
            <a:off x="2336613" y="2706032"/>
            <a:ext cx="1391863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Data Cleaning</a:t>
            </a:r>
            <a:endParaRPr/>
          </a:p>
        </p:txBody>
      </p:sp>
      <p:sp>
        <p:nvSpPr>
          <p:cNvPr id="119" name="Google Shape;119;p5"/>
          <p:cNvSpPr txBox="1"/>
          <p:nvPr/>
        </p:nvSpPr>
        <p:spPr>
          <a:xfrm>
            <a:off x="2336613" y="3737054"/>
            <a:ext cx="1391863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Word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Embedding</a:t>
            </a:r>
            <a:endParaRPr/>
          </a:p>
        </p:txBody>
      </p:sp>
      <p:cxnSp>
        <p:nvCxnSpPr>
          <p:cNvPr id="120" name="Google Shape;120;p5"/>
          <p:cNvCxnSpPr/>
          <p:nvPr/>
        </p:nvCxnSpPr>
        <p:spPr>
          <a:xfrm rot="10800000">
            <a:off x="1601801" y="2679158"/>
            <a:ext cx="925051" cy="365413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21" name="Google Shape;121;p5"/>
          <p:cNvCxnSpPr/>
          <p:nvPr/>
        </p:nvCxnSpPr>
        <p:spPr>
          <a:xfrm flipH="1">
            <a:off x="1601801" y="3071445"/>
            <a:ext cx="925051" cy="311665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22" name="Google Shape;122;p5"/>
          <p:cNvCxnSpPr/>
          <p:nvPr/>
        </p:nvCxnSpPr>
        <p:spPr>
          <a:xfrm rot="10800000">
            <a:off x="1529067" y="3817787"/>
            <a:ext cx="925051" cy="365413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23" name="Google Shape;123;p5"/>
          <p:cNvCxnSpPr/>
          <p:nvPr/>
        </p:nvCxnSpPr>
        <p:spPr>
          <a:xfrm flipH="1">
            <a:off x="1529067" y="4210074"/>
            <a:ext cx="925051" cy="311665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24" name="Google Shape;124;p5"/>
          <p:cNvSpPr txBox="1"/>
          <p:nvPr/>
        </p:nvSpPr>
        <p:spPr>
          <a:xfrm>
            <a:off x="161320" y="2233210"/>
            <a:ext cx="139186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Techniques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208056" y="3089571"/>
            <a:ext cx="139186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Practice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112958" y="3585671"/>
            <a:ext cx="139186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Techniques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92568" y="4376357"/>
            <a:ext cx="139186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Practice</a:t>
            </a:r>
            <a:endParaRPr/>
          </a:p>
        </p:txBody>
      </p:sp>
      <p:cxnSp>
        <p:nvCxnSpPr>
          <p:cNvPr id="128" name="Google Shape;128;p5"/>
          <p:cNvCxnSpPr/>
          <p:nvPr/>
        </p:nvCxnSpPr>
        <p:spPr>
          <a:xfrm>
            <a:off x="1918798" y="1581438"/>
            <a:ext cx="977766" cy="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29" name="Google Shape;129;p5"/>
          <p:cNvCxnSpPr/>
          <p:nvPr/>
        </p:nvCxnSpPr>
        <p:spPr>
          <a:xfrm>
            <a:off x="4047257" y="1574286"/>
            <a:ext cx="977766" cy="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30" name="Google Shape;130;p5"/>
          <p:cNvCxnSpPr/>
          <p:nvPr/>
        </p:nvCxnSpPr>
        <p:spPr>
          <a:xfrm>
            <a:off x="6556012" y="1574286"/>
            <a:ext cx="977766" cy="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31" name="Google Shape;131;p5"/>
          <p:cNvCxnSpPr/>
          <p:nvPr/>
        </p:nvCxnSpPr>
        <p:spPr>
          <a:xfrm>
            <a:off x="8059230" y="1954393"/>
            <a:ext cx="0" cy="1135178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32" name="Google Shape;132;p5"/>
          <p:cNvCxnSpPr/>
          <p:nvPr/>
        </p:nvCxnSpPr>
        <p:spPr>
          <a:xfrm rot="10800000">
            <a:off x="6518671" y="3736803"/>
            <a:ext cx="1015107" cy="25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" name="Google Shape;100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" y="0"/>
            <a:ext cx="9267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8" name="Google Shape;100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4152" y="189650"/>
            <a:ext cx="1645773" cy="4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Google Shape;1009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600" y="125300"/>
            <a:ext cx="809876" cy="60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50"/>
          <p:cNvSpPr txBox="1"/>
          <p:nvPr/>
        </p:nvSpPr>
        <p:spPr>
          <a:xfrm>
            <a:off x="965754" y="1677782"/>
            <a:ext cx="7335441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fr-FR" sz="4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Word2Vec</a:t>
            </a:r>
            <a:endParaRPr b="0" i="0" sz="4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5" name="Google Shape;101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51"/>
          <p:cNvSpPr txBox="1"/>
          <p:nvPr/>
        </p:nvSpPr>
        <p:spPr>
          <a:xfrm>
            <a:off x="829328" y="0"/>
            <a:ext cx="7335441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Word2Vec</a:t>
            </a:r>
            <a:endParaRPr b="0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019" name="Google Shape;1019;p51"/>
          <p:cNvSpPr txBox="1"/>
          <p:nvPr/>
        </p:nvSpPr>
        <p:spPr>
          <a:xfrm>
            <a:off x="370945" y="553968"/>
            <a:ext cx="8716901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Words : [King – Queen - Women – Man – Horse – Battle – Castle – Donkey -  ]</a:t>
            </a:r>
            <a:endParaRPr b="0" i="0" sz="1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graphicFrame>
        <p:nvGraphicFramePr>
          <p:cNvPr id="1020" name="Google Shape;1020;p51"/>
          <p:cNvGraphicFramePr/>
          <p:nvPr/>
        </p:nvGraphicFramePr>
        <p:xfrm>
          <a:off x="316768" y="13129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{4E9FB141-177E-435C-8B66-AA3ED202076A}</a:tableStyleId>
              </a:tblPr>
              <a:tblGrid>
                <a:gridCol w="964525"/>
                <a:gridCol w="964525"/>
                <a:gridCol w="964525"/>
                <a:gridCol w="964525"/>
                <a:gridCol w="964525"/>
                <a:gridCol w="964525"/>
                <a:gridCol w="964525"/>
                <a:gridCol w="964525"/>
                <a:gridCol w="964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>
                          <a:solidFill>
                            <a:schemeClr val="lt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Queen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>
                          <a:solidFill>
                            <a:schemeClr val="lt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Woman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>
                          <a:solidFill>
                            <a:schemeClr val="lt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Man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>
                          <a:solidFill>
                            <a:schemeClr val="lt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Horse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>
                          <a:solidFill>
                            <a:schemeClr val="lt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Battle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>
                          <a:solidFill>
                            <a:schemeClr val="lt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Castle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>
                          <a:solidFill>
                            <a:schemeClr val="lt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Donkey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King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Authority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0.9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0.2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0.35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Gender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-1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-1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Event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Rich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0.8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0.3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0.5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Has tail 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Speaks 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Building 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021" name="Google Shape;1021;p51"/>
          <p:cNvCxnSpPr/>
          <p:nvPr/>
        </p:nvCxnSpPr>
        <p:spPr>
          <a:xfrm>
            <a:off x="316768" y="1312929"/>
            <a:ext cx="957396" cy="328494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oogle Shape;102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Google Shape;1027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Google Shape;1028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9" name="Google Shape;1029;p52"/>
          <p:cNvSpPr txBox="1"/>
          <p:nvPr/>
        </p:nvSpPr>
        <p:spPr>
          <a:xfrm>
            <a:off x="829328" y="0"/>
            <a:ext cx="7335441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Word2Vec</a:t>
            </a:r>
            <a:endParaRPr b="0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030" name="Google Shape;1030;p52"/>
          <p:cNvSpPr txBox="1"/>
          <p:nvPr/>
        </p:nvSpPr>
        <p:spPr>
          <a:xfrm>
            <a:off x="370945" y="553968"/>
            <a:ext cx="8716901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Words : [King – Queen - Woman – Man – Horse – Battle – Cassle – Donkey ]</a:t>
            </a:r>
            <a:endParaRPr b="0" i="0" sz="1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031" name="Google Shape;1031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11476" y="638824"/>
            <a:ext cx="4789770" cy="2018486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52"/>
          <p:cNvSpPr txBox="1"/>
          <p:nvPr/>
        </p:nvSpPr>
        <p:spPr>
          <a:xfrm>
            <a:off x="920350" y="2657310"/>
            <a:ext cx="6708717" cy="24006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Queen = [0.9,-1,0,0.8,0,1,0] = 0.9 -1 +0 +0.8 +0 + 1 + 0 = 1.7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Women = [0.2,-1,0,0.3,1] = 0.2 -1 +0.3 + 1 = 0.5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Man = [0.35,1,0.5,1] = 1 + 1 + 0.35 + 0.5 = 2.8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King= [1,1,0,1,0,1,0] = 1 + 1 + 1 + 1 =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Horse = 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Donkey  = 1</a:t>
            </a:r>
            <a:endParaRPr/>
          </a:p>
        </p:txBody>
      </p:sp>
      <p:sp>
        <p:nvSpPr>
          <p:cNvPr id="1033" name="Google Shape;1033;p52"/>
          <p:cNvSpPr/>
          <p:nvPr/>
        </p:nvSpPr>
        <p:spPr>
          <a:xfrm rot="10800000">
            <a:off x="1779853" y="1107935"/>
            <a:ext cx="46683" cy="163524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52"/>
          <p:cNvSpPr txBox="1"/>
          <p:nvPr/>
        </p:nvSpPr>
        <p:spPr>
          <a:xfrm>
            <a:off x="7713225" y="3480630"/>
            <a:ext cx="1513798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The More features</a:t>
            </a:r>
            <a:endParaRPr b="0" i="0" sz="12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The More values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are optimized</a:t>
            </a:r>
            <a:endParaRPr b="0" i="0" sz="12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035" name="Google Shape;1035;p52"/>
          <p:cNvSpPr/>
          <p:nvPr/>
        </p:nvSpPr>
        <p:spPr>
          <a:xfrm>
            <a:off x="7675750" y="2670748"/>
            <a:ext cx="74951" cy="253958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52"/>
          <p:cNvSpPr txBox="1"/>
          <p:nvPr/>
        </p:nvSpPr>
        <p:spPr>
          <a:xfrm rot="-5400000">
            <a:off x="792135" y="1480528"/>
            <a:ext cx="1513798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Features</a:t>
            </a:r>
            <a:endParaRPr b="1" i="0" sz="1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Google Shape;104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Google Shape;1043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53"/>
          <p:cNvSpPr txBox="1"/>
          <p:nvPr/>
        </p:nvSpPr>
        <p:spPr>
          <a:xfrm>
            <a:off x="829328" y="0"/>
            <a:ext cx="7335441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Word2Vec</a:t>
            </a:r>
            <a:endParaRPr b="0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045" name="Google Shape;1045;p53"/>
          <p:cNvSpPr txBox="1"/>
          <p:nvPr/>
        </p:nvSpPr>
        <p:spPr>
          <a:xfrm>
            <a:off x="370945" y="553968"/>
            <a:ext cx="8716901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Words : [King – Queen - Woman – Man – Horse – Battle – Cassle – Donkey ]</a:t>
            </a:r>
            <a:endParaRPr b="0" i="0" sz="1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046" name="Google Shape;1046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2609" y="638824"/>
            <a:ext cx="4789770" cy="2018486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53"/>
          <p:cNvSpPr txBox="1"/>
          <p:nvPr/>
        </p:nvSpPr>
        <p:spPr>
          <a:xfrm>
            <a:off x="1167775" y="3036170"/>
            <a:ext cx="1278478" cy="15388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Queen = 1.7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Women = 0.5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Man = 2.8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King =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Horse = 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Donkey  = 1</a:t>
            </a:r>
            <a:endParaRPr/>
          </a:p>
        </p:txBody>
      </p:sp>
      <p:sp>
        <p:nvSpPr>
          <p:cNvPr id="1048" name="Google Shape;1048;p53"/>
          <p:cNvSpPr txBox="1"/>
          <p:nvPr/>
        </p:nvSpPr>
        <p:spPr>
          <a:xfrm>
            <a:off x="5985509" y="1096311"/>
            <a:ext cx="3158492" cy="1846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           </a:t>
            </a:r>
            <a:r>
              <a:rPr b="1" i="0" lang="fr-FR" sz="1800" u="sng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More Features: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- Beard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- Clothes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- food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- fly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049" name="Google Shape;1049;p53"/>
          <p:cNvSpPr/>
          <p:nvPr/>
        </p:nvSpPr>
        <p:spPr>
          <a:xfrm rot="10800000">
            <a:off x="719702" y="1095576"/>
            <a:ext cx="46683" cy="159203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53"/>
          <p:cNvSpPr txBox="1"/>
          <p:nvPr/>
        </p:nvSpPr>
        <p:spPr>
          <a:xfrm rot="-5400000">
            <a:off x="-268015" y="1468169"/>
            <a:ext cx="1513798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Features</a:t>
            </a:r>
            <a:endParaRPr b="1" i="0" sz="1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cxnSp>
        <p:nvCxnSpPr>
          <p:cNvPr id="1051" name="Google Shape;1051;p53"/>
          <p:cNvCxnSpPr/>
          <p:nvPr/>
        </p:nvCxnSpPr>
        <p:spPr>
          <a:xfrm>
            <a:off x="2600793" y="3773064"/>
            <a:ext cx="174743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052" name="Google Shape;1052;p53"/>
          <p:cNvSpPr txBox="1"/>
          <p:nvPr/>
        </p:nvSpPr>
        <p:spPr>
          <a:xfrm>
            <a:off x="4657313" y="3018714"/>
            <a:ext cx="1278478" cy="15388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Queen = 1.63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Women = 1.24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Man = 2.1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King = 2.4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Horse = 0.2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Donkey  = 0.19</a:t>
            </a:r>
            <a:endParaRPr/>
          </a:p>
        </p:txBody>
      </p:sp>
      <p:sp>
        <p:nvSpPr>
          <p:cNvPr id="1053" name="Google Shape;1053;p53"/>
          <p:cNvSpPr txBox="1"/>
          <p:nvPr/>
        </p:nvSpPr>
        <p:spPr>
          <a:xfrm>
            <a:off x="2802534" y="3290852"/>
            <a:ext cx="1545698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Optimization</a:t>
            </a:r>
            <a:endParaRPr b="0" i="0" sz="1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8" name="Google Shape;105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9" name="Google Shape;105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060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Google Shape;1061;p54"/>
          <p:cNvSpPr txBox="1"/>
          <p:nvPr/>
        </p:nvSpPr>
        <p:spPr>
          <a:xfrm>
            <a:off x="829328" y="0"/>
            <a:ext cx="7335441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Word2Vec</a:t>
            </a:r>
            <a:endParaRPr b="0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062" name="Google Shape;1062;p54"/>
          <p:cNvSpPr txBox="1"/>
          <p:nvPr/>
        </p:nvSpPr>
        <p:spPr>
          <a:xfrm>
            <a:off x="370945" y="553968"/>
            <a:ext cx="8716901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Words : [King – Queen - Woman – Man – Horse – Battle – Cassle – Donkey ]</a:t>
            </a:r>
            <a:endParaRPr b="0" i="0" sz="1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063" name="Google Shape;1063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6386" y="691290"/>
            <a:ext cx="4789770" cy="2018486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54"/>
          <p:cNvSpPr txBox="1"/>
          <p:nvPr/>
        </p:nvSpPr>
        <p:spPr>
          <a:xfrm>
            <a:off x="5951597" y="1093263"/>
            <a:ext cx="1278478" cy="15388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Queen = 1.7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Women = 0.5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Man = 2.8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King =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Horse = 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Donkey  = 1</a:t>
            </a:r>
            <a:endParaRPr/>
          </a:p>
        </p:txBody>
      </p:sp>
      <p:sp>
        <p:nvSpPr>
          <p:cNvPr id="1065" name="Google Shape;1065;p54"/>
          <p:cNvSpPr txBox="1"/>
          <p:nvPr/>
        </p:nvSpPr>
        <p:spPr>
          <a:xfrm>
            <a:off x="157395" y="3086363"/>
            <a:ext cx="8986605" cy="15388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Queen – Women + Man = 1.7 – 0.5 + 2.8 = </a:t>
            </a:r>
            <a:r>
              <a:rPr b="1" i="0" lang="fr-FR" sz="2800" u="none" cap="none" strike="noStrike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                 </a:t>
            </a:r>
            <a:r>
              <a:rPr b="1" i="0" lang="fr-FR" sz="20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King =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King – Man + Women =  4  –  2.8  +  0.5  =  </a:t>
            </a:r>
            <a:r>
              <a:rPr b="1" i="0" lang="fr-FR" sz="2000" u="none" cap="none" strike="noStrike">
                <a:solidFill>
                  <a:srgbClr val="F2F2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1.7</a:t>
            </a:r>
            <a:r>
              <a:rPr b="1" i="0" lang="fr-FR" sz="20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		         Queen = 1.7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2F2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066" name="Google Shape;1066;p54"/>
          <p:cNvCxnSpPr/>
          <p:nvPr/>
        </p:nvCxnSpPr>
        <p:spPr>
          <a:xfrm>
            <a:off x="5758882" y="3440243"/>
            <a:ext cx="127150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067" name="Google Shape;1067;p54"/>
          <p:cNvCxnSpPr/>
          <p:nvPr/>
        </p:nvCxnSpPr>
        <p:spPr>
          <a:xfrm>
            <a:off x="5758882" y="4042348"/>
            <a:ext cx="127150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2" name="Google Shape;107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3" name="Google Shape;1073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4" name="Google Shape;1074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Google Shape;1075;p55"/>
          <p:cNvSpPr txBox="1"/>
          <p:nvPr/>
        </p:nvSpPr>
        <p:spPr>
          <a:xfrm>
            <a:off x="829328" y="0"/>
            <a:ext cx="7335441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Word2Vec</a:t>
            </a:r>
            <a:endParaRPr/>
          </a:p>
        </p:txBody>
      </p:sp>
      <p:sp>
        <p:nvSpPr>
          <p:cNvPr id="1076" name="Google Shape;1076;p55"/>
          <p:cNvSpPr txBox="1"/>
          <p:nvPr/>
        </p:nvSpPr>
        <p:spPr>
          <a:xfrm>
            <a:off x="-513741" y="838243"/>
            <a:ext cx="8986605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			         </a:t>
            </a:r>
            <a:r>
              <a:rPr b="1" i="0" lang="fr-FR" sz="2800" u="sng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More Examples :</a:t>
            </a:r>
            <a:endParaRPr/>
          </a:p>
        </p:txBody>
      </p:sp>
      <p:pic>
        <p:nvPicPr>
          <p:cNvPr descr="France " id="1077" name="Google Shape;1077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07895" y="1971727"/>
            <a:ext cx="653526" cy="653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aly " id="1078" name="Google Shape;1078;p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65555" y="2024753"/>
            <a:ext cx="653526" cy="653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p55"/>
          <p:cNvSpPr txBox="1"/>
          <p:nvPr/>
        </p:nvSpPr>
        <p:spPr>
          <a:xfrm>
            <a:off x="2286157" y="2018040"/>
            <a:ext cx="368835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+</a:t>
            </a:r>
            <a:endParaRPr b="1" i="0" sz="2800" u="sng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080" name="Google Shape;1080;p55"/>
          <p:cNvSpPr txBox="1"/>
          <p:nvPr/>
        </p:nvSpPr>
        <p:spPr>
          <a:xfrm>
            <a:off x="4154293" y="1971727"/>
            <a:ext cx="368835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-</a:t>
            </a:r>
            <a:endParaRPr b="1" i="0" sz="2800" u="sng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descr="Eiffel tower " id="1081" name="Google Shape;1081;p5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24942" y="1878902"/>
            <a:ext cx="801172" cy="801172"/>
          </a:xfrm>
          <a:prstGeom prst="rect">
            <a:avLst/>
          </a:prstGeom>
          <a:noFill/>
          <a:ln>
            <a:noFill/>
          </a:ln>
        </p:spPr>
      </p:pic>
      <p:sp>
        <p:nvSpPr>
          <p:cNvPr id="1082" name="Google Shape;1082;p55"/>
          <p:cNvSpPr txBox="1"/>
          <p:nvPr/>
        </p:nvSpPr>
        <p:spPr>
          <a:xfrm>
            <a:off x="6191151" y="1971726"/>
            <a:ext cx="368835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=</a:t>
            </a:r>
            <a:endParaRPr/>
          </a:p>
        </p:txBody>
      </p:sp>
      <p:pic>
        <p:nvPicPr>
          <p:cNvPr descr="Colosseum " id="1083" name="Google Shape;1083;p5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89716" y="1927776"/>
            <a:ext cx="717092" cy="7170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ephant " id="1084" name="Google Shape;1084;p5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70296" y="3205005"/>
            <a:ext cx="801171" cy="8011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nd " id="1085" name="Google Shape;1085;p5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109481" y="3205005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55"/>
          <p:cNvSpPr txBox="1"/>
          <p:nvPr/>
        </p:nvSpPr>
        <p:spPr>
          <a:xfrm>
            <a:off x="2406056" y="3205005"/>
            <a:ext cx="368835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-</a:t>
            </a:r>
            <a:endParaRPr b="1" i="0" sz="2800" u="sng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descr="Ocean " id="1087" name="Google Shape;1087;p5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851821" y="3200545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55"/>
          <p:cNvSpPr txBox="1"/>
          <p:nvPr/>
        </p:nvSpPr>
        <p:spPr>
          <a:xfrm>
            <a:off x="4191374" y="3205005"/>
            <a:ext cx="368835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+</a:t>
            </a:r>
            <a:endParaRPr b="1" i="0" sz="2800" u="sng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089" name="Google Shape;1089;p55"/>
          <p:cNvSpPr txBox="1"/>
          <p:nvPr/>
        </p:nvSpPr>
        <p:spPr>
          <a:xfrm>
            <a:off x="6191151" y="3109361"/>
            <a:ext cx="368835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=</a:t>
            </a:r>
            <a:endParaRPr/>
          </a:p>
        </p:txBody>
      </p:sp>
      <p:pic>
        <p:nvPicPr>
          <p:cNvPr descr="Whale " id="1090" name="Google Shape;1090;p5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61115" y="3016874"/>
            <a:ext cx="803654" cy="803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" name="Google Shape;109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6" name="Google Shape;1096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Google Shape;1097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56"/>
          <p:cNvSpPr txBox="1"/>
          <p:nvPr/>
        </p:nvSpPr>
        <p:spPr>
          <a:xfrm>
            <a:off x="904279" y="717631"/>
            <a:ext cx="7335441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0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Word2Vec</a:t>
            </a:r>
            <a:endParaRPr/>
          </a:p>
        </p:txBody>
      </p:sp>
      <p:cxnSp>
        <p:nvCxnSpPr>
          <p:cNvPr id="1099" name="Google Shape;1099;p56"/>
          <p:cNvCxnSpPr/>
          <p:nvPr/>
        </p:nvCxnSpPr>
        <p:spPr>
          <a:xfrm flipH="1">
            <a:off x="2963119" y="1678329"/>
            <a:ext cx="1331089" cy="89342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100" name="Google Shape;1100;p56"/>
          <p:cNvCxnSpPr/>
          <p:nvPr/>
        </p:nvCxnSpPr>
        <p:spPr>
          <a:xfrm>
            <a:off x="4571999" y="1678329"/>
            <a:ext cx="1666755" cy="77550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101" name="Google Shape;1101;p56"/>
          <p:cNvSpPr txBox="1"/>
          <p:nvPr/>
        </p:nvSpPr>
        <p:spPr>
          <a:xfrm>
            <a:off x="783829" y="2844917"/>
            <a:ext cx="3526895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Randomness</a:t>
            </a:r>
            <a:endParaRPr b="0" i="0" sz="2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102" name="Google Shape;1102;p56"/>
          <p:cNvSpPr txBox="1"/>
          <p:nvPr/>
        </p:nvSpPr>
        <p:spPr>
          <a:xfrm>
            <a:off x="5094552" y="2922696"/>
            <a:ext cx="3526895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Words has meanings</a:t>
            </a:r>
            <a:endParaRPr b="0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cxnSp>
        <p:nvCxnSpPr>
          <p:cNvPr id="1103" name="Google Shape;1103;p56"/>
          <p:cNvCxnSpPr/>
          <p:nvPr/>
        </p:nvCxnSpPr>
        <p:spPr>
          <a:xfrm flipH="1">
            <a:off x="1145047" y="2429237"/>
            <a:ext cx="2697748" cy="1511942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104" name="Google Shape;1104;p56"/>
          <p:cNvCxnSpPr/>
          <p:nvPr/>
        </p:nvCxnSpPr>
        <p:spPr>
          <a:xfrm>
            <a:off x="1076446" y="2453833"/>
            <a:ext cx="3078020" cy="131879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descr="France " id="1105" name="Google Shape;1105;p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7174565" y="3792137"/>
            <a:ext cx="588597" cy="5885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aly " id="1106" name="Google Shape;1106;p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6117067" y="3869527"/>
            <a:ext cx="588597" cy="588597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56"/>
          <p:cNvSpPr txBox="1"/>
          <p:nvPr/>
        </p:nvSpPr>
        <p:spPr>
          <a:xfrm flipH="1">
            <a:off x="5629368" y="3907902"/>
            <a:ext cx="332191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+</a:t>
            </a:r>
            <a:endParaRPr b="1" i="0" sz="2800" u="sng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108" name="Google Shape;1108;p56"/>
          <p:cNvSpPr txBox="1"/>
          <p:nvPr/>
        </p:nvSpPr>
        <p:spPr>
          <a:xfrm flipH="1">
            <a:off x="6695076" y="3792137"/>
            <a:ext cx="332191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-</a:t>
            </a:r>
            <a:endParaRPr b="1" i="0" sz="2800" u="sng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descr="Eiffel tower " id="1109" name="Google Shape;1109;p5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4830039" y="3725647"/>
            <a:ext cx="721575" cy="7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Google Shape;1110;p56"/>
          <p:cNvSpPr txBox="1"/>
          <p:nvPr/>
        </p:nvSpPr>
        <p:spPr>
          <a:xfrm flipH="1">
            <a:off x="7825197" y="3778675"/>
            <a:ext cx="332191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=</a:t>
            </a:r>
            <a:endParaRPr/>
          </a:p>
        </p:txBody>
      </p:sp>
      <p:pic>
        <p:nvPicPr>
          <p:cNvPr descr="Colosseum " id="1111" name="Google Shape;1111;p5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>
            <a:off x="8351673" y="3655677"/>
            <a:ext cx="645848" cy="64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" name="Google Shape;111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" y="0"/>
            <a:ext cx="9267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7" name="Google Shape;1117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4152" y="189650"/>
            <a:ext cx="1645773" cy="4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8" name="Google Shape;1118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600" y="125300"/>
            <a:ext cx="809876" cy="60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Google Shape;1119;p57"/>
          <p:cNvSpPr txBox="1"/>
          <p:nvPr/>
        </p:nvSpPr>
        <p:spPr>
          <a:xfrm>
            <a:off x="965754" y="1677782"/>
            <a:ext cx="7335441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But There is a Problem ?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4" name="Google Shape;112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5" name="Google Shape;112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" name="Google Shape;1126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Google Shape;1127;p58"/>
          <p:cNvSpPr txBox="1"/>
          <p:nvPr/>
        </p:nvSpPr>
        <p:spPr>
          <a:xfrm>
            <a:off x="829328" y="0"/>
            <a:ext cx="7335441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But There is a Problem ?</a:t>
            </a:r>
            <a:endParaRPr/>
          </a:p>
        </p:txBody>
      </p:sp>
      <p:pic>
        <p:nvPicPr>
          <p:cNvPr id="1128" name="Google Shape;1128;p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7734" y="665908"/>
            <a:ext cx="2977676" cy="2067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1129;p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92603" y="740859"/>
            <a:ext cx="3504918" cy="14770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0" name="Google Shape;1130;p58"/>
          <p:cNvCxnSpPr/>
          <p:nvPr/>
        </p:nvCxnSpPr>
        <p:spPr>
          <a:xfrm>
            <a:off x="3475590" y="1634364"/>
            <a:ext cx="166603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131" name="Google Shape;1131;p58"/>
          <p:cNvSpPr txBox="1"/>
          <p:nvPr/>
        </p:nvSpPr>
        <p:spPr>
          <a:xfrm>
            <a:off x="3036346" y="1756237"/>
            <a:ext cx="2544523" cy="12926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100000 Features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132" name="Google Shape;1132;p58"/>
          <p:cNvSpPr txBox="1"/>
          <p:nvPr/>
        </p:nvSpPr>
        <p:spPr>
          <a:xfrm>
            <a:off x="207734" y="2937191"/>
            <a:ext cx="8789787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English : 	600,000 * 100,000 = 60,000,000,000  cases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Arabic :    12,300,000 * 100,000 = 1,230,000,000,000 cases</a:t>
            </a:r>
            <a:endParaRPr/>
          </a:p>
        </p:txBody>
      </p:sp>
      <p:pic>
        <p:nvPicPr>
          <p:cNvPr descr="Weakness " id="1133" name="Google Shape;1133;p5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85410" y="3881805"/>
            <a:ext cx="1022279" cy="10222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se " id="1134" name="Google Shape;1134;p5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49688" y="3994284"/>
            <a:ext cx="773249" cy="77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9" name="Google Shape;113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" y="0"/>
            <a:ext cx="9267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0" name="Google Shape;1140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4152" y="189650"/>
            <a:ext cx="1645773" cy="4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1" name="Google Shape;1141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600" y="125300"/>
            <a:ext cx="809876" cy="60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42" name="Google Shape;1142;p59"/>
          <p:cNvSpPr txBox="1"/>
          <p:nvPr/>
        </p:nvSpPr>
        <p:spPr>
          <a:xfrm>
            <a:off x="965754" y="1145631"/>
            <a:ext cx="7335441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Solution 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0776" y="4623887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600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 txBox="1"/>
          <p:nvPr/>
        </p:nvSpPr>
        <p:spPr>
          <a:xfrm>
            <a:off x="1683622" y="193084"/>
            <a:ext cx="5568600" cy="12618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fr-FR" sz="35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After This Workshop you should be able to:</a:t>
            </a:r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1286363" y="1803836"/>
            <a:ext cx="7716388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• Define What NLP 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1286363" y="2951009"/>
            <a:ext cx="6571274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• Clean your text Data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1286363" y="2377423"/>
            <a:ext cx="7716388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• Enumerate NLP tasks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1286363" y="3566532"/>
            <a:ext cx="6873790" cy="10464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• know How &amp; why we to transform         into	       and why ? </a:t>
            </a:r>
            <a:endParaRPr/>
          </a:p>
        </p:txBody>
      </p:sp>
      <p:pic>
        <p:nvPicPr>
          <p:cNvPr descr="Txt file " id="145" name="Google Shape;14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55976" y="3524596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nary code " id="146" name="Google Shape;146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43615" y="4098182"/>
            <a:ext cx="478793" cy="478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7" name="Google Shape;114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" y="0"/>
            <a:ext cx="9267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8" name="Google Shape;1148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4152" y="189650"/>
            <a:ext cx="1645773" cy="4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9" name="Google Shape;1149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600" y="125300"/>
            <a:ext cx="809876" cy="60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50" name="Google Shape;1150;p60"/>
          <p:cNvSpPr txBox="1"/>
          <p:nvPr/>
        </p:nvSpPr>
        <p:spPr>
          <a:xfrm>
            <a:off x="965754" y="1145631"/>
            <a:ext cx="7335441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Solution ?</a:t>
            </a:r>
            <a:endParaRPr/>
          </a:p>
        </p:txBody>
      </p:sp>
      <p:cxnSp>
        <p:nvCxnSpPr>
          <p:cNvPr id="1151" name="Google Shape;1151;p60"/>
          <p:cNvCxnSpPr/>
          <p:nvPr/>
        </p:nvCxnSpPr>
        <p:spPr>
          <a:xfrm>
            <a:off x="4627493" y="1972430"/>
            <a:ext cx="0" cy="59931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152" name="Google Shape;1152;p60"/>
          <p:cNvSpPr txBox="1"/>
          <p:nvPr/>
        </p:nvSpPr>
        <p:spPr>
          <a:xfrm>
            <a:off x="1028213" y="2752911"/>
            <a:ext cx="7335441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    Deep Learning</a:t>
            </a:r>
            <a:endParaRPr/>
          </a:p>
        </p:txBody>
      </p:sp>
      <p:pic>
        <p:nvPicPr>
          <p:cNvPr descr="Deep learning " id="1153" name="Google Shape;1153;p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46781" y="2752911"/>
            <a:ext cx="1029817" cy="1029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8" name="Google Shape;115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1159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61"/>
          <p:cNvSpPr txBox="1"/>
          <p:nvPr/>
        </p:nvSpPr>
        <p:spPr>
          <a:xfrm>
            <a:off x="829328" y="0"/>
            <a:ext cx="7335441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OUR PLAN : </a:t>
            </a:r>
            <a:endParaRPr/>
          </a:p>
        </p:txBody>
      </p:sp>
      <p:pic>
        <p:nvPicPr>
          <p:cNvPr descr="AI " id="1162" name="Google Shape;1162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2262" y="1336104"/>
            <a:ext cx="799475" cy="79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3" name="Google Shape;1163;p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0805" y="1239186"/>
            <a:ext cx="2909536" cy="993316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61"/>
          <p:cNvSpPr txBox="1"/>
          <p:nvPr/>
        </p:nvSpPr>
        <p:spPr>
          <a:xfrm>
            <a:off x="3546884" y="1520058"/>
            <a:ext cx="368835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+</a:t>
            </a:r>
            <a:endParaRPr b="1" i="0" sz="2800" u="sng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165" name="Google Shape;1165;p61"/>
          <p:cNvSpPr txBox="1"/>
          <p:nvPr/>
        </p:nvSpPr>
        <p:spPr>
          <a:xfrm>
            <a:off x="5228280" y="1428081"/>
            <a:ext cx="368835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=</a:t>
            </a:r>
            <a:endParaRPr b="1" i="0" sz="2800" u="sng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166" name="Google Shape;1166;p6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43402" y="921894"/>
            <a:ext cx="3254310" cy="1310607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Google Shape;1167;p61"/>
          <p:cNvSpPr txBox="1"/>
          <p:nvPr/>
        </p:nvSpPr>
        <p:spPr>
          <a:xfrm>
            <a:off x="247998" y="3740379"/>
            <a:ext cx="7335441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How We Train	          ?</a:t>
            </a:r>
            <a:endParaRPr/>
          </a:p>
        </p:txBody>
      </p:sp>
      <p:pic>
        <p:nvPicPr>
          <p:cNvPr descr="AI " id="1168" name="Google Shape;1168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7734" y="2432396"/>
            <a:ext cx="539779" cy="539779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Google Shape;1169;p61"/>
          <p:cNvSpPr txBox="1"/>
          <p:nvPr/>
        </p:nvSpPr>
        <p:spPr>
          <a:xfrm>
            <a:off x="747513" y="2501287"/>
            <a:ext cx="8684361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Should Understand the words meanings      	     Assign Meaningful numbers </a:t>
            </a:r>
            <a:endParaRPr/>
          </a:p>
        </p:txBody>
      </p:sp>
      <p:pic>
        <p:nvPicPr>
          <p:cNvPr descr="AI " id="1170" name="Google Shape;1170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06309" y="3693012"/>
            <a:ext cx="539779" cy="5397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1" name="Google Shape;1171;p61"/>
          <p:cNvCxnSpPr/>
          <p:nvPr/>
        </p:nvCxnSpPr>
        <p:spPr>
          <a:xfrm flipH="1" rot="10800000">
            <a:off x="3177915" y="3574716"/>
            <a:ext cx="994347" cy="41186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172" name="Google Shape;1172;p61"/>
          <p:cNvCxnSpPr/>
          <p:nvPr/>
        </p:nvCxnSpPr>
        <p:spPr>
          <a:xfrm>
            <a:off x="3177915" y="3986585"/>
            <a:ext cx="994347" cy="41186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173" name="Google Shape;1173;p61"/>
          <p:cNvSpPr txBox="1"/>
          <p:nvPr/>
        </p:nvSpPr>
        <p:spPr>
          <a:xfrm>
            <a:off x="4258664" y="3297850"/>
            <a:ext cx="2126637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Skip Grams</a:t>
            </a:r>
            <a:endParaRPr/>
          </a:p>
        </p:txBody>
      </p:sp>
      <p:cxnSp>
        <p:nvCxnSpPr>
          <p:cNvPr id="1174" name="Google Shape;1174;p61"/>
          <p:cNvCxnSpPr/>
          <p:nvPr/>
        </p:nvCxnSpPr>
        <p:spPr>
          <a:xfrm>
            <a:off x="4704399" y="2737907"/>
            <a:ext cx="89271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175" name="Google Shape;1175;p61"/>
          <p:cNvSpPr txBox="1"/>
          <p:nvPr/>
        </p:nvSpPr>
        <p:spPr>
          <a:xfrm>
            <a:off x="4319729" y="4066054"/>
            <a:ext cx="4677792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CBOW </a:t>
            </a:r>
            <a:r>
              <a:rPr b="0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(Continuos Bag of Words)</a:t>
            </a:r>
            <a:endParaRPr b="0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176" name="Google Shape;1176;p61"/>
          <p:cNvSpPr/>
          <p:nvPr/>
        </p:nvSpPr>
        <p:spPr>
          <a:xfrm rot="5400000">
            <a:off x="2517572" y="1186829"/>
            <a:ext cx="366182" cy="3742672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7" name="Google Shape;1177;p61"/>
          <p:cNvCxnSpPr>
            <a:stCxn id="1176" idx="1"/>
          </p:cNvCxnSpPr>
          <p:nvPr/>
        </p:nvCxnSpPr>
        <p:spPr>
          <a:xfrm flipH="1">
            <a:off x="614463" y="3241256"/>
            <a:ext cx="2086200" cy="442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2" name="Google Shape;118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" name="Google Shape;1183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4" name="Google Shape;1184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185;p62"/>
          <p:cNvSpPr txBox="1"/>
          <p:nvPr/>
        </p:nvSpPr>
        <p:spPr>
          <a:xfrm>
            <a:off x="2415122" y="2042575"/>
            <a:ext cx="5189445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Unes Loves Palastine</a:t>
            </a:r>
            <a:endParaRPr b="0" i="0" sz="36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0" name="Google Shape;119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1" name="Google Shape;1191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2" name="Google Shape;1192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3" name="Google Shape;1193;p63"/>
          <p:cNvCxnSpPr/>
          <p:nvPr/>
        </p:nvCxnSpPr>
        <p:spPr>
          <a:xfrm>
            <a:off x="4298833" y="528963"/>
            <a:ext cx="59960" cy="470260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194" name="Google Shape;1194;p63"/>
          <p:cNvSpPr txBox="1"/>
          <p:nvPr/>
        </p:nvSpPr>
        <p:spPr>
          <a:xfrm>
            <a:off x="4934325" y="528963"/>
            <a:ext cx="4677792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CBOW </a:t>
            </a:r>
            <a:r>
              <a:rPr b="0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(Continuos Bag of Words)</a:t>
            </a:r>
            <a:endParaRPr b="0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195" name="Google Shape;1195;p63"/>
          <p:cNvSpPr txBox="1"/>
          <p:nvPr/>
        </p:nvSpPr>
        <p:spPr>
          <a:xfrm>
            <a:off x="3098028" y="5431"/>
            <a:ext cx="2500798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Unes Loves Palastine</a:t>
            </a:r>
            <a:endParaRPr b="0" i="0" sz="18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196" name="Google Shape;1196;p63"/>
          <p:cNvSpPr txBox="1"/>
          <p:nvPr/>
        </p:nvSpPr>
        <p:spPr>
          <a:xfrm>
            <a:off x="5903510" y="1020448"/>
            <a:ext cx="2316366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Unes [X] Palastine </a:t>
            </a:r>
            <a:endParaRPr/>
          </a:p>
        </p:txBody>
      </p:sp>
      <p:sp>
        <p:nvSpPr>
          <p:cNvPr id="1197" name="Google Shape;1197;p63"/>
          <p:cNvSpPr txBox="1"/>
          <p:nvPr/>
        </p:nvSpPr>
        <p:spPr>
          <a:xfrm>
            <a:off x="4426759" y="1497652"/>
            <a:ext cx="4717241" cy="12926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sng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Task</a:t>
            </a:r>
            <a:r>
              <a:rPr b="0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: We want            to predict the target word using the surrounding words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sng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Target</a:t>
            </a:r>
            <a:r>
              <a:rPr b="0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: Loves ([X])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sng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Context</a:t>
            </a:r>
            <a:r>
              <a:rPr b="0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: Surrouning words </a:t>
            </a:r>
            <a:endParaRPr/>
          </a:p>
        </p:txBody>
      </p:sp>
      <p:pic>
        <p:nvPicPr>
          <p:cNvPr descr="AI " id="1198" name="Google Shape;1198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08152" y="1449059"/>
            <a:ext cx="431961" cy="4319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ep learning " id="1199" name="Google Shape;1199;p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92776" y="3052491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0" name="Google Shape;1200;p63"/>
          <p:cNvSpPr txBox="1"/>
          <p:nvPr/>
        </p:nvSpPr>
        <p:spPr>
          <a:xfrm>
            <a:off x="5759608" y="3077500"/>
            <a:ext cx="359585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+</a:t>
            </a:r>
            <a:endParaRPr/>
          </a:p>
        </p:txBody>
      </p:sp>
      <p:sp>
        <p:nvSpPr>
          <p:cNvPr id="1201" name="Google Shape;1201;p63"/>
          <p:cNvSpPr txBox="1"/>
          <p:nvPr/>
        </p:nvSpPr>
        <p:spPr>
          <a:xfrm>
            <a:off x="4694904" y="3049529"/>
            <a:ext cx="1299993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Training Samples</a:t>
            </a:r>
            <a:endParaRPr/>
          </a:p>
        </p:txBody>
      </p:sp>
      <p:sp>
        <p:nvSpPr>
          <p:cNvPr id="1202" name="Google Shape;1202;p63"/>
          <p:cNvSpPr txBox="1"/>
          <p:nvPr/>
        </p:nvSpPr>
        <p:spPr>
          <a:xfrm>
            <a:off x="6964061" y="3051115"/>
            <a:ext cx="359585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=</a:t>
            </a:r>
            <a:endParaRPr/>
          </a:p>
        </p:txBody>
      </p:sp>
      <p:pic>
        <p:nvPicPr>
          <p:cNvPr descr="AI " id="1203" name="Google Shape;1203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31002" y="3022611"/>
            <a:ext cx="610976" cy="610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 " id="1204" name="Google Shape;1204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04551" y="3891195"/>
            <a:ext cx="610976" cy="61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63"/>
          <p:cNvSpPr txBox="1"/>
          <p:nvPr/>
        </p:nvSpPr>
        <p:spPr>
          <a:xfrm>
            <a:off x="4380288" y="4068227"/>
            <a:ext cx="1927864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Unes [X] Palastine </a:t>
            </a:r>
            <a:endParaRPr/>
          </a:p>
        </p:txBody>
      </p:sp>
      <p:sp>
        <p:nvSpPr>
          <p:cNvPr id="1206" name="Google Shape;1206;p63"/>
          <p:cNvSpPr txBox="1"/>
          <p:nvPr/>
        </p:nvSpPr>
        <p:spPr>
          <a:xfrm>
            <a:off x="6051622" y="4011796"/>
            <a:ext cx="359585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+</a:t>
            </a:r>
            <a:endParaRPr/>
          </a:p>
        </p:txBody>
      </p:sp>
      <p:sp>
        <p:nvSpPr>
          <p:cNvPr id="1207" name="Google Shape;1207;p63"/>
          <p:cNvSpPr txBox="1"/>
          <p:nvPr/>
        </p:nvSpPr>
        <p:spPr>
          <a:xfrm>
            <a:off x="7451209" y="4011796"/>
            <a:ext cx="359585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=</a:t>
            </a:r>
            <a:endParaRPr/>
          </a:p>
        </p:txBody>
      </p:sp>
      <p:sp>
        <p:nvSpPr>
          <p:cNvPr id="1208" name="Google Shape;1208;p63"/>
          <p:cNvSpPr txBox="1"/>
          <p:nvPr/>
        </p:nvSpPr>
        <p:spPr>
          <a:xfrm>
            <a:off x="7915398" y="4061535"/>
            <a:ext cx="864136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Loves</a:t>
            </a:r>
            <a:endParaRPr/>
          </a:p>
        </p:txBody>
      </p:sp>
      <p:sp>
        <p:nvSpPr>
          <p:cNvPr id="1209" name="Google Shape;1209;p63"/>
          <p:cNvSpPr txBox="1"/>
          <p:nvPr/>
        </p:nvSpPr>
        <p:spPr>
          <a:xfrm>
            <a:off x="924124" y="528963"/>
            <a:ext cx="2500798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SkipGrams</a:t>
            </a:r>
            <a:endParaRPr b="0" i="0" sz="2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210" name="Google Shape;1210;p63"/>
          <p:cNvSpPr txBox="1"/>
          <p:nvPr/>
        </p:nvSpPr>
        <p:spPr>
          <a:xfrm>
            <a:off x="975184" y="996026"/>
            <a:ext cx="2316366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[X] Loves [X]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211" name="Google Shape;1211;p63"/>
          <p:cNvSpPr txBox="1"/>
          <p:nvPr/>
        </p:nvSpPr>
        <p:spPr>
          <a:xfrm>
            <a:off x="59960" y="1611891"/>
            <a:ext cx="3844305" cy="15696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sng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Task</a:t>
            </a:r>
            <a:r>
              <a:rPr b="0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: We want            to predict Surrouning words using the target word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sng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Target</a:t>
            </a:r>
            <a:r>
              <a:rPr b="0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: Loves ([X])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sng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Context</a:t>
            </a:r>
            <a:r>
              <a:rPr b="0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: Surrouning words </a:t>
            </a:r>
            <a:endParaRPr/>
          </a:p>
        </p:txBody>
      </p:sp>
      <p:pic>
        <p:nvPicPr>
          <p:cNvPr descr="AI " id="1212" name="Google Shape;1212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33436" y="1572787"/>
            <a:ext cx="431961" cy="4319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ep learning " id="1213" name="Google Shape;1213;p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38048" y="3141489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4" name="Google Shape;1214;p63"/>
          <p:cNvSpPr txBox="1"/>
          <p:nvPr/>
        </p:nvSpPr>
        <p:spPr>
          <a:xfrm>
            <a:off x="1304880" y="3166498"/>
            <a:ext cx="359585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+</a:t>
            </a:r>
            <a:endParaRPr/>
          </a:p>
        </p:txBody>
      </p:sp>
      <p:sp>
        <p:nvSpPr>
          <p:cNvPr id="1215" name="Google Shape;1215;p63"/>
          <p:cNvSpPr txBox="1"/>
          <p:nvPr/>
        </p:nvSpPr>
        <p:spPr>
          <a:xfrm>
            <a:off x="240176" y="3138527"/>
            <a:ext cx="1299993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Training Samples</a:t>
            </a:r>
            <a:endParaRPr/>
          </a:p>
        </p:txBody>
      </p:sp>
      <p:sp>
        <p:nvSpPr>
          <p:cNvPr id="1216" name="Google Shape;1216;p63"/>
          <p:cNvSpPr txBox="1"/>
          <p:nvPr/>
        </p:nvSpPr>
        <p:spPr>
          <a:xfrm>
            <a:off x="2509333" y="3140113"/>
            <a:ext cx="359585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=</a:t>
            </a:r>
            <a:endParaRPr/>
          </a:p>
        </p:txBody>
      </p:sp>
      <p:pic>
        <p:nvPicPr>
          <p:cNvPr descr="AI " id="1217" name="Google Shape;1217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76274" y="3111609"/>
            <a:ext cx="610976" cy="610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 " id="1218" name="Google Shape;1218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49823" y="3980193"/>
            <a:ext cx="610976" cy="61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9" name="Google Shape;1219;p63"/>
          <p:cNvSpPr txBox="1"/>
          <p:nvPr/>
        </p:nvSpPr>
        <p:spPr>
          <a:xfrm>
            <a:off x="193341" y="4073566"/>
            <a:ext cx="1927864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[X] Loves [X]</a:t>
            </a:r>
            <a:endParaRPr/>
          </a:p>
        </p:txBody>
      </p:sp>
      <p:sp>
        <p:nvSpPr>
          <p:cNvPr id="1220" name="Google Shape;1220;p63"/>
          <p:cNvSpPr txBox="1"/>
          <p:nvPr/>
        </p:nvSpPr>
        <p:spPr>
          <a:xfrm>
            <a:off x="1596894" y="4100794"/>
            <a:ext cx="359585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+</a:t>
            </a:r>
            <a:endParaRPr/>
          </a:p>
        </p:txBody>
      </p:sp>
      <p:sp>
        <p:nvSpPr>
          <p:cNvPr id="1221" name="Google Shape;1221;p63"/>
          <p:cNvSpPr txBox="1"/>
          <p:nvPr/>
        </p:nvSpPr>
        <p:spPr>
          <a:xfrm>
            <a:off x="2996481" y="4100794"/>
            <a:ext cx="359585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=</a:t>
            </a:r>
            <a:endParaRPr/>
          </a:p>
        </p:txBody>
      </p:sp>
      <p:sp>
        <p:nvSpPr>
          <p:cNvPr id="1222" name="Google Shape;1222;p63"/>
          <p:cNvSpPr txBox="1"/>
          <p:nvPr/>
        </p:nvSpPr>
        <p:spPr>
          <a:xfrm>
            <a:off x="3403120" y="4026674"/>
            <a:ext cx="1264580" cy="8309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Unes</a:t>
            </a:r>
            <a:endParaRPr b="0" i="0" sz="1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Palastine</a:t>
            </a:r>
            <a:endParaRPr b="0" i="0" sz="1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7" name="Google Shape;122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" name="Google Shape;1228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" name="Google Shape;1229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0" name="Google Shape;1230;p64"/>
          <p:cNvSpPr txBox="1"/>
          <p:nvPr/>
        </p:nvSpPr>
        <p:spPr>
          <a:xfrm>
            <a:off x="993879" y="1580169"/>
            <a:ext cx="2126637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Skip Grams</a:t>
            </a:r>
            <a:endParaRPr/>
          </a:p>
        </p:txBody>
      </p:sp>
      <p:sp>
        <p:nvSpPr>
          <p:cNvPr id="1231" name="Google Shape;1231;p64"/>
          <p:cNvSpPr txBox="1"/>
          <p:nvPr/>
        </p:nvSpPr>
        <p:spPr>
          <a:xfrm>
            <a:off x="-452629" y="2756886"/>
            <a:ext cx="4677792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CBOW</a:t>
            </a:r>
            <a:endParaRPr/>
          </a:p>
        </p:txBody>
      </p:sp>
      <p:sp>
        <p:nvSpPr>
          <p:cNvPr id="1232" name="Google Shape;1232;p64"/>
          <p:cNvSpPr txBox="1"/>
          <p:nvPr/>
        </p:nvSpPr>
        <p:spPr>
          <a:xfrm>
            <a:off x="1291475" y="22983"/>
            <a:ext cx="6365395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Younes is Stands with Palastine and Hates Israel So much</a:t>
            </a:r>
            <a:endParaRPr/>
          </a:p>
        </p:txBody>
      </p:sp>
      <p:sp>
        <p:nvSpPr>
          <p:cNvPr id="1233" name="Google Shape;1233;p64"/>
          <p:cNvSpPr txBox="1"/>
          <p:nvPr/>
        </p:nvSpPr>
        <p:spPr>
          <a:xfrm>
            <a:off x="330404" y="3351841"/>
            <a:ext cx="3415196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Younes is  [X]  Palastine  [X]  Israel So much</a:t>
            </a:r>
            <a:endParaRPr/>
          </a:p>
        </p:txBody>
      </p:sp>
      <p:sp>
        <p:nvSpPr>
          <p:cNvPr id="1234" name="Google Shape;1234;p64"/>
          <p:cNvSpPr txBox="1"/>
          <p:nvPr/>
        </p:nvSpPr>
        <p:spPr>
          <a:xfrm>
            <a:off x="-73670" y="2175124"/>
            <a:ext cx="4298833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   Younes is Stands with [X] and Hates Israel So much</a:t>
            </a:r>
            <a:endParaRPr/>
          </a:p>
        </p:txBody>
      </p:sp>
      <p:sp>
        <p:nvSpPr>
          <p:cNvPr id="1235" name="Google Shape;1235;p64"/>
          <p:cNvSpPr txBox="1"/>
          <p:nvPr/>
        </p:nvSpPr>
        <p:spPr>
          <a:xfrm>
            <a:off x="3580702" y="760230"/>
            <a:ext cx="1588070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Frame = 2</a:t>
            </a:r>
            <a:endParaRPr/>
          </a:p>
        </p:txBody>
      </p:sp>
      <p:cxnSp>
        <p:nvCxnSpPr>
          <p:cNvPr id="1236" name="Google Shape;1236;p64"/>
          <p:cNvCxnSpPr/>
          <p:nvPr/>
        </p:nvCxnSpPr>
        <p:spPr>
          <a:xfrm>
            <a:off x="3932331" y="2359775"/>
            <a:ext cx="889591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237" name="Google Shape;1237;p64"/>
          <p:cNvCxnSpPr/>
          <p:nvPr/>
        </p:nvCxnSpPr>
        <p:spPr>
          <a:xfrm>
            <a:off x="3932331" y="3457108"/>
            <a:ext cx="88481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238" name="Google Shape;1238;p64"/>
          <p:cNvSpPr txBox="1"/>
          <p:nvPr/>
        </p:nvSpPr>
        <p:spPr>
          <a:xfrm>
            <a:off x="5060287" y="1846199"/>
            <a:ext cx="3985120" cy="8309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Inputs : stands with (left)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             and hates (right)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Output : Palastine</a:t>
            </a:r>
            <a:endParaRPr b="0" i="0" sz="1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239" name="Google Shape;1239;p64"/>
          <p:cNvSpPr txBox="1"/>
          <p:nvPr/>
        </p:nvSpPr>
        <p:spPr>
          <a:xfrm>
            <a:off x="4988011" y="3059892"/>
            <a:ext cx="3985120" cy="8309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Input: Palastine</a:t>
            </a:r>
            <a:endParaRPr b="0" i="0" sz="1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Outputs : stands with (left)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                and hates (right)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" name="Google Shape;124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5" name="Google Shape;1245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6" name="Google Shape;1246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7" name="Google Shape;1247;p65"/>
          <p:cNvSpPr txBox="1"/>
          <p:nvPr/>
        </p:nvSpPr>
        <p:spPr>
          <a:xfrm>
            <a:off x="993879" y="1580169"/>
            <a:ext cx="2126637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Skip Grams</a:t>
            </a:r>
            <a:endParaRPr/>
          </a:p>
        </p:txBody>
      </p:sp>
      <p:sp>
        <p:nvSpPr>
          <p:cNvPr id="1248" name="Google Shape;1248;p65"/>
          <p:cNvSpPr txBox="1"/>
          <p:nvPr/>
        </p:nvSpPr>
        <p:spPr>
          <a:xfrm>
            <a:off x="-452629" y="2756886"/>
            <a:ext cx="4677792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CBOW</a:t>
            </a:r>
            <a:endParaRPr/>
          </a:p>
        </p:txBody>
      </p:sp>
      <p:sp>
        <p:nvSpPr>
          <p:cNvPr id="1249" name="Google Shape;1249;p65"/>
          <p:cNvSpPr txBox="1"/>
          <p:nvPr/>
        </p:nvSpPr>
        <p:spPr>
          <a:xfrm>
            <a:off x="1291475" y="22983"/>
            <a:ext cx="6365395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Younes is Stands with Palastine and Hates Israel So much</a:t>
            </a:r>
            <a:endParaRPr/>
          </a:p>
        </p:txBody>
      </p:sp>
      <p:sp>
        <p:nvSpPr>
          <p:cNvPr id="1250" name="Google Shape;1250;p65"/>
          <p:cNvSpPr txBox="1"/>
          <p:nvPr/>
        </p:nvSpPr>
        <p:spPr>
          <a:xfrm>
            <a:off x="330404" y="3351841"/>
            <a:ext cx="3415196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Younes is  [X]  Palastine  [X]  Israel So much</a:t>
            </a:r>
            <a:endParaRPr/>
          </a:p>
        </p:txBody>
      </p:sp>
      <p:sp>
        <p:nvSpPr>
          <p:cNvPr id="1251" name="Google Shape;1251;p65"/>
          <p:cNvSpPr txBox="1"/>
          <p:nvPr/>
        </p:nvSpPr>
        <p:spPr>
          <a:xfrm>
            <a:off x="-73670" y="2175124"/>
            <a:ext cx="4298833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   Younes is Stands with [X] and Hates Israel So much</a:t>
            </a:r>
            <a:endParaRPr/>
          </a:p>
        </p:txBody>
      </p:sp>
      <p:sp>
        <p:nvSpPr>
          <p:cNvPr id="1252" name="Google Shape;1252;p65"/>
          <p:cNvSpPr txBox="1"/>
          <p:nvPr/>
        </p:nvSpPr>
        <p:spPr>
          <a:xfrm>
            <a:off x="3195287" y="748867"/>
            <a:ext cx="2557770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Frame = 2/3 . . . .</a:t>
            </a:r>
            <a:endParaRPr/>
          </a:p>
        </p:txBody>
      </p:sp>
      <p:cxnSp>
        <p:nvCxnSpPr>
          <p:cNvPr id="1253" name="Google Shape;1253;p65"/>
          <p:cNvCxnSpPr/>
          <p:nvPr/>
        </p:nvCxnSpPr>
        <p:spPr>
          <a:xfrm>
            <a:off x="3932331" y="2359775"/>
            <a:ext cx="889591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254" name="Google Shape;1254;p65"/>
          <p:cNvCxnSpPr/>
          <p:nvPr/>
        </p:nvCxnSpPr>
        <p:spPr>
          <a:xfrm>
            <a:off x="3932331" y="3457108"/>
            <a:ext cx="88481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255" name="Google Shape;1255;p65"/>
          <p:cNvSpPr txBox="1"/>
          <p:nvPr/>
        </p:nvSpPr>
        <p:spPr>
          <a:xfrm>
            <a:off x="5060287" y="1846199"/>
            <a:ext cx="3985120" cy="8309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Inputs : stands with (left)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             and hates (right)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Output : Palastine</a:t>
            </a:r>
            <a:endParaRPr b="0" i="0" sz="1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256" name="Google Shape;1256;p65"/>
          <p:cNvSpPr txBox="1"/>
          <p:nvPr/>
        </p:nvSpPr>
        <p:spPr>
          <a:xfrm>
            <a:off x="4988011" y="3059892"/>
            <a:ext cx="3985120" cy="8309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Input: Palastine</a:t>
            </a:r>
            <a:endParaRPr b="0" i="0" sz="1400" u="none" cap="none" strike="noStrike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Outputs : stands with (left)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                and hates (right)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1" name="Google Shape;126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2" name="Google Shape;1262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9595" y="4670800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3" name="Google Shape;1263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734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4" name="Google Shape;1264;p66"/>
          <p:cNvSpPr txBox="1"/>
          <p:nvPr/>
        </p:nvSpPr>
        <p:spPr>
          <a:xfrm>
            <a:off x="1291475" y="22983"/>
            <a:ext cx="6365395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Younes is Stands with Palastine and Hates Israel So much</a:t>
            </a:r>
            <a:endParaRPr/>
          </a:p>
        </p:txBody>
      </p:sp>
      <p:sp>
        <p:nvSpPr>
          <p:cNvPr id="1265" name="Google Shape;1265;p66"/>
          <p:cNvSpPr txBox="1"/>
          <p:nvPr/>
        </p:nvSpPr>
        <p:spPr>
          <a:xfrm>
            <a:off x="487060" y="2224746"/>
            <a:ext cx="2126637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Skip Grams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CBOW</a:t>
            </a:r>
            <a:endParaRPr/>
          </a:p>
        </p:txBody>
      </p:sp>
      <p:sp>
        <p:nvSpPr>
          <p:cNvPr id="1266" name="Google Shape;1266;p66"/>
          <p:cNvSpPr/>
          <p:nvPr/>
        </p:nvSpPr>
        <p:spPr>
          <a:xfrm>
            <a:off x="2366359" y="2151058"/>
            <a:ext cx="45719" cy="107067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I " id="1267" name="Google Shape;1267;p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88046" y="2151058"/>
            <a:ext cx="610976" cy="61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8" name="Google Shape;1268;p66"/>
          <p:cNvSpPr txBox="1"/>
          <p:nvPr/>
        </p:nvSpPr>
        <p:spPr>
          <a:xfrm>
            <a:off x="2613697" y="2852415"/>
            <a:ext cx="2126637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Understands the word meanings</a:t>
            </a:r>
            <a:endParaRPr/>
          </a:p>
        </p:txBody>
      </p:sp>
      <p:cxnSp>
        <p:nvCxnSpPr>
          <p:cNvPr id="1269" name="Google Shape;1269;p66"/>
          <p:cNvCxnSpPr/>
          <p:nvPr/>
        </p:nvCxnSpPr>
        <p:spPr>
          <a:xfrm>
            <a:off x="4912473" y="2571750"/>
            <a:ext cx="12245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descr="AI " id="1270" name="Google Shape;1270;p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82869" y="1960774"/>
            <a:ext cx="610976" cy="61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1" name="Google Shape;1271;p66"/>
          <p:cNvSpPr txBox="1"/>
          <p:nvPr/>
        </p:nvSpPr>
        <p:spPr>
          <a:xfrm>
            <a:off x="6425038" y="2578460"/>
            <a:ext cx="2126637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Can assign accurate Values</a:t>
            </a:r>
            <a:endParaRPr/>
          </a:p>
        </p:txBody>
      </p:sp>
      <p:pic>
        <p:nvPicPr>
          <p:cNvPr id="1272" name="Google Shape;1272;p6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40943" y="3309737"/>
            <a:ext cx="1797615" cy="613706"/>
          </a:xfrm>
          <a:prstGeom prst="rect">
            <a:avLst/>
          </a:prstGeom>
          <a:noFill/>
          <a:ln>
            <a:noFill/>
          </a:ln>
        </p:spPr>
      </p:pic>
      <p:sp>
        <p:nvSpPr>
          <p:cNvPr id="1273" name="Google Shape;1273;p66"/>
          <p:cNvSpPr txBox="1"/>
          <p:nvPr/>
        </p:nvSpPr>
        <p:spPr>
          <a:xfrm>
            <a:off x="4394873" y="2060267"/>
            <a:ext cx="2126637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Give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8" name="Google Shape;127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9" name="Google Shape;1279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0776" y="4623887"/>
            <a:ext cx="1117926" cy="32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0" name="Google Shape;1280;p67"/>
          <p:cNvSpPr txBox="1"/>
          <p:nvPr/>
        </p:nvSpPr>
        <p:spPr>
          <a:xfrm>
            <a:off x="1683622" y="193084"/>
            <a:ext cx="5568600" cy="7232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fr-FR" sz="35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SESSION TIME LINE :</a:t>
            </a:r>
            <a:endParaRPr/>
          </a:p>
        </p:txBody>
      </p:sp>
      <p:sp>
        <p:nvSpPr>
          <p:cNvPr id="1281" name="Google Shape;1281;p67"/>
          <p:cNvSpPr txBox="1"/>
          <p:nvPr/>
        </p:nvSpPr>
        <p:spPr>
          <a:xfrm>
            <a:off x="857252" y="1371928"/>
            <a:ext cx="129672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Problem </a:t>
            </a:r>
            <a:endParaRPr/>
          </a:p>
        </p:txBody>
      </p:sp>
      <p:sp>
        <p:nvSpPr>
          <p:cNvPr id="1282" name="Google Shape;1282;p67"/>
          <p:cNvSpPr txBox="1"/>
          <p:nvPr/>
        </p:nvSpPr>
        <p:spPr>
          <a:xfrm>
            <a:off x="2976998" y="1371928"/>
            <a:ext cx="129672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Solution</a:t>
            </a:r>
            <a:endParaRPr/>
          </a:p>
        </p:txBody>
      </p:sp>
      <p:sp>
        <p:nvSpPr>
          <p:cNvPr id="1283" name="Google Shape;1283;p67"/>
          <p:cNvSpPr txBox="1"/>
          <p:nvPr/>
        </p:nvSpPr>
        <p:spPr>
          <a:xfrm>
            <a:off x="5096744" y="1371928"/>
            <a:ext cx="129672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Define NLP</a:t>
            </a:r>
            <a:endParaRPr/>
          </a:p>
        </p:txBody>
      </p:sp>
      <p:sp>
        <p:nvSpPr>
          <p:cNvPr id="1284" name="Google Shape;1284;p67"/>
          <p:cNvSpPr txBox="1"/>
          <p:nvPr/>
        </p:nvSpPr>
        <p:spPr>
          <a:xfrm>
            <a:off x="7696319" y="1374589"/>
            <a:ext cx="129672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Tasks</a:t>
            </a:r>
            <a:endParaRPr/>
          </a:p>
        </p:txBody>
      </p:sp>
      <p:sp>
        <p:nvSpPr>
          <p:cNvPr id="1285" name="Google Shape;1285;p67"/>
          <p:cNvSpPr txBox="1"/>
          <p:nvPr/>
        </p:nvSpPr>
        <p:spPr>
          <a:xfrm>
            <a:off x="7614806" y="3500506"/>
            <a:ext cx="1296727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Text Data</a:t>
            </a:r>
            <a:endParaRPr/>
          </a:p>
        </p:txBody>
      </p:sp>
      <p:sp>
        <p:nvSpPr>
          <p:cNvPr id="1286" name="Google Shape;1286;p67"/>
          <p:cNvSpPr txBox="1"/>
          <p:nvPr/>
        </p:nvSpPr>
        <p:spPr>
          <a:xfrm>
            <a:off x="5092065" y="3299833"/>
            <a:ext cx="1391863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Data Preparation</a:t>
            </a:r>
            <a:endParaRPr/>
          </a:p>
        </p:txBody>
      </p:sp>
      <p:cxnSp>
        <p:nvCxnSpPr>
          <p:cNvPr id="1287" name="Google Shape;1287;p67"/>
          <p:cNvCxnSpPr/>
          <p:nvPr/>
        </p:nvCxnSpPr>
        <p:spPr>
          <a:xfrm rot="10800000">
            <a:off x="3810001" y="3118703"/>
            <a:ext cx="1122218" cy="407905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288" name="Google Shape;1288;p67"/>
          <p:cNvCxnSpPr/>
          <p:nvPr/>
        </p:nvCxnSpPr>
        <p:spPr>
          <a:xfrm flipH="1">
            <a:off x="3858492" y="3526608"/>
            <a:ext cx="1070524" cy="548985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289" name="Google Shape;1289;p67"/>
          <p:cNvSpPr txBox="1"/>
          <p:nvPr/>
        </p:nvSpPr>
        <p:spPr>
          <a:xfrm>
            <a:off x="2336613" y="2706032"/>
            <a:ext cx="1391863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Data Cleaning</a:t>
            </a:r>
            <a:endParaRPr/>
          </a:p>
        </p:txBody>
      </p:sp>
      <p:sp>
        <p:nvSpPr>
          <p:cNvPr id="1290" name="Google Shape;1290;p67"/>
          <p:cNvSpPr txBox="1"/>
          <p:nvPr/>
        </p:nvSpPr>
        <p:spPr>
          <a:xfrm>
            <a:off x="2336613" y="3737054"/>
            <a:ext cx="1391863" cy="6770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Word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Embedding</a:t>
            </a:r>
            <a:endParaRPr/>
          </a:p>
        </p:txBody>
      </p:sp>
      <p:cxnSp>
        <p:nvCxnSpPr>
          <p:cNvPr id="1291" name="Google Shape;1291;p67"/>
          <p:cNvCxnSpPr/>
          <p:nvPr/>
        </p:nvCxnSpPr>
        <p:spPr>
          <a:xfrm rot="10800000">
            <a:off x="1601801" y="2679158"/>
            <a:ext cx="925051" cy="365413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292" name="Google Shape;1292;p67"/>
          <p:cNvCxnSpPr/>
          <p:nvPr/>
        </p:nvCxnSpPr>
        <p:spPr>
          <a:xfrm flipH="1">
            <a:off x="1601801" y="3071445"/>
            <a:ext cx="925051" cy="311665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293" name="Google Shape;1293;p67"/>
          <p:cNvCxnSpPr/>
          <p:nvPr/>
        </p:nvCxnSpPr>
        <p:spPr>
          <a:xfrm rot="10800000">
            <a:off x="1529067" y="3817787"/>
            <a:ext cx="925051" cy="365413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294" name="Google Shape;1294;p67"/>
          <p:cNvCxnSpPr/>
          <p:nvPr/>
        </p:nvCxnSpPr>
        <p:spPr>
          <a:xfrm flipH="1">
            <a:off x="1529067" y="4210074"/>
            <a:ext cx="925051" cy="311665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295" name="Google Shape;1295;p67"/>
          <p:cNvSpPr txBox="1"/>
          <p:nvPr/>
        </p:nvSpPr>
        <p:spPr>
          <a:xfrm>
            <a:off x="161320" y="2233210"/>
            <a:ext cx="139186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Techniques</a:t>
            </a:r>
            <a:endParaRPr/>
          </a:p>
        </p:txBody>
      </p:sp>
      <p:sp>
        <p:nvSpPr>
          <p:cNvPr id="1296" name="Google Shape;1296;p67"/>
          <p:cNvSpPr txBox="1"/>
          <p:nvPr/>
        </p:nvSpPr>
        <p:spPr>
          <a:xfrm>
            <a:off x="208056" y="3089571"/>
            <a:ext cx="139186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Practice</a:t>
            </a:r>
            <a:endParaRPr/>
          </a:p>
        </p:txBody>
      </p:sp>
      <p:sp>
        <p:nvSpPr>
          <p:cNvPr id="1297" name="Google Shape;1297;p67"/>
          <p:cNvSpPr txBox="1"/>
          <p:nvPr/>
        </p:nvSpPr>
        <p:spPr>
          <a:xfrm>
            <a:off x="112958" y="3585671"/>
            <a:ext cx="139186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Techniques</a:t>
            </a:r>
            <a:endParaRPr/>
          </a:p>
        </p:txBody>
      </p:sp>
      <p:sp>
        <p:nvSpPr>
          <p:cNvPr id="1298" name="Google Shape;1298;p67"/>
          <p:cNvSpPr txBox="1"/>
          <p:nvPr/>
        </p:nvSpPr>
        <p:spPr>
          <a:xfrm>
            <a:off x="92568" y="4376357"/>
            <a:ext cx="139186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Practice</a:t>
            </a:r>
            <a:endParaRPr/>
          </a:p>
        </p:txBody>
      </p:sp>
      <p:cxnSp>
        <p:nvCxnSpPr>
          <p:cNvPr id="1299" name="Google Shape;1299;p67"/>
          <p:cNvCxnSpPr/>
          <p:nvPr/>
        </p:nvCxnSpPr>
        <p:spPr>
          <a:xfrm>
            <a:off x="1918798" y="1581438"/>
            <a:ext cx="977766" cy="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300" name="Google Shape;1300;p67"/>
          <p:cNvCxnSpPr/>
          <p:nvPr/>
        </p:nvCxnSpPr>
        <p:spPr>
          <a:xfrm>
            <a:off x="4047257" y="1574286"/>
            <a:ext cx="977766" cy="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301" name="Google Shape;1301;p67"/>
          <p:cNvCxnSpPr/>
          <p:nvPr/>
        </p:nvCxnSpPr>
        <p:spPr>
          <a:xfrm>
            <a:off x="6556012" y="1574286"/>
            <a:ext cx="977766" cy="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302" name="Google Shape;1302;p67"/>
          <p:cNvCxnSpPr/>
          <p:nvPr/>
        </p:nvCxnSpPr>
        <p:spPr>
          <a:xfrm>
            <a:off x="8059230" y="1954393"/>
            <a:ext cx="0" cy="1135178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303" name="Google Shape;1303;p67"/>
          <p:cNvCxnSpPr/>
          <p:nvPr/>
        </p:nvCxnSpPr>
        <p:spPr>
          <a:xfrm rot="10800000">
            <a:off x="6518671" y="3736803"/>
            <a:ext cx="1015107" cy="251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descr="Check " id="1304" name="Google Shape;1304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8138" y="943273"/>
            <a:ext cx="401781" cy="4017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" id="1305" name="Google Shape;1305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83541" y="908521"/>
            <a:ext cx="401781" cy="4017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" id="1306" name="Google Shape;1306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4216" y="896951"/>
            <a:ext cx="401781" cy="4017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" id="1307" name="Google Shape;1307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61388" y="860088"/>
            <a:ext cx="401781" cy="4017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" id="1308" name="Google Shape;1308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42901" y="4001598"/>
            <a:ext cx="401781" cy="4017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" id="1309" name="Google Shape;1309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31653" y="2188037"/>
            <a:ext cx="401781" cy="4017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 " id="1310" name="Google Shape;1310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81760" y="4500914"/>
            <a:ext cx="401781" cy="40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5" name="Google Shape;1315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" y="0"/>
            <a:ext cx="923445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6" name="Google Shape;1316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4152" y="189650"/>
            <a:ext cx="1645773" cy="4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7" name="Google Shape;1317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600" y="125300"/>
            <a:ext cx="809876" cy="60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318" name="Google Shape;1318;p68"/>
          <p:cNvSpPr txBox="1"/>
          <p:nvPr/>
        </p:nvSpPr>
        <p:spPr>
          <a:xfrm>
            <a:off x="1972895" y="1821183"/>
            <a:ext cx="5568600" cy="7232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fr-FR" sz="35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Any  Questions ?</a:t>
            </a:r>
            <a:endParaRPr b="0" i="0" sz="35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3" name="Google Shape;1323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" y="0"/>
            <a:ext cx="923445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4" name="Google Shape;1324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4152" y="189650"/>
            <a:ext cx="1645773" cy="4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5" name="Google Shape;1325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600" y="125300"/>
            <a:ext cx="809876" cy="60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p69"/>
          <p:cNvSpPr txBox="1"/>
          <p:nvPr/>
        </p:nvSpPr>
        <p:spPr>
          <a:xfrm>
            <a:off x="1787700" y="1627875"/>
            <a:ext cx="5568600" cy="12618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fr-FR" sz="35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Thank you for your attendance !!</a:t>
            </a:r>
            <a:endParaRPr b="0" i="0" sz="35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23445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4152" y="189650"/>
            <a:ext cx="1645773" cy="4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600" y="125300"/>
            <a:ext cx="809876" cy="60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7"/>
          <p:cNvSpPr txBox="1"/>
          <p:nvPr/>
        </p:nvSpPr>
        <p:spPr>
          <a:xfrm>
            <a:off x="1720793" y="1848505"/>
            <a:ext cx="5568600" cy="12926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 Gentile Introduction to NLP</a:t>
            </a:r>
            <a:endParaRPr b="0" i="0" sz="36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3744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0776" y="4623887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600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8"/>
          <p:cNvSpPr txBox="1"/>
          <p:nvPr/>
        </p:nvSpPr>
        <p:spPr>
          <a:xfrm>
            <a:off x="1282179" y="2025022"/>
            <a:ext cx="5869470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NLP IS ?</a:t>
            </a:r>
            <a:endParaRPr b="0" i="0" sz="36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descr="Communication " id="163" name="Google Shape;16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68880" y="1902953"/>
            <a:ext cx="982769" cy="982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0776" y="4623887"/>
            <a:ext cx="1117926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600" y="4576975"/>
            <a:ext cx="558652" cy="4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9"/>
          <p:cNvSpPr txBox="1"/>
          <p:nvPr/>
        </p:nvSpPr>
        <p:spPr>
          <a:xfrm>
            <a:off x="1189462" y="107012"/>
            <a:ext cx="5828371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NLP IS ?</a:t>
            </a:r>
            <a:endParaRPr b="0" i="0" sz="28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1482901" y="2017588"/>
            <a:ext cx="5869470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fr-FR" sz="4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Problem</a:t>
            </a:r>
            <a:endParaRPr b="0" i="0" sz="40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descr="Communication " id="173" name="Google Shape;17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20582" y="107012"/>
            <a:ext cx="700272" cy="700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