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256" r:id="rId3"/>
    <p:sldId id="257" r:id="rId4"/>
    <p:sldId id="258" r:id="rId5"/>
    <p:sldId id="259" r:id="rId6"/>
    <p:sldId id="263" r:id="rId7"/>
    <p:sldId id="261"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1B72E-07E2-458C-8360-A64C1790F8DB}" type="datetimeFigureOut">
              <a:rPr lang="en-US" smtClean="0"/>
              <a:pPr/>
              <a:t>7/26/2014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3772B-A59D-46A3-A5D3-5E5CD038990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2B3772B-A59D-46A3-A5D3-5E5CD0389905}"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oodesign.com/builder-pattern.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ourcemaking.com/design_patterns/build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Builder Pattern</a:t>
            </a:r>
            <a:endParaRPr lang="en-US" b="1" dirty="0"/>
          </a:p>
        </p:txBody>
      </p:sp>
      <p:sp>
        <p:nvSpPr>
          <p:cNvPr id="3" name="Subtitle 2"/>
          <p:cNvSpPr>
            <a:spLocks noGrp="1"/>
          </p:cNvSpPr>
          <p:nvPr>
            <p:ph type="subTitle" idx="1"/>
          </p:nvPr>
        </p:nvSpPr>
        <p:spPr>
          <a:xfrm>
            <a:off x="1219200" y="4724400"/>
            <a:ext cx="6400800" cy="685800"/>
          </a:xfrm>
        </p:spPr>
        <p:txBody>
          <a:bodyPr>
            <a:normAutofit lnSpcReduction="10000"/>
          </a:bodyPr>
          <a:lstStyle/>
          <a:p>
            <a:r>
              <a:rPr lang="en-US" dirty="0" smtClean="0">
                <a:solidFill>
                  <a:schemeClr val="bg2">
                    <a:lumMod val="25000"/>
                  </a:schemeClr>
                </a:solidFill>
              </a:rPr>
              <a:t>By</a:t>
            </a:r>
          </a:p>
          <a:p>
            <a:r>
              <a:rPr lang="en-US" dirty="0" smtClean="0">
                <a:solidFill>
                  <a:schemeClr val="bg2">
                    <a:lumMod val="25000"/>
                  </a:schemeClr>
                </a:solidFill>
              </a:rPr>
              <a:t>Narendran, S </a:t>
            </a:r>
            <a:r>
              <a:rPr lang="en-US" dirty="0" err="1" smtClean="0">
                <a:solidFill>
                  <a:schemeClr val="bg2">
                    <a:lumMod val="25000"/>
                  </a:schemeClr>
                </a:solidFill>
              </a:rPr>
              <a: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lstStyle/>
          <a:p>
            <a:r>
              <a:rPr lang="en-US" dirty="0" smtClean="0"/>
              <a:t>Similar “Construction Process” for various Object representations.</a:t>
            </a:r>
          </a:p>
          <a:p>
            <a:r>
              <a:rPr lang="en-US" dirty="0" smtClean="0"/>
              <a:t>Reuse of “Construction Process”.</a:t>
            </a:r>
          </a:p>
          <a:p>
            <a:r>
              <a:rPr lang="en-US" dirty="0" smtClean="0"/>
              <a:t>Parsing Complex Structures.</a:t>
            </a:r>
          </a:p>
          <a:p>
            <a:r>
              <a:rPr lang="en-US" dirty="0" smtClean="0"/>
              <a:t>Director &amp; Builder</a:t>
            </a:r>
          </a:p>
          <a:p>
            <a:r>
              <a:rPr lang="en-US" dirty="0" smtClean="0"/>
              <a:t>Telescoping constructor - </a:t>
            </a:r>
            <a:r>
              <a:rPr lang="en-US" dirty="0" err="1" smtClean="0"/>
              <a:t>Antipattern</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Builder Pattern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buNone/>
            </a:pPr>
            <a:endParaRPr lang="en-US" dirty="0" smtClean="0"/>
          </a:p>
          <a:p>
            <a:pPr>
              <a:buNone/>
            </a:pPr>
            <a:r>
              <a:rPr lang="en-US" sz="1800" dirty="0" smtClean="0"/>
              <a:t>The Builder pattern separates the “construction process” of a complex object from its representation so that the same construction process can create different representations.</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Builder Pattern - UML</a:t>
            </a:r>
            <a:endParaRPr lang="en-US" dirty="0"/>
          </a:p>
        </p:txBody>
      </p:sp>
      <p:pic>
        <p:nvPicPr>
          <p:cNvPr id="1026" name="Picture 2" descr="C:\Documents and Settings\712926\Desktop\builder-pattern.png"/>
          <p:cNvPicPr>
            <a:picLocks noChangeAspect="1" noChangeArrowheads="1"/>
          </p:cNvPicPr>
          <p:nvPr/>
        </p:nvPicPr>
        <p:blipFill>
          <a:blip r:embed="rId3" cstate="print"/>
          <a:srcRect/>
          <a:stretch>
            <a:fillRect/>
          </a:stretch>
        </p:blipFill>
        <p:spPr bwMode="auto">
          <a:xfrm>
            <a:off x="228600" y="1828800"/>
            <a:ext cx="3592286" cy="2743200"/>
          </a:xfrm>
          <a:prstGeom prst="rect">
            <a:avLst/>
          </a:prstGeom>
          <a:noFill/>
        </p:spPr>
      </p:pic>
      <p:pic>
        <p:nvPicPr>
          <p:cNvPr id="1027" name="Picture 3"/>
          <p:cNvPicPr>
            <a:picLocks noChangeAspect="1" noChangeArrowheads="1"/>
          </p:cNvPicPr>
          <p:nvPr/>
        </p:nvPicPr>
        <p:blipFill>
          <a:blip r:embed="rId4" cstate="print"/>
          <a:srcRect/>
          <a:stretch>
            <a:fillRect/>
          </a:stretch>
        </p:blipFill>
        <p:spPr bwMode="auto">
          <a:xfrm>
            <a:off x="4100020" y="1600200"/>
            <a:ext cx="383430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Telescoping Constructor </a:t>
            </a:r>
            <a:r>
              <a:rPr lang="en-US" dirty="0" err="1" smtClean="0"/>
              <a:t>Antipattern</a:t>
            </a:r>
            <a:endParaRPr lang="en-US" dirty="0"/>
          </a:p>
        </p:txBody>
      </p:sp>
      <p:sp>
        <p:nvSpPr>
          <p:cNvPr id="3" name="Content Placeholder 2"/>
          <p:cNvSpPr>
            <a:spLocks noGrp="1"/>
          </p:cNvSpPr>
          <p:nvPr>
            <p:ph idx="1"/>
          </p:nvPr>
        </p:nvSpPr>
        <p:spPr/>
        <p:txBody>
          <a:bodyPr/>
          <a:lstStyle/>
          <a:p>
            <a:r>
              <a:rPr lang="en-US" dirty="0" smtClean="0"/>
              <a:t>The telescoping constructor anti-pattern occurs when the increase of object constructor parameter combination leads to an exponential list of constructors. Instead of using numerous constructors, the builder pattern uses another object, a builder, that receives each initialization parameter step by step and then returns the resulting constructed object at once.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Builder &amp; other Patterns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Sometimes creational patterns are complementary: Builder can use one of the other patterns to implement which components get built. Abstract Factory, Builder, and Prototype can use Singleton in their implementations.</a:t>
            </a:r>
          </a:p>
          <a:p>
            <a:r>
              <a:rPr lang="en-US" dirty="0" smtClean="0"/>
              <a:t>Builder focuses on constructing a complex object step by step. Abstract Factory emphasizes a family of product objects (either simple or complex). Builder returns the product as a final step, but as far as the Abstract Factory is concerned, the product gets returned immediately.</a:t>
            </a:r>
          </a:p>
          <a:p>
            <a:r>
              <a:rPr lang="en-US" dirty="0" smtClean="0"/>
              <a:t>Builder often builds a Composite.</a:t>
            </a:r>
          </a:p>
          <a:p>
            <a:r>
              <a:rPr lang="en-US" dirty="0" smtClean="0"/>
              <a:t>Often, designs start out using Factory Method (less complicated, more customizable, subclasses proliferate) and evolve toward Abstract Factory, Prototype, or Builder (more flexible, more complex) as the designer discovers where more flexibility is needed.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Pros</a:t>
            </a:r>
          </a:p>
          <a:p>
            <a:r>
              <a:rPr lang="en-US" dirty="0" smtClean="0"/>
              <a:t>Helpful for step by step building of Complex objects representations with common “Construction process”.</a:t>
            </a:r>
          </a:p>
          <a:p>
            <a:r>
              <a:rPr lang="en-US" dirty="0" smtClean="0"/>
              <a:t>The builder pattern has another benefit. It can be used for objects that contain flat data (html code, SQL query, X.509 certificate...), that is to say data that can't be easily edited. This type of data can not be edited step by step and must be edited at once. The best way to construct such an object is to use a builder class.</a:t>
            </a:r>
          </a:p>
          <a:p>
            <a:endParaRPr lang="en-US" dirty="0" smtClean="0"/>
          </a:p>
          <a:p>
            <a:pPr>
              <a:buNone/>
            </a:pPr>
            <a:r>
              <a:rPr lang="en-US" dirty="0" smtClean="0"/>
              <a:t>Cons</a:t>
            </a:r>
          </a:p>
          <a:p>
            <a:r>
              <a:rPr lang="en-US" dirty="0" smtClean="0"/>
              <a:t>“Construction Process” for various representation of Complex objects should be similar.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3"/>
              </a:rPr>
              <a:t>http://www.oodesign.com/builder-pattern.html</a:t>
            </a:r>
            <a:endParaRPr lang="en-US" dirty="0" smtClean="0"/>
          </a:p>
          <a:p>
            <a:endParaRPr lang="en-US" dirty="0" smtClean="0"/>
          </a:p>
          <a:p>
            <a:r>
              <a:rPr lang="en-US" dirty="0" smtClean="0">
                <a:hlinkClick r:id="rId4"/>
              </a:rPr>
              <a:t>http://sourcemaking.com/design_patterns/builder</a:t>
            </a:r>
            <a:endParaRPr lang="en-US" dirty="0" smtClean="0"/>
          </a:p>
          <a:p>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79</TotalTime>
  <Words>285</Words>
  <Application>Microsoft Office PowerPoint</Application>
  <PresentationFormat>On-screen Show (4:3)</PresentationFormat>
  <Paragraphs>41</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iGATE Theme</vt:lpstr>
      <vt:lpstr>Opulent</vt:lpstr>
      <vt:lpstr>Builder Pattern</vt:lpstr>
      <vt:lpstr>Key Items</vt:lpstr>
      <vt:lpstr>Builder Pattern</vt:lpstr>
      <vt:lpstr>Builder Pattern - UML</vt:lpstr>
      <vt:lpstr>Telescoping Constructor Antipattern</vt:lpstr>
      <vt:lpstr>Builder &amp; other Patterns</vt:lpstr>
      <vt:lpstr>Pros and Cons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Pattern</dc:title>
  <dc:creator/>
  <cp:lastModifiedBy>Narendran</cp:lastModifiedBy>
  <cp:revision>31</cp:revision>
  <dcterms:created xsi:type="dcterms:W3CDTF">2006-08-16T00:00:00Z</dcterms:created>
  <dcterms:modified xsi:type="dcterms:W3CDTF">2014-07-26T12:37:50Z</dcterms:modified>
</cp:coreProperties>
</file>