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9"/>
  </p:notes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12329-4C59-4B90-81A6-10FFCA037209}" type="datetimeFigureOut">
              <a:rPr lang="en-US" smtClean="0"/>
              <a:pPr/>
              <a:t>7/26/2014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F67FB-02E3-4756-B6A6-D0BDA15C15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B32F67FB-02E3-4756-B6A6-D0BDA15C151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Should the Type of Input &amp; output be same in Adapter? </a:t>
            </a:r>
            <a:r>
              <a:rPr lang="en-US" dirty="0" err="1" smtClean="0"/>
              <a:t>Ans</a:t>
            </a:r>
            <a:r>
              <a:rPr lang="en-US" dirty="0" smtClean="0"/>
              <a:t> NO</a:t>
            </a:r>
            <a:r>
              <a:rPr lang="en-US" baseline="0" dirty="0" smtClean="0"/>
              <a:t> </a:t>
            </a:r>
            <a:r>
              <a:rPr lang="en-US" dirty="0" smtClean="0"/>
              <a:t>Adapter </a:t>
            </a:r>
            <a:r>
              <a:rPr lang="en-US" dirty="0" smtClean="0"/>
              <a:t>becomes Transformers/Filters, when they are same.</a:t>
            </a:r>
            <a:endParaRPr lang="en-US" dirty="0" smtClean="0"/>
          </a:p>
        </p:txBody>
      </p:sp>
      <p:sp>
        <p:nvSpPr>
          <p:cNvPr id="4" name="Slide Number Placeholder 3"/>
          <p:cNvSpPr>
            <a:spLocks noGrp="1"/>
          </p:cNvSpPr>
          <p:nvPr>
            <p:ph type="sldNum" sz="quarter" idx="10"/>
          </p:nvPr>
        </p:nvSpPr>
        <p:spPr/>
        <p:txBody>
          <a:bodyPr/>
          <a:lstStyle/>
          <a:p>
            <a:fld id="{B32F67FB-02E3-4756-B6A6-D0BDA15C151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B32F67FB-02E3-4756-B6A6-D0BDA15C151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B32F67FB-02E3-4756-B6A6-D0BDA15C151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B32F67FB-02E3-4756-B6A6-D0BDA15C151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B32F67FB-02E3-4756-B6A6-D0BDA15C151B}"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7/26/2014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7/26/2014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95250"/>
            <a:ext cx="6019800" cy="715962"/>
          </a:xfrm>
        </p:spPr>
        <p:txBody>
          <a:bodyPr/>
          <a:lstStyle>
            <a:lvl1pPr>
              <a:defRPr sz="2800" b="1">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65237"/>
            <a:ext cx="8229600" cy="4525963"/>
          </a:xfrm>
        </p:spPr>
        <p:txBody>
          <a:bodyPr/>
          <a:lstStyle>
            <a:lvl1pPr>
              <a:defRPr sz="2000" b="1">
                <a:solidFill>
                  <a:srgbClr val="990000"/>
                </a:solidFill>
                <a:latin typeface="Arial" pitchFamily="34" charset="0"/>
                <a:cs typeface="Arial" pitchFamily="34" charset="0"/>
              </a:defRPr>
            </a:lvl1pPr>
            <a:lvl2pPr>
              <a:defRPr sz="1800">
                <a:solidFill>
                  <a:schemeClr val="bg1">
                    <a:lumMod val="50000"/>
                  </a:schemeClr>
                </a:solidFill>
                <a:latin typeface="Arial" pitchFamily="34" charset="0"/>
                <a:cs typeface="Arial" pitchFamily="34" charset="0"/>
              </a:defRPr>
            </a:lvl2pPr>
            <a:lvl3pPr>
              <a:defRPr sz="1600">
                <a:solidFill>
                  <a:schemeClr val="bg1">
                    <a:lumMod val="50000"/>
                  </a:schemeClr>
                </a:solidFill>
                <a:latin typeface="Arial" pitchFamily="34" charset="0"/>
                <a:cs typeface="Arial" pitchFamily="34" charset="0"/>
              </a:defRPr>
            </a:lvl3pPr>
            <a:lvl4pPr>
              <a:defRPr sz="1400">
                <a:solidFill>
                  <a:schemeClr val="bg1">
                    <a:lumMod val="50000"/>
                  </a:schemeClr>
                </a:solidFill>
                <a:latin typeface="Arial" pitchFamily="34" charset="0"/>
                <a:cs typeface="Arial" pitchFamily="34" charset="0"/>
              </a:defRPr>
            </a:lvl4pPr>
            <a:lvl5pPr>
              <a:defRPr sz="120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8"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9"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4"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5"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3"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4"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inside page ppt copy.jpg"/>
          <p:cNvPicPr>
            <a:picLocks noChangeAspect="1"/>
          </p:cNvPicPr>
          <p:nvPr/>
        </p:nvPicPr>
        <p:blipFill>
          <a:blip r:embed="rId13" cstate="print"/>
          <a:srcRect/>
          <a:stretch>
            <a:fillRect/>
          </a:stretch>
        </p:blipFill>
        <p:spPr bwMode="auto">
          <a:xfrm>
            <a:off x="0" y="0"/>
            <a:ext cx="9144000" cy="862013"/>
          </a:xfrm>
          <a:prstGeom prst="rect">
            <a:avLst/>
          </a:prstGeom>
          <a:noFill/>
          <a:ln w="9525">
            <a:noFill/>
            <a:miter lim="800000"/>
            <a:headEnd/>
            <a:tailEnd/>
          </a:ln>
        </p:spPr>
      </p:pic>
      <p:sp>
        <p:nvSpPr>
          <p:cNvPr id="15" name="Text Box 9"/>
          <p:cNvSpPr txBox="1">
            <a:spLocks noChangeArrowheads="1"/>
          </p:cNvSpPr>
          <p:nvPr/>
        </p:nvSpPr>
        <p:spPr bwMode="auto">
          <a:xfrm>
            <a:off x="1195388" y="6616700"/>
            <a:ext cx="1604962" cy="214313"/>
          </a:xfrm>
          <a:prstGeom prst="rect">
            <a:avLst/>
          </a:prstGeom>
          <a:noFill/>
          <a:ln w="9525">
            <a:noFill/>
            <a:miter lim="800000"/>
            <a:headEnd/>
            <a:tailEnd/>
          </a:ln>
        </p:spPr>
        <p:txBody>
          <a:bodyPr wrap="none">
            <a:spAutoFit/>
          </a:bodyPr>
          <a:lstStyle/>
          <a:p>
            <a:pPr>
              <a:defRPr/>
            </a:pPr>
            <a:r>
              <a:rPr lang="en-US" altLang="ja-JP" sz="800" dirty="0">
                <a:latin typeface="Lucida Sans Unicode" pitchFamily="34" charset="0"/>
                <a:ea typeface="ＭＳ Ｐゴシック"/>
                <a:cs typeface="ＭＳ Ｐゴシック"/>
              </a:rPr>
              <a:t>Proprietary and Confidential</a:t>
            </a:r>
            <a:r>
              <a:rPr lang="en-US" altLang="ja-JP" sz="800" b="1" i="1" dirty="0">
                <a:latin typeface="Verdana" pitchFamily="34" charset="0"/>
                <a:ea typeface="ＭＳ Ｐゴシック"/>
                <a:cs typeface="ＭＳ Ｐゴシック"/>
              </a:rPr>
              <a:t> </a:t>
            </a:r>
          </a:p>
        </p:txBody>
      </p:sp>
      <p:sp>
        <p:nvSpPr>
          <p:cNvPr id="16" name="Rectangle 20"/>
          <p:cNvSpPr txBox="1">
            <a:spLocks noChangeArrowheads="1"/>
          </p:cNvSpPr>
          <p:nvPr/>
        </p:nvSpPr>
        <p:spPr>
          <a:xfrm>
            <a:off x="365125" y="6619875"/>
            <a:ext cx="1219200" cy="228600"/>
          </a:xfrm>
          <a:prstGeom prst="rect">
            <a:avLst/>
          </a:prstGeom>
          <a:noFill/>
        </p:spPr>
        <p:txBody>
          <a:bodyPr/>
          <a:lstStyle/>
          <a:p>
            <a:pPr>
              <a:defRPr/>
            </a:pPr>
            <a:fld id="{634B1AA2-1421-4123-B46B-C773544C4A12}" type="datetime4">
              <a:rPr lang="en-US" sz="800">
                <a:latin typeface="Arial" pitchFamily="34" charset="0"/>
                <a:ea typeface="MS PGothic"/>
                <a:cs typeface="MS PGothic"/>
              </a:rPr>
              <a:pPr>
                <a:defRPr/>
              </a:pPr>
              <a:t>July 26, 2014</a:t>
            </a:fld>
            <a:endParaRPr lang="en-US" sz="800" dirty="0">
              <a:latin typeface="Arial" pitchFamily="34" charset="0"/>
              <a:ea typeface="MS PGothic"/>
              <a:cs typeface="MS PGothic"/>
            </a:endParaRPr>
          </a:p>
        </p:txBody>
      </p:sp>
      <p:sp>
        <p:nvSpPr>
          <p:cNvPr id="1029"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Text Box 5"/>
          <p:cNvSpPr txBox="1">
            <a:spLocks noChangeArrowheads="1"/>
          </p:cNvSpPr>
          <p:nvPr/>
        </p:nvSpPr>
        <p:spPr bwMode="gray">
          <a:xfrm>
            <a:off x="8542338" y="6662738"/>
            <a:ext cx="222250" cy="10795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a:solidFill>
                  <a:srgbClr val="000000"/>
                </a:solidFill>
                <a:ea typeface="ＭＳ Ｐゴシック"/>
                <a:cs typeface="ＭＳ Ｐゴシック"/>
              </a:rPr>
              <a:t>- </a:t>
            </a:r>
            <a:fld id="{5111BE5B-C1C2-4202-9F33-7A74C6497518}" type="slidenum">
              <a:rPr lang="en-US" sz="700">
                <a:solidFill>
                  <a:srgbClr val="000000"/>
                </a:solidFill>
                <a:ea typeface="ＭＳ Ｐゴシック"/>
                <a:cs typeface="ＭＳ Ｐゴシック"/>
              </a:rPr>
              <a:pPr algn="ctr" eaLnBrk="0" hangingPunct="0">
                <a:buClr>
                  <a:srgbClr val="000000"/>
                </a:buClr>
                <a:buSzPct val="65000"/>
                <a:buFont typeface="Wingdings" pitchFamily="2" charset="2"/>
                <a:buNone/>
                <a:defRPr/>
              </a:pPr>
              <a:t>‹#›</a:t>
            </a:fld>
            <a:r>
              <a:rPr lang="en-US" sz="700" dirty="0">
                <a:solidFill>
                  <a:srgbClr val="000000"/>
                </a:solidFill>
                <a:ea typeface="ＭＳ Ｐゴシック"/>
                <a:cs typeface="ＭＳ Ｐゴシック"/>
              </a:rPr>
              <a:t> -</a:t>
            </a:r>
          </a:p>
        </p:txBody>
      </p:sp>
      <p:cxnSp>
        <p:nvCxnSpPr>
          <p:cNvPr id="22" name="Straight Connector 21"/>
          <p:cNvCxnSpPr/>
          <p:nvPr/>
        </p:nvCxnSpPr>
        <p:spPr>
          <a:xfrm>
            <a:off x="447675" y="6619875"/>
            <a:ext cx="8248650"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7/26/2014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userpages.umbc.edu/~tarr/dp/lectures/Adapter.pdf" TargetMode="External"/><Relationship Id="rId7" Type="http://schemas.openxmlformats.org/officeDocument/2006/relationships/hyperlink" Target="http://sourcemaking.com/design_patterns/adapter"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www.oodesign.com/adapter-pattern.html" TargetMode="External"/><Relationship Id="rId5" Type="http://schemas.openxmlformats.org/officeDocument/2006/relationships/hyperlink" Target="http://javapapers.com/design-patterns/adapter-pattern/" TargetMode="External"/><Relationship Id="rId4" Type="http://schemas.openxmlformats.org/officeDocument/2006/relationships/hyperlink" Target="http://www.tutorialspoint.com/design_pattern/adapter_pattern.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Adapter Pattern</a:t>
            </a:r>
            <a:endParaRPr lang="en-US" b="1" dirty="0"/>
          </a:p>
        </p:txBody>
      </p:sp>
      <p:sp>
        <p:nvSpPr>
          <p:cNvPr id="3" name="Subtitle 2"/>
          <p:cNvSpPr>
            <a:spLocks noGrp="1"/>
          </p:cNvSpPr>
          <p:nvPr>
            <p:ph type="subTitle" idx="1"/>
          </p:nvPr>
        </p:nvSpPr>
        <p:spPr>
          <a:xfrm>
            <a:off x="1219200" y="4724400"/>
            <a:ext cx="6400800" cy="685800"/>
          </a:xfrm>
        </p:spPr>
        <p:txBody>
          <a:bodyPr>
            <a:normAutofit lnSpcReduction="10000"/>
          </a:bodyPr>
          <a:lstStyle/>
          <a:p>
            <a:r>
              <a:rPr lang="en-US" dirty="0" smtClean="0">
                <a:solidFill>
                  <a:schemeClr val="bg2">
                    <a:lumMod val="25000"/>
                  </a:schemeClr>
                </a:solidFill>
              </a:rPr>
              <a:t>By</a:t>
            </a:r>
          </a:p>
          <a:p>
            <a:r>
              <a:rPr lang="en-US" dirty="0" smtClean="0">
                <a:solidFill>
                  <a:schemeClr val="bg2">
                    <a:lumMod val="25000"/>
                  </a:schemeClr>
                </a:solidFill>
              </a:rPr>
              <a:t>Narendran, S </a:t>
            </a:r>
            <a:r>
              <a:rPr lang="en-US" dirty="0" err="1" smtClean="0">
                <a:solidFill>
                  <a:schemeClr val="bg2">
                    <a:lumMod val="25000"/>
                  </a:schemeClr>
                </a:solidFill>
              </a:rPr>
              <a:t>S</a:t>
            </a:r>
            <a:endParaRPr lang="en-U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Items</a:t>
            </a:r>
            <a:endParaRPr lang="en-US" dirty="0"/>
          </a:p>
        </p:txBody>
      </p:sp>
      <p:sp>
        <p:nvSpPr>
          <p:cNvPr id="3" name="Content Placeholder 2"/>
          <p:cNvSpPr>
            <a:spLocks noGrp="1"/>
          </p:cNvSpPr>
          <p:nvPr>
            <p:ph idx="1"/>
          </p:nvPr>
        </p:nvSpPr>
        <p:spPr/>
        <p:txBody>
          <a:bodyPr/>
          <a:lstStyle/>
          <a:p>
            <a:r>
              <a:rPr lang="en-US" dirty="0" smtClean="0"/>
              <a:t>IS A and HAS A Relationship</a:t>
            </a:r>
          </a:p>
          <a:p>
            <a:r>
              <a:rPr lang="en-US" dirty="0" smtClean="0"/>
              <a:t>AKA Wrapper</a:t>
            </a:r>
          </a:p>
          <a:p>
            <a:r>
              <a:rPr lang="en-US" dirty="0" smtClean="0"/>
              <a:t>Adapter Using Inheritance / Class Adapter</a:t>
            </a:r>
          </a:p>
          <a:p>
            <a:r>
              <a:rPr lang="en-US" dirty="0" smtClean="0"/>
              <a:t>Adapter Using Composition / Object Adapter</a:t>
            </a:r>
          </a:p>
          <a:p>
            <a:r>
              <a:rPr lang="en-US" dirty="0" smtClean="0"/>
              <a:t>Impedance Matching</a:t>
            </a:r>
          </a:p>
          <a:p>
            <a:r>
              <a:rPr lang="en-US" dirty="0" smtClean="0"/>
              <a:t>Single, Double &amp; Multi Purpose Adapter</a:t>
            </a:r>
          </a:p>
          <a:p>
            <a:r>
              <a:rPr lang="en-US" dirty="0" smtClean="0"/>
              <a:t>Adapter can also act as Transformers, Regulators.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239000" cy="624840"/>
          </a:xfrm>
        </p:spPr>
        <p:txBody>
          <a:bodyPr/>
          <a:lstStyle/>
          <a:p>
            <a:r>
              <a:rPr lang="en-US" dirty="0" smtClean="0"/>
              <a:t>Adapter Pattern</a:t>
            </a:r>
            <a:endParaRPr lang="en-US" dirty="0"/>
          </a:p>
        </p:txBody>
      </p:sp>
      <p:sp>
        <p:nvSpPr>
          <p:cNvPr id="3" name="Content Placeholder 2"/>
          <p:cNvSpPr>
            <a:spLocks noGrp="1"/>
          </p:cNvSpPr>
          <p:nvPr>
            <p:ph idx="1"/>
          </p:nvPr>
        </p:nvSpPr>
        <p:spPr/>
        <p:txBody>
          <a:bodyPr/>
          <a:lstStyle/>
          <a:p>
            <a:r>
              <a:rPr lang="en-US" dirty="0" smtClean="0"/>
              <a:t>In computer programming, the adapter pattern (often referred to as the wrapper pattern or simply a wrapper) is a design pattern that translates one interface for a class into a compatible interface.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209800" y="4114800"/>
            <a:ext cx="28765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239000" cy="685800"/>
          </a:xfrm>
        </p:spPr>
        <p:txBody>
          <a:bodyPr/>
          <a:lstStyle/>
          <a:p>
            <a:r>
              <a:rPr lang="en-US" dirty="0" smtClean="0"/>
              <a:t>Adapter Pattern - UML</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304800" y="990600"/>
            <a:ext cx="4755241" cy="2843212"/>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410200" y="3657600"/>
            <a:ext cx="3657600" cy="2847975"/>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5429250" y="838200"/>
            <a:ext cx="3714750" cy="2686050"/>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304800" y="3733800"/>
            <a:ext cx="4572000" cy="2817341"/>
          </a:xfrm>
          <a:prstGeom prst="rect">
            <a:avLst/>
          </a:prstGeom>
          <a:noFill/>
          <a:ln w="9525">
            <a:noFill/>
            <a:miter lim="800000"/>
            <a:headEnd/>
            <a:tailEnd/>
          </a:ln>
        </p:spPr>
      </p:pic>
      <p:sp>
        <p:nvSpPr>
          <p:cNvPr id="9" name="Rectangle 8"/>
          <p:cNvSpPr/>
          <p:nvPr/>
        </p:nvSpPr>
        <p:spPr>
          <a:xfrm>
            <a:off x="304800" y="4876800"/>
            <a:ext cx="1447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By Inheritance</a:t>
            </a:r>
            <a:endParaRPr lang="en-US" dirty="0"/>
          </a:p>
        </p:txBody>
      </p:sp>
      <p:sp>
        <p:nvSpPr>
          <p:cNvPr id="10" name="Rectangle 9"/>
          <p:cNvSpPr/>
          <p:nvPr/>
        </p:nvSpPr>
        <p:spPr>
          <a:xfrm>
            <a:off x="304800" y="2209800"/>
            <a:ext cx="1447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By Composition</a:t>
            </a:r>
            <a:endParaRPr lang="en-US" dirty="0"/>
          </a:p>
        </p:txBody>
      </p:sp>
      <p:sp>
        <p:nvSpPr>
          <p:cNvPr id="11" name="Rectangle 10"/>
          <p:cNvSpPr/>
          <p:nvPr/>
        </p:nvSpPr>
        <p:spPr>
          <a:xfrm>
            <a:off x="5638800" y="990600"/>
            <a:ext cx="1447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Single Adaptor</a:t>
            </a:r>
            <a:endParaRPr lang="en-US" dirty="0"/>
          </a:p>
        </p:txBody>
      </p:sp>
      <p:sp>
        <p:nvSpPr>
          <p:cNvPr id="12" name="Rectangle 11"/>
          <p:cNvSpPr/>
          <p:nvPr/>
        </p:nvSpPr>
        <p:spPr>
          <a:xfrm>
            <a:off x="4953000" y="3581400"/>
            <a:ext cx="14478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Multi purpose Adaptor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7239000" cy="624840"/>
          </a:xfrm>
        </p:spPr>
        <p:txBody>
          <a:bodyPr/>
          <a:lstStyle/>
          <a:p>
            <a:r>
              <a:rPr lang="en-US" dirty="0" smtClean="0"/>
              <a:t>Pros and Cons</a:t>
            </a:r>
            <a:endParaRPr lang="en-US" dirty="0"/>
          </a:p>
        </p:txBody>
      </p:sp>
      <p:sp>
        <p:nvSpPr>
          <p:cNvPr id="3" name="Content Placeholder 2"/>
          <p:cNvSpPr>
            <a:spLocks noGrp="1"/>
          </p:cNvSpPr>
          <p:nvPr>
            <p:ph idx="1"/>
          </p:nvPr>
        </p:nvSpPr>
        <p:spPr/>
        <p:txBody>
          <a:bodyPr/>
          <a:lstStyle/>
          <a:p>
            <a:pPr>
              <a:buNone/>
            </a:pPr>
            <a:r>
              <a:rPr lang="en-US" dirty="0" smtClean="0"/>
              <a:t>Pros</a:t>
            </a:r>
          </a:p>
          <a:p>
            <a:r>
              <a:rPr lang="en-US" sz="1400" b="0" dirty="0" smtClean="0"/>
              <a:t>An “off the shelf” component offers compelling functionality that you would like to reuse, but its “view of the world” is not compatible with the philosophy and architecture of the system currently being developed.</a:t>
            </a:r>
          </a:p>
          <a:p>
            <a:r>
              <a:rPr lang="en-US" sz="1400" b="0" dirty="0" smtClean="0"/>
              <a:t>Adapter is retrofitted to make unrelated classes work together.</a:t>
            </a:r>
          </a:p>
          <a:p>
            <a:r>
              <a:rPr lang="en-US" sz="1400" b="0" dirty="0" smtClean="0"/>
              <a:t>Design a “wrapper” class that can “impedance match” the </a:t>
            </a:r>
            <a:r>
              <a:rPr lang="en-US" sz="1400" b="0" dirty="0" err="1" smtClean="0"/>
              <a:t>adaptee</a:t>
            </a:r>
            <a:r>
              <a:rPr lang="en-US" sz="1400" b="0" dirty="0" smtClean="0"/>
              <a:t> to the client.</a:t>
            </a:r>
          </a:p>
          <a:p>
            <a:r>
              <a:rPr lang="en-US" sz="1400" b="0" dirty="0" smtClean="0"/>
              <a:t>Adapter can be changed to fit with any </a:t>
            </a:r>
            <a:r>
              <a:rPr lang="en-US" sz="1400" b="0" dirty="0" err="1" smtClean="0"/>
              <a:t>adaptee</a:t>
            </a:r>
            <a:r>
              <a:rPr lang="en-US" sz="1400" b="0" dirty="0" smtClean="0"/>
              <a:t> class without any change in Client Parts.</a:t>
            </a:r>
          </a:p>
          <a:p>
            <a:pPr>
              <a:buNone/>
            </a:pPr>
            <a:r>
              <a:rPr lang="en-US" dirty="0" smtClean="0"/>
              <a:t>Cons</a:t>
            </a:r>
          </a:p>
          <a:p>
            <a:r>
              <a:rPr lang="en-US" sz="1400" b="0" dirty="0" smtClean="0"/>
              <a:t>Some say that the Adapter pattern is just a fix for a badly designed system, which didn't consider all possibilities. While this is a fair point, it is an important part of a pluggable architecture.  It can also add a level of complexity to your code, making debugging more difficult.</a:t>
            </a:r>
            <a:endParaRPr lang="en-US" sz="1400" b="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3"/>
              </a:rPr>
              <a:t>http://userpages.umbc.edu/~tarr/dp/lectures/Adapter.pdf</a:t>
            </a:r>
            <a:endParaRPr lang="en-US" dirty="0" smtClean="0"/>
          </a:p>
          <a:p>
            <a:r>
              <a:rPr lang="en-US" dirty="0" smtClean="0">
                <a:hlinkClick r:id="rId4"/>
              </a:rPr>
              <a:t>http://www.tutorialspoint.com/design_pattern/adapter_pattern.htm</a:t>
            </a:r>
            <a:endParaRPr lang="en-US" dirty="0" smtClean="0"/>
          </a:p>
          <a:p>
            <a:r>
              <a:rPr lang="en-US" dirty="0" smtClean="0">
                <a:hlinkClick r:id="rId5"/>
              </a:rPr>
              <a:t>http://javapapers.com/design-patterns/adapter-pattern/</a:t>
            </a:r>
            <a:endParaRPr lang="en-US" dirty="0" smtClean="0"/>
          </a:p>
          <a:p>
            <a:r>
              <a:rPr lang="en-US" dirty="0" smtClean="0">
                <a:hlinkClick r:id="rId6"/>
              </a:rPr>
              <a:t>http://www.oodesign.com/adapter-pattern.html</a:t>
            </a:r>
            <a:endParaRPr lang="en-US" dirty="0" smtClean="0"/>
          </a:p>
          <a:p>
            <a:r>
              <a:rPr lang="en-US" dirty="0" smtClean="0">
                <a:hlinkClick r:id="rId7"/>
              </a:rPr>
              <a:t>http://sourcemaking.com/design_patterns/adapter</a:t>
            </a:r>
            <a:endParaRPr lang="en-US" dirty="0" smtClean="0"/>
          </a:p>
          <a:p>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GAT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iGATE Theme 1</Template>
  <TotalTime>1082</TotalTime>
  <Words>153</Words>
  <Application>Microsoft Office PowerPoint</Application>
  <PresentationFormat>On-screen Show (4:3)</PresentationFormat>
  <Paragraphs>39</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iGATE Theme</vt:lpstr>
      <vt:lpstr>Opulent</vt:lpstr>
      <vt:lpstr>Adapter Pattern</vt:lpstr>
      <vt:lpstr>Key Items</vt:lpstr>
      <vt:lpstr>Adapter Pattern</vt:lpstr>
      <vt:lpstr>Adapter Pattern - UML</vt:lpstr>
      <vt:lpstr>Pros and Cons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Pattern</dc:title>
  <dc:creator/>
  <cp:lastModifiedBy>Narendran</cp:lastModifiedBy>
  <cp:revision>42</cp:revision>
  <dcterms:created xsi:type="dcterms:W3CDTF">2006-08-16T00:00:00Z</dcterms:created>
  <dcterms:modified xsi:type="dcterms:W3CDTF">2014-07-26T12:18:13Z</dcterms:modified>
</cp:coreProperties>
</file>