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916" autoAdjust="0"/>
  </p:normalViewPr>
  <p:slideViewPr>
    <p:cSldViewPr>
      <p:cViewPr varScale="1">
        <p:scale>
          <a:sx n="61" d="100"/>
          <a:sy n="61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931EE-566D-4197-A6CA-6E918617A315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1C92-7C0A-4AD1-9A43-FACAEC2A7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11C92-7C0A-4AD1-9A43-FACAEC2A73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11C92-7C0A-4AD1-9A43-FACAEC2A73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pattern is similar to the Adapter pattern, except the Bridge pattern separates the interface from implementation.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display of different image formats on different operating systems is a good example of the Bridge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11C92-7C0A-4AD1-9A43-FACAEC2A73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11C92-7C0A-4AD1-9A43-FACAEC2A73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11C92-7C0A-4AD1-9A43-FACAEC2A73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11C92-7C0A-4AD1-9A43-FACAEC2A73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95250"/>
            <a:ext cx="6019800" cy="715962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>
            <a:lvl1pPr>
              <a:defRPr sz="2000" b="1"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nside page ppt copy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195388" y="6616700"/>
            <a:ext cx="16049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latin typeface="Lucida Sans Unicode" pitchFamily="34" charset="0"/>
                <a:ea typeface="ＭＳ Ｐゴシック"/>
                <a:cs typeface="ＭＳ Ｐゴシック"/>
              </a:rPr>
              <a:t>Proprietary and Confidential</a:t>
            </a:r>
            <a:r>
              <a:rPr lang="en-US" altLang="ja-JP" sz="800" b="1" i="1" dirty="0">
                <a:latin typeface="Verdana" pitchFamily="34" charset="0"/>
                <a:ea typeface="ＭＳ Ｐゴシック"/>
                <a:cs typeface="ＭＳ Ｐゴシック"/>
              </a:rPr>
              <a:t> </a:t>
            </a:r>
          </a:p>
        </p:txBody>
      </p:sp>
      <p:sp>
        <p:nvSpPr>
          <p:cNvPr id="16" name="Rectangle 20"/>
          <p:cNvSpPr txBox="1">
            <a:spLocks noChangeArrowheads="1"/>
          </p:cNvSpPr>
          <p:nvPr/>
        </p:nvSpPr>
        <p:spPr>
          <a:xfrm>
            <a:off x="365125" y="6619875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latin typeface="Arial" pitchFamily="34" charset="0"/>
                <a:ea typeface="MS PGothic"/>
                <a:cs typeface="MS PGothic"/>
              </a:rPr>
              <a:pPr>
                <a:defRPr/>
              </a:pPr>
              <a:t>July 26, 2014</a:t>
            </a:fld>
            <a:endParaRPr lang="en-US" sz="800" dirty="0">
              <a:latin typeface="Arial" pitchFamily="34" charset="0"/>
              <a:ea typeface="MS PGothic"/>
              <a:cs typeface="MS PGothic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gray">
          <a:xfrm>
            <a:off x="8542338" y="6662738"/>
            <a:ext cx="222250" cy="10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700" dirty="0">
                <a:solidFill>
                  <a:srgbClr val="000000"/>
                </a:solidFill>
                <a:ea typeface="ＭＳ Ｐゴシック"/>
                <a:cs typeface="ＭＳ Ｐゴシック"/>
              </a:rPr>
              <a:t>- </a:t>
            </a:r>
            <a:fld id="{5111BE5B-C1C2-4202-9F33-7A74C6497518}" type="slidenum">
              <a:rPr lang="en-US" sz="700">
                <a:solidFill>
                  <a:srgbClr val="000000"/>
                </a:solidFill>
                <a:ea typeface="ＭＳ Ｐゴシック"/>
                <a:cs typeface="ＭＳ Ｐゴシック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700" dirty="0">
                <a:solidFill>
                  <a:srgbClr val="000000"/>
                </a:solidFill>
                <a:ea typeface="ＭＳ Ｐゴシック"/>
                <a:cs typeface="ＭＳ Ｐゴシック"/>
              </a:rPr>
              <a:t> -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7675" y="6619875"/>
            <a:ext cx="824865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7/26/2014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BC5217A8-0E06-4059-AC45-433E2E67A85D}" type="slidenum">
              <a:rPr kumimoji="0" lang="en-US" smtClean="0"/>
              <a:pPr algn="r" eaLnBrk="1" latinLnBrk="0" hangingPunct="1"/>
              <a:t>‹#›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design-patterns-brid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sourcemaking.com/design_patterns/brid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Bridge Pattern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724400"/>
            <a:ext cx="6400800" cy="685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By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Narendran, S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Decoupling.</a:t>
            </a:r>
          </a:p>
          <a:p>
            <a:r>
              <a:rPr lang="en-US" dirty="0" smtClean="0"/>
              <a:t>Similar to Adapter</a:t>
            </a:r>
          </a:p>
          <a:p>
            <a:r>
              <a:rPr lang="en-US" dirty="0" smtClean="0"/>
              <a:t>Abstraction &amp; Refined Abstraction.</a:t>
            </a:r>
          </a:p>
          <a:p>
            <a:r>
              <a:rPr lang="en-US" dirty="0" err="1" smtClean="0"/>
              <a:t>Implementor</a:t>
            </a:r>
            <a:r>
              <a:rPr lang="en-US" dirty="0" smtClean="0"/>
              <a:t> &amp; Concrete </a:t>
            </a:r>
            <a:r>
              <a:rPr lang="en-US" dirty="0" err="1" smtClean="0"/>
              <a:t>Implementors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"/>
            <a:ext cx="7239000" cy="624840"/>
          </a:xfrm>
        </p:spPr>
        <p:txBody>
          <a:bodyPr/>
          <a:lstStyle/>
          <a:p>
            <a:r>
              <a:rPr lang="en-US" dirty="0" smtClean="0"/>
              <a:t>Bridge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bridge pattern is a design pattern used in software engineering which is meant to "decouple an abstraction from its implementation so that the two can vary independently".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810000"/>
            <a:ext cx="30765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810000"/>
            <a:ext cx="3429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624840"/>
          </a:xfrm>
        </p:spPr>
        <p:txBody>
          <a:bodyPr/>
          <a:lstStyle/>
          <a:p>
            <a:r>
              <a:rPr lang="en-US" dirty="0" smtClean="0"/>
              <a:t>Bridge Pattern - UML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1219200"/>
            <a:ext cx="5410200" cy="462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624840"/>
          </a:xfrm>
        </p:spPr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Pros</a:t>
            </a:r>
          </a:p>
          <a:p>
            <a:r>
              <a:rPr lang="en-US" b="0" dirty="0" smtClean="0"/>
              <a:t>All Implementations can be changed</a:t>
            </a:r>
          </a:p>
          <a:p>
            <a:r>
              <a:rPr lang="en-US" b="0" dirty="0" smtClean="0"/>
              <a:t>Full Decoupling of dependencies.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</a:t>
            </a:r>
          </a:p>
          <a:p>
            <a:r>
              <a:rPr lang="en-US" b="0" dirty="0" smtClean="0"/>
              <a:t>One of the major drawbacks of this pattern is that, in providing flexibility, it increases complexity. There's also possible performance issues with the indirection of messages - the abstraction needs to pass messages along to the implementation for the operation to get executed.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62484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>
                <a:hlinkClick r:id="rId3"/>
              </a:rPr>
              <a:t>http://java.dzone.com/articles/design-patterns-bridge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http://sourcemaking.com/design_patterns/bridge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GAT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iGATE Theme 1</Template>
  <TotalTime>1653</TotalTime>
  <Words>142</Words>
  <Application>Microsoft Office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iGATE Theme</vt:lpstr>
      <vt:lpstr>Opulent</vt:lpstr>
      <vt:lpstr>Bridge Pattern</vt:lpstr>
      <vt:lpstr>Key Items</vt:lpstr>
      <vt:lpstr>Bridge Pattern</vt:lpstr>
      <vt:lpstr>Bridge Pattern - UML</vt:lpstr>
      <vt:lpstr>Pros and Cons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Pattern</dc:title>
  <dc:creator/>
  <cp:lastModifiedBy>Narendran</cp:lastModifiedBy>
  <cp:revision>123</cp:revision>
  <dcterms:created xsi:type="dcterms:W3CDTF">2006-08-16T00:00:00Z</dcterms:created>
  <dcterms:modified xsi:type="dcterms:W3CDTF">2014-07-26T12:15:57Z</dcterms:modified>
</cp:coreProperties>
</file>