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E3AFD-D7DD-438A-888D-5883391B2F88}" type="datetimeFigureOut">
              <a:rPr lang="en-US" smtClean="0"/>
              <a:t>7/26/2014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8FC4E-5072-4104-8E5E-EA831A673E3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8FC4E-5072-4104-8E5E-EA831A673E36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8FC4E-5072-4104-8E5E-EA831A673E36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8FC4E-5072-4104-8E5E-EA831A673E36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8FC4E-5072-4104-8E5E-EA831A673E36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8FC4E-5072-4104-8E5E-EA831A673E36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8FC4E-5072-4104-8E5E-EA831A673E36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5" y="6359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5" y="6359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5" y="6359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95250"/>
            <a:ext cx="6019800" cy="715962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/>
          <a:lstStyle>
            <a:lvl1pPr>
              <a:defRPr sz="2000" b="1">
                <a:solidFill>
                  <a:srgbClr val="99000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5" y="6359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5" y="6359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5" y="6359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5" y="6359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5" y="6359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5" y="6359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5" y="6359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5625" y="6359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nside page ppt copy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195388" y="6616700"/>
            <a:ext cx="16049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latin typeface="Lucida Sans Unicode" pitchFamily="34" charset="0"/>
                <a:ea typeface="ＭＳ Ｐゴシック"/>
                <a:cs typeface="ＭＳ Ｐゴシック"/>
              </a:rPr>
              <a:t>Proprietary and Confidential</a:t>
            </a:r>
            <a:r>
              <a:rPr lang="en-US" altLang="ja-JP" sz="800" b="1" i="1" dirty="0">
                <a:latin typeface="Verdana" pitchFamily="34" charset="0"/>
                <a:ea typeface="ＭＳ Ｐゴシック"/>
                <a:cs typeface="ＭＳ Ｐゴシック"/>
              </a:rPr>
              <a:t> </a:t>
            </a:r>
          </a:p>
        </p:txBody>
      </p:sp>
      <p:sp>
        <p:nvSpPr>
          <p:cNvPr id="16" name="Rectangle 20"/>
          <p:cNvSpPr txBox="1">
            <a:spLocks noChangeArrowheads="1"/>
          </p:cNvSpPr>
          <p:nvPr/>
        </p:nvSpPr>
        <p:spPr>
          <a:xfrm>
            <a:off x="365125" y="6619875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latin typeface="Arial" pitchFamily="34" charset="0"/>
                <a:ea typeface="MS PGothic"/>
                <a:cs typeface="MS PGothic"/>
              </a:rPr>
              <a:pPr>
                <a:defRPr/>
              </a:pPr>
              <a:t>July 26, 2014</a:t>
            </a:fld>
            <a:endParaRPr lang="en-US" sz="800" dirty="0">
              <a:latin typeface="Arial" pitchFamily="34" charset="0"/>
              <a:ea typeface="MS PGothic"/>
              <a:cs typeface="MS PGothic"/>
            </a:endParaRP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gray">
          <a:xfrm>
            <a:off x="8542338" y="6662738"/>
            <a:ext cx="222250" cy="107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700" dirty="0">
                <a:solidFill>
                  <a:srgbClr val="000000"/>
                </a:solidFill>
                <a:ea typeface="ＭＳ Ｐゴシック"/>
                <a:cs typeface="ＭＳ Ｐゴシック"/>
              </a:rPr>
              <a:t>- </a:t>
            </a:r>
            <a:fld id="{5111BE5B-C1C2-4202-9F33-7A74C6497518}" type="slidenum">
              <a:rPr lang="en-US" sz="700">
                <a:solidFill>
                  <a:srgbClr val="000000"/>
                </a:solidFill>
                <a:ea typeface="ＭＳ Ｐゴシック"/>
                <a:cs typeface="ＭＳ Ｐゴシック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700" dirty="0">
                <a:solidFill>
                  <a:srgbClr val="000000"/>
                </a:solidFill>
                <a:ea typeface="ＭＳ Ｐゴシック"/>
                <a:cs typeface="ＭＳ Ｐゴシック"/>
              </a:rPr>
              <a:t> -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7675" y="6619875"/>
            <a:ext cx="824865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8CFA630-13BB-46C4-BD44-B2C5F9B66074}" type="datetimeFigureOut">
              <a:rPr lang="en-US" smtClean="0"/>
              <a:pPr/>
              <a:t>7/26/2014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fld id="{BC5217A8-0E06-4059-AC45-433E2E67A85D}" type="slidenum">
              <a:rPr kumimoji="0" lang="en-US" smtClean="0"/>
              <a:pPr algn="r" eaLnBrk="1" latinLnBrk="0" hangingPunct="1"/>
              <a:t>‹#›</a:t>
            </a:fld>
            <a:endParaRPr kumimoji="0" lang="en-US" sz="11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papers.com/design-patterns/composite-design-patter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oodesign.com/composite-pattern.html" TargetMode="External"/><Relationship Id="rId5" Type="http://schemas.openxmlformats.org/officeDocument/2006/relationships/hyperlink" Target="http://sourcemaking.com/design_patterns/composite" TargetMode="External"/><Relationship Id="rId4" Type="http://schemas.openxmlformats.org/officeDocument/2006/relationships/hyperlink" Target="http://www.tutorialspoint.com/design_pattern/composite_pattern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Composite Pattern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724400"/>
            <a:ext cx="6400800" cy="685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By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Narendran, S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Similar to Decorator.</a:t>
            </a:r>
          </a:p>
          <a:p>
            <a:r>
              <a:rPr lang="en-US" sz="1800" dirty="0" smtClean="0"/>
              <a:t>IS A and HAS A Relationship</a:t>
            </a:r>
          </a:p>
          <a:p>
            <a:r>
              <a:rPr lang="en-US" sz="1800" dirty="0" smtClean="0"/>
              <a:t>Recursive Wrapping </a:t>
            </a:r>
            <a:r>
              <a:rPr lang="en-US" sz="1800" dirty="0" smtClean="0">
                <a:solidFill>
                  <a:srgbClr val="FF0000"/>
                </a:solidFill>
              </a:rPr>
              <a:t>of collection</a:t>
            </a:r>
          </a:p>
          <a:p>
            <a:r>
              <a:rPr lang="en-US" sz="1800" dirty="0" smtClean="0"/>
              <a:t>Has “Indirection by Default” behavior.</a:t>
            </a:r>
          </a:p>
          <a:p>
            <a:r>
              <a:rPr lang="en-US" sz="1800" dirty="0" smtClean="0"/>
              <a:t>Power of Extension at runtime with Composition</a:t>
            </a:r>
          </a:p>
          <a:p>
            <a:pPr>
              <a:buNone/>
            </a:pPr>
            <a:r>
              <a:rPr lang="en-US" sz="1800" dirty="0" smtClean="0"/>
              <a:t>	“Favor Composition over Inheritance” &amp; “Open for Extension, Closed for Modification”</a:t>
            </a:r>
          </a:p>
          <a:p>
            <a:r>
              <a:rPr lang="en-US" sz="1800" dirty="0" smtClean="0"/>
              <a:t>Class Explosion with Inheritance. Inheritance is static to add behavior.</a:t>
            </a:r>
          </a:p>
          <a:p>
            <a:r>
              <a:rPr lang="en-US" sz="1800" dirty="0" smtClean="0"/>
              <a:t>Partial “Is a” Relationship Achieved with “Has a” Relationship by Constructor Injection – Extend at Runtime instead of Compile time.</a:t>
            </a:r>
          </a:p>
          <a:p>
            <a:r>
              <a:rPr lang="en-US" sz="1800" dirty="0" smtClean="0"/>
              <a:t>Overriding by Contract and access of properties &amp; public methods by Object Inspection.</a:t>
            </a:r>
          </a:p>
          <a:p>
            <a:r>
              <a:rPr lang="en-US" sz="1800" dirty="0" smtClean="0"/>
              <a:t>Effective Change Management, yet Changes are always prone to error.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The composite pattern describes that a group of objects are to be treated in the same way as a single instance of an object. The intent of a composite is to "compose" objects into tree structures to represent part-whole hierarchies. Implementing the composite pattern lets clients treat individual objects and compositions uniformly.</a:t>
            </a:r>
            <a:endParaRPr lang="en-US" sz="1600" dirty="0"/>
          </a:p>
        </p:txBody>
      </p:sp>
      <p:pic>
        <p:nvPicPr>
          <p:cNvPr id="1026" name="Picture 2" descr="C:\Documents and Settings\712926\Desktop\HTMLDOMTr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971800"/>
            <a:ext cx="7162800" cy="3551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 - UML</a:t>
            </a:r>
            <a:endParaRPr lang="en-US" dirty="0"/>
          </a:p>
        </p:txBody>
      </p:sp>
      <p:pic>
        <p:nvPicPr>
          <p:cNvPr id="1026" name="Picture 2" descr="C:\Documents and Settings\712926\Desktop\757px-Decorator_UML_class_diagram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3081583" cy="2438400"/>
          </a:xfrm>
          <a:prstGeom prst="rect">
            <a:avLst/>
          </a:prstGeom>
          <a:noFill/>
        </p:spPr>
      </p:pic>
      <p:pic>
        <p:nvPicPr>
          <p:cNvPr id="2050" name="Picture 2" descr="C:\Documents and Settings\712926\Desktop\800px-Composite_UML_class_diagram_(fixed)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2362200"/>
            <a:ext cx="5342844" cy="34528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Pros</a:t>
            </a:r>
          </a:p>
          <a:p>
            <a:r>
              <a:rPr lang="en-US" dirty="0" smtClean="0"/>
              <a:t>Helpful Especially for Tree Structures – Data / Components</a:t>
            </a:r>
          </a:p>
          <a:p>
            <a:r>
              <a:rPr lang="en-US" dirty="0" smtClean="0"/>
              <a:t>Lot no. of Class Creation can be avoided.</a:t>
            </a:r>
          </a:p>
          <a:p>
            <a:r>
              <a:rPr lang="en-US" dirty="0" smtClean="0"/>
              <a:t>Can work along with Decorator Pattern.</a:t>
            </a:r>
          </a:p>
          <a:p>
            <a:r>
              <a:rPr lang="en-US" dirty="0" smtClean="0"/>
              <a:t>Will help to establish Hierarchical structures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Cons</a:t>
            </a:r>
          </a:p>
          <a:p>
            <a:r>
              <a:rPr lang="en-US" dirty="0" smtClean="0"/>
              <a:t>Instead of Class Explosion, Object Explosion can happen.</a:t>
            </a:r>
          </a:p>
          <a:p>
            <a:r>
              <a:rPr lang="en-US" dirty="0" smtClean="0"/>
              <a:t>Indirection is introduced – All the leafs need to be created before creating the </a:t>
            </a:r>
            <a:r>
              <a:rPr lang="en-US" smtClean="0"/>
              <a:t>Composite component.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http://javapapers.com/design-patterns/composite-design-pattern/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http://www.tutorialspoint.com/design_pattern/composite_pattern.htm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http://sourcemaking.com/design_patterns/composite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http://www.oodesign.com/composite-pattern.html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GAT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iGATE Theme 1</Template>
  <TotalTime>1488</TotalTime>
  <Words>185</Words>
  <Application>Microsoft Office PowerPoint</Application>
  <PresentationFormat>On-screen Show (4:3)</PresentationFormat>
  <Paragraphs>38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iGATE Theme</vt:lpstr>
      <vt:lpstr>Opulent</vt:lpstr>
      <vt:lpstr>Composite Pattern</vt:lpstr>
      <vt:lpstr>Key Items</vt:lpstr>
      <vt:lpstr>Composite Pattern</vt:lpstr>
      <vt:lpstr>Composite Pattern - UML</vt:lpstr>
      <vt:lpstr>Pros and Cons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Adapter Pattern</dc:title>
  <dc:creator/>
  <cp:lastModifiedBy>Narendran</cp:lastModifiedBy>
  <cp:revision>85</cp:revision>
  <dcterms:created xsi:type="dcterms:W3CDTF">2006-08-16T00:00:00Z</dcterms:created>
  <dcterms:modified xsi:type="dcterms:W3CDTF">2014-07-26T12:19:57Z</dcterms:modified>
</cp:coreProperties>
</file>