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A7E35-B47D-4E39-8BA6-80AC0B19CCD1}" type="datetimeFigureOut">
              <a:rPr lang="en-US" smtClean="0"/>
              <a:t>7/26/2014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0840-1517-46DC-BE67-4F10CE8EB43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0840-1517-46DC-BE67-4F10CE8EB43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95250"/>
            <a:ext cx="6019800" cy="715962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>
            <a:lvl1pPr>
              <a:defRPr sz="2000" b="1"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side page ppt copy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95388" y="6616700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Lucida Sans Unicode" pitchFamily="34" charset="0"/>
                <a:ea typeface="ＭＳ Ｐゴシック"/>
                <a:cs typeface="ＭＳ Ｐゴシック"/>
              </a:rPr>
              <a:t>Proprietary and Confidential</a:t>
            </a:r>
            <a:r>
              <a:rPr lang="en-US" altLang="ja-JP" sz="800" b="1" i="1" dirty="0">
                <a:latin typeface="Verdana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latin typeface="Arial" pitchFamily="34" charset="0"/>
                <a:ea typeface="MS PGothic"/>
                <a:cs typeface="MS PGothic"/>
              </a:rPr>
              <a:pPr>
                <a:defRPr/>
              </a:pPr>
              <a:t>July 26, 2014</a:t>
            </a:fld>
            <a:endParaRPr lang="en-US" sz="800" dirty="0">
              <a:latin typeface="Arial" pitchFamily="34" charset="0"/>
              <a:ea typeface="MS PGothic"/>
              <a:cs typeface="MS PGothic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8542338" y="6662738"/>
            <a:ext cx="222250" cy="10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- </a:t>
            </a:r>
            <a:fld id="{5111BE5B-C1C2-4202-9F33-7A74C6497518}" type="slidenum">
              <a:rPr lang="en-US" sz="700">
                <a:solidFill>
                  <a:srgbClr val="000000"/>
                </a:solidFill>
                <a:ea typeface="ＭＳ Ｐゴシック"/>
                <a:cs typeface="ＭＳ Ｐゴシック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 -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7675" y="6619875"/>
            <a:ext cx="824865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7/26/2014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papers.com/design-patterns/decorator-patter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ourcemaking.com/design_patterns/decorator" TargetMode="External"/><Relationship Id="rId4" Type="http://schemas.openxmlformats.org/officeDocument/2006/relationships/hyperlink" Target="http://oreilly.com/catalog/hfdesignpat/chapter/ch0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Decorator Pattern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4008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Narendran, 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IS A and HAS A Relationship</a:t>
            </a:r>
          </a:p>
          <a:p>
            <a:r>
              <a:rPr lang="en-US" sz="1800" dirty="0" smtClean="0"/>
              <a:t>Recursive Wrapping</a:t>
            </a:r>
          </a:p>
          <a:p>
            <a:r>
              <a:rPr lang="en-US" sz="1800" dirty="0" smtClean="0"/>
              <a:t>Has “Indirection by Default” behavior.</a:t>
            </a:r>
          </a:p>
          <a:p>
            <a:r>
              <a:rPr lang="en-US" sz="1800" dirty="0" smtClean="0"/>
              <a:t>Power of Extension at runtime with Composition</a:t>
            </a:r>
          </a:p>
          <a:p>
            <a:pPr>
              <a:buNone/>
            </a:pPr>
            <a:r>
              <a:rPr lang="en-US" sz="1800" smtClean="0"/>
              <a:t>	“Favor </a:t>
            </a:r>
            <a:r>
              <a:rPr lang="en-US" sz="1800" dirty="0" smtClean="0"/>
              <a:t>Composition over Inheritance” &amp; “Open for Extension, Closed for Modification”</a:t>
            </a:r>
          </a:p>
          <a:p>
            <a:r>
              <a:rPr lang="en-US" sz="1800" dirty="0" smtClean="0"/>
              <a:t>Class Explosion with Inheritance. Inheritance is static to add behavior.</a:t>
            </a:r>
          </a:p>
          <a:p>
            <a:r>
              <a:rPr lang="en-US" sz="1800" dirty="0" smtClean="0"/>
              <a:t>Partial “Is a” Relationship Achieved with “Has a” Relationship by Constructor Injection – Extend at Runtime instead of Compile time.</a:t>
            </a:r>
          </a:p>
          <a:p>
            <a:r>
              <a:rPr lang="en-US" sz="1800" dirty="0" smtClean="0"/>
              <a:t>Overriding by Contract and access of properties &amp; public methods by Object Inspection.</a:t>
            </a:r>
          </a:p>
          <a:p>
            <a:r>
              <a:rPr lang="en-US" sz="1800" dirty="0" smtClean="0"/>
              <a:t>Effective Change Management, yet Changes are always prone to error.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decorator pattern is a design pattern that allows behavior to be added to an individual object, either statically or dynamically, without affecting the behavior of other objects from the same class.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86200"/>
            <a:ext cx="2514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 - UML</a:t>
            </a:r>
            <a:endParaRPr lang="en-US" dirty="0"/>
          </a:p>
        </p:txBody>
      </p:sp>
      <p:pic>
        <p:nvPicPr>
          <p:cNvPr id="1026" name="Picture 2" descr="C:\Documents and Settings\712926\Desktop\757px-Decorator_UML_class_dia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119813" cy="4842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Lot no. of Class Creation can be avoided.</a:t>
            </a:r>
          </a:p>
          <a:p>
            <a:r>
              <a:rPr lang="en-US" dirty="0" smtClean="0"/>
              <a:t>Helpful when one base Class need to be customized with various customization.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Instead of Class Explosion, Object Explosion can happen.</a:t>
            </a:r>
          </a:p>
          <a:p>
            <a:r>
              <a:rPr lang="en-US" dirty="0" smtClean="0"/>
              <a:t>Object Creation becomes Indirection by Default and is prone to error.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http://javapapers.com/design-patterns/decorator-pattern/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http://oreilly.com/catalog/hfdesignpat/chapter/ch03.pdf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http://sourcemaking.com/design_patterns/decorator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GA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iGATE Theme 1</Template>
  <TotalTime>1377</TotalTime>
  <Words>106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iGATE Theme</vt:lpstr>
      <vt:lpstr>Opulent</vt:lpstr>
      <vt:lpstr>Decorator Pattern</vt:lpstr>
      <vt:lpstr>Key Items</vt:lpstr>
      <vt:lpstr>Decorator Pattern</vt:lpstr>
      <vt:lpstr>Decorator Pattern - UML</vt:lpstr>
      <vt:lpstr>Pros and Cons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/>
  <cp:lastModifiedBy>Narendran</cp:lastModifiedBy>
  <cp:revision>64</cp:revision>
  <dcterms:created xsi:type="dcterms:W3CDTF">2006-08-16T00:00:00Z</dcterms:created>
  <dcterms:modified xsi:type="dcterms:W3CDTF">2014-07-26T12:21:35Z</dcterms:modified>
</cp:coreProperties>
</file>