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81A7D-86B6-4BD9-9393-AB84334AFC23}" type="doc">
      <dgm:prSet loTypeId="urn:microsoft.com/office/officeart/2005/8/layout/gear1" loCatId="cycle" qsTypeId="urn:microsoft.com/office/officeart/2005/8/quickstyle/simple4" qsCatId="simple" csTypeId="urn:microsoft.com/office/officeart/2005/8/colors/colorful1#1" csCatId="colorful" phldr="1"/>
      <dgm:spPr/>
    </dgm:pt>
    <dgm:pt modelId="{3D32E9D3-7487-48F5-B63C-E6FBA6F5CBE2}">
      <dgm:prSet phldrT="[Text]"/>
      <dgm:spPr/>
      <dgm:t>
        <a:bodyPr/>
        <a:lstStyle/>
        <a:p>
          <a:r>
            <a:rPr lang="en-US" b="1" dirty="0" smtClean="0"/>
            <a:t>System Testing</a:t>
          </a:r>
          <a:endParaRPr lang="en-US" b="1" dirty="0"/>
        </a:p>
      </dgm:t>
    </dgm:pt>
    <dgm:pt modelId="{E6AB8247-4B7C-49E2-A38F-E23AA400B942}" type="parTrans" cxnId="{6D5F264F-792F-4C4A-A814-C4DCCC0B3BA6}">
      <dgm:prSet/>
      <dgm:spPr/>
      <dgm:t>
        <a:bodyPr/>
        <a:lstStyle/>
        <a:p>
          <a:endParaRPr lang="en-US"/>
        </a:p>
      </dgm:t>
    </dgm:pt>
    <dgm:pt modelId="{16B1F17E-EABD-459C-9213-472A175A10B0}" type="sibTrans" cxnId="{6D5F264F-792F-4C4A-A814-C4DCCC0B3BA6}">
      <dgm:prSet/>
      <dgm:spPr/>
      <dgm:t>
        <a:bodyPr/>
        <a:lstStyle/>
        <a:p>
          <a:endParaRPr lang="en-US"/>
        </a:p>
      </dgm:t>
    </dgm:pt>
    <dgm:pt modelId="{5D0A3170-23D4-40CC-87DB-C123C19697BC}">
      <dgm:prSet phldrT="[Text]"/>
      <dgm:spPr/>
      <dgm:t>
        <a:bodyPr/>
        <a:lstStyle/>
        <a:p>
          <a:r>
            <a:rPr lang="en-US" b="1" dirty="0" smtClean="0"/>
            <a:t>Module Testing</a:t>
          </a:r>
          <a:endParaRPr lang="en-US" b="1" dirty="0"/>
        </a:p>
      </dgm:t>
    </dgm:pt>
    <dgm:pt modelId="{0FF4BB09-4B31-4F28-BA7C-DADCC8A50B1D}" type="parTrans" cxnId="{29477073-918B-4394-87BC-0819DDAE0277}">
      <dgm:prSet/>
      <dgm:spPr/>
      <dgm:t>
        <a:bodyPr/>
        <a:lstStyle/>
        <a:p>
          <a:endParaRPr lang="en-US"/>
        </a:p>
      </dgm:t>
    </dgm:pt>
    <dgm:pt modelId="{097CDFD6-20B2-47FD-A5E8-7B72F7952C63}" type="sibTrans" cxnId="{29477073-918B-4394-87BC-0819DDAE0277}">
      <dgm:prSet/>
      <dgm:spPr/>
      <dgm:t>
        <a:bodyPr/>
        <a:lstStyle/>
        <a:p>
          <a:endParaRPr lang="en-US"/>
        </a:p>
      </dgm:t>
    </dgm:pt>
    <dgm:pt modelId="{1B1D0710-22D5-4874-A9A6-BBF8AFCA67E3}">
      <dgm:prSet phldrT="[Text]"/>
      <dgm:spPr/>
      <dgm:t>
        <a:bodyPr/>
        <a:lstStyle/>
        <a:p>
          <a:r>
            <a:rPr lang="en-US" b="1" dirty="0" smtClean="0"/>
            <a:t>Unit Testing</a:t>
          </a:r>
          <a:endParaRPr lang="en-US" b="1" dirty="0"/>
        </a:p>
      </dgm:t>
    </dgm:pt>
    <dgm:pt modelId="{43286FAD-93DE-4C82-B3AE-702455CAA004}" type="parTrans" cxnId="{811CE0D9-B21A-4826-9647-0D640516F133}">
      <dgm:prSet/>
      <dgm:spPr/>
      <dgm:t>
        <a:bodyPr/>
        <a:lstStyle/>
        <a:p>
          <a:endParaRPr lang="en-US"/>
        </a:p>
      </dgm:t>
    </dgm:pt>
    <dgm:pt modelId="{9DE8953D-62B7-4B4F-A897-3071AE4B988C}" type="sibTrans" cxnId="{811CE0D9-B21A-4826-9647-0D640516F133}">
      <dgm:prSet/>
      <dgm:spPr/>
      <dgm:t>
        <a:bodyPr/>
        <a:lstStyle/>
        <a:p>
          <a:endParaRPr lang="en-US"/>
        </a:p>
      </dgm:t>
    </dgm:pt>
    <dgm:pt modelId="{EBE1CC81-114B-4590-80FA-FDAA696FE26F}" type="pres">
      <dgm:prSet presAssocID="{84981A7D-86B6-4BD9-9393-AB84334AFC2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1DBEBD8-2F2B-4549-A9E0-3D7D1035E0FB}" type="pres">
      <dgm:prSet presAssocID="{3D32E9D3-7487-48F5-B63C-E6FBA6F5CB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27E64-9654-48A6-92F7-756860E269E6}" type="pres">
      <dgm:prSet presAssocID="{3D32E9D3-7487-48F5-B63C-E6FBA6F5CBE2}" presName="gear1srcNode" presStyleLbl="node1" presStyleIdx="0" presStyleCnt="3"/>
      <dgm:spPr/>
      <dgm:t>
        <a:bodyPr/>
        <a:lstStyle/>
        <a:p>
          <a:endParaRPr lang="en-US"/>
        </a:p>
      </dgm:t>
    </dgm:pt>
    <dgm:pt modelId="{61365C7C-E7AC-4596-957D-30BD7B88FE64}" type="pres">
      <dgm:prSet presAssocID="{3D32E9D3-7487-48F5-B63C-E6FBA6F5CBE2}" presName="gear1dstNode" presStyleLbl="node1" presStyleIdx="0" presStyleCnt="3"/>
      <dgm:spPr/>
      <dgm:t>
        <a:bodyPr/>
        <a:lstStyle/>
        <a:p>
          <a:endParaRPr lang="en-US"/>
        </a:p>
      </dgm:t>
    </dgm:pt>
    <dgm:pt modelId="{73809579-F1B6-470F-AF6E-66A611D66670}" type="pres">
      <dgm:prSet presAssocID="{5D0A3170-23D4-40CC-87DB-C123C19697B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67355-B1C3-4414-87BE-D2B4C7FFBA06}" type="pres">
      <dgm:prSet presAssocID="{5D0A3170-23D4-40CC-87DB-C123C19697BC}" presName="gear2srcNode" presStyleLbl="node1" presStyleIdx="1" presStyleCnt="3"/>
      <dgm:spPr/>
      <dgm:t>
        <a:bodyPr/>
        <a:lstStyle/>
        <a:p>
          <a:endParaRPr lang="en-US"/>
        </a:p>
      </dgm:t>
    </dgm:pt>
    <dgm:pt modelId="{3A1FA934-A109-489C-903E-D0A1FC799B41}" type="pres">
      <dgm:prSet presAssocID="{5D0A3170-23D4-40CC-87DB-C123C19697BC}" presName="gear2dstNode" presStyleLbl="node1" presStyleIdx="1" presStyleCnt="3"/>
      <dgm:spPr/>
      <dgm:t>
        <a:bodyPr/>
        <a:lstStyle/>
        <a:p>
          <a:endParaRPr lang="en-US"/>
        </a:p>
      </dgm:t>
    </dgm:pt>
    <dgm:pt modelId="{53FDAB77-1C23-4326-9A66-5EFA11E8CBCC}" type="pres">
      <dgm:prSet presAssocID="{1B1D0710-22D5-4874-A9A6-BBF8AFCA67E3}" presName="gear3" presStyleLbl="node1" presStyleIdx="2" presStyleCnt="3"/>
      <dgm:spPr/>
      <dgm:t>
        <a:bodyPr/>
        <a:lstStyle/>
        <a:p>
          <a:endParaRPr lang="en-US"/>
        </a:p>
      </dgm:t>
    </dgm:pt>
    <dgm:pt modelId="{EAE196D6-00D5-441E-A137-D1EFA3D776C0}" type="pres">
      <dgm:prSet presAssocID="{1B1D0710-22D5-4874-A9A6-BBF8AFCA67E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31704-6F2E-4700-82B6-21E874E69698}" type="pres">
      <dgm:prSet presAssocID="{1B1D0710-22D5-4874-A9A6-BBF8AFCA67E3}" presName="gear3srcNode" presStyleLbl="node1" presStyleIdx="2" presStyleCnt="3"/>
      <dgm:spPr/>
      <dgm:t>
        <a:bodyPr/>
        <a:lstStyle/>
        <a:p>
          <a:endParaRPr lang="en-US"/>
        </a:p>
      </dgm:t>
    </dgm:pt>
    <dgm:pt modelId="{B09CEBD7-A225-439E-BBFA-05489FDA4AE0}" type="pres">
      <dgm:prSet presAssocID="{1B1D0710-22D5-4874-A9A6-BBF8AFCA67E3}" presName="gear3dstNode" presStyleLbl="node1" presStyleIdx="2" presStyleCnt="3"/>
      <dgm:spPr/>
      <dgm:t>
        <a:bodyPr/>
        <a:lstStyle/>
        <a:p>
          <a:endParaRPr lang="en-US"/>
        </a:p>
      </dgm:t>
    </dgm:pt>
    <dgm:pt modelId="{859C0BB8-9A3D-49A0-8CBB-73D807F6CADE}" type="pres">
      <dgm:prSet presAssocID="{16B1F17E-EABD-459C-9213-472A175A10B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8D7524B9-9F94-48CB-8D11-6ED308C76D21}" type="pres">
      <dgm:prSet presAssocID="{097CDFD6-20B2-47FD-A5E8-7B72F7952C6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F28AE2D-FB04-4EFB-8A09-F0FBEE274EF0}" type="pres">
      <dgm:prSet presAssocID="{9DE8953D-62B7-4B4F-A897-3071AE4B988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EAC69A4-F783-4584-B924-9F780262AF48}" type="presOf" srcId="{3D32E9D3-7487-48F5-B63C-E6FBA6F5CBE2}" destId="{61365C7C-E7AC-4596-957D-30BD7B88FE64}" srcOrd="2" destOrd="0" presId="urn:microsoft.com/office/officeart/2005/8/layout/gear1"/>
    <dgm:cxn modelId="{49C4EB5A-80E2-4CA8-BAA8-BBB6B83567F3}" type="presOf" srcId="{3D32E9D3-7487-48F5-B63C-E6FBA6F5CBE2}" destId="{AF027E64-9654-48A6-92F7-756860E269E6}" srcOrd="1" destOrd="0" presId="urn:microsoft.com/office/officeart/2005/8/layout/gear1"/>
    <dgm:cxn modelId="{2A8AF3C5-3B4F-4188-8EBC-1F5AAAEA0F74}" type="presOf" srcId="{1B1D0710-22D5-4874-A9A6-BBF8AFCA67E3}" destId="{53FDAB77-1C23-4326-9A66-5EFA11E8CBCC}" srcOrd="0" destOrd="0" presId="urn:microsoft.com/office/officeart/2005/8/layout/gear1"/>
    <dgm:cxn modelId="{CDB5594F-CF6D-438B-81A5-2B0C6EECBE06}" type="presOf" srcId="{1B1D0710-22D5-4874-A9A6-BBF8AFCA67E3}" destId="{EAE196D6-00D5-441E-A137-D1EFA3D776C0}" srcOrd="1" destOrd="0" presId="urn:microsoft.com/office/officeart/2005/8/layout/gear1"/>
    <dgm:cxn modelId="{B45A7924-811F-4F26-B22B-D9D91CC6E7E2}" type="presOf" srcId="{9DE8953D-62B7-4B4F-A897-3071AE4B988C}" destId="{AF28AE2D-FB04-4EFB-8A09-F0FBEE274EF0}" srcOrd="0" destOrd="0" presId="urn:microsoft.com/office/officeart/2005/8/layout/gear1"/>
    <dgm:cxn modelId="{29477073-918B-4394-87BC-0819DDAE0277}" srcId="{84981A7D-86B6-4BD9-9393-AB84334AFC23}" destId="{5D0A3170-23D4-40CC-87DB-C123C19697BC}" srcOrd="1" destOrd="0" parTransId="{0FF4BB09-4B31-4F28-BA7C-DADCC8A50B1D}" sibTransId="{097CDFD6-20B2-47FD-A5E8-7B72F7952C63}"/>
    <dgm:cxn modelId="{6D5F264F-792F-4C4A-A814-C4DCCC0B3BA6}" srcId="{84981A7D-86B6-4BD9-9393-AB84334AFC23}" destId="{3D32E9D3-7487-48F5-B63C-E6FBA6F5CBE2}" srcOrd="0" destOrd="0" parTransId="{E6AB8247-4B7C-49E2-A38F-E23AA400B942}" sibTransId="{16B1F17E-EABD-459C-9213-472A175A10B0}"/>
    <dgm:cxn modelId="{3DF35FEE-9AAA-4F36-8946-A9006179616C}" type="presOf" srcId="{84981A7D-86B6-4BD9-9393-AB84334AFC23}" destId="{EBE1CC81-114B-4590-80FA-FDAA696FE26F}" srcOrd="0" destOrd="0" presId="urn:microsoft.com/office/officeart/2005/8/layout/gear1"/>
    <dgm:cxn modelId="{811CE0D9-B21A-4826-9647-0D640516F133}" srcId="{84981A7D-86B6-4BD9-9393-AB84334AFC23}" destId="{1B1D0710-22D5-4874-A9A6-BBF8AFCA67E3}" srcOrd="2" destOrd="0" parTransId="{43286FAD-93DE-4C82-B3AE-702455CAA004}" sibTransId="{9DE8953D-62B7-4B4F-A897-3071AE4B988C}"/>
    <dgm:cxn modelId="{0895D7BC-A099-4432-ADB7-D254162E2FBB}" type="presOf" srcId="{1B1D0710-22D5-4874-A9A6-BBF8AFCA67E3}" destId="{ACE31704-6F2E-4700-82B6-21E874E69698}" srcOrd="2" destOrd="0" presId="urn:microsoft.com/office/officeart/2005/8/layout/gear1"/>
    <dgm:cxn modelId="{770E25F6-4BA0-4547-A172-634CF72405C2}" type="presOf" srcId="{5D0A3170-23D4-40CC-87DB-C123C19697BC}" destId="{3A1FA934-A109-489C-903E-D0A1FC799B41}" srcOrd="2" destOrd="0" presId="urn:microsoft.com/office/officeart/2005/8/layout/gear1"/>
    <dgm:cxn modelId="{B16C446B-BA4A-4B9E-BE01-628577E3AEBC}" type="presOf" srcId="{097CDFD6-20B2-47FD-A5E8-7B72F7952C63}" destId="{8D7524B9-9F94-48CB-8D11-6ED308C76D21}" srcOrd="0" destOrd="0" presId="urn:microsoft.com/office/officeart/2005/8/layout/gear1"/>
    <dgm:cxn modelId="{D8E1AB78-C990-40A7-B81B-5036AC6804F6}" type="presOf" srcId="{5D0A3170-23D4-40CC-87DB-C123C19697BC}" destId="{AE267355-B1C3-4414-87BE-D2B4C7FFBA06}" srcOrd="1" destOrd="0" presId="urn:microsoft.com/office/officeart/2005/8/layout/gear1"/>
    <dgm:cxn modelId="{B7FF4991-EBF2-4ED7-B667-4ADB718DA70E}" type="presOf" srcId="{1B1D0710-22D5-4874-A9A6-BBF8AFCA67E3}" destId="{B09CEBD7-A225-439E-BBFA-05489FDA4AE0}" srcOrd="3" destOrd="0" presId="urn:microsoft.com/office/officeart/2005/8/layout/gear1"/>
    <dgm:cxn modelId="{2F05B275-BB4C-400E-83C7-E3A2B350E348}" type="presOf" srcId="{5D0A3170-23D4-40CC-87DB-C123C19697BC}" destId="{73809579-F1B6-470F-AF6E-66A611D66670}" srcOrd="0" destOrd="0" presId="urn:microsoft.com/office/officeart/2005/8/layout/gear1"/>
    <dgm:cxn modelId="{45A3CAFE-88B6-4C37-87E2-647AB5A74B13}" type="presOf" srcId="{3D32E9D3-7487-48F5-B63C-E6FBA6F5CBE2}" destId="{C1DBEBD8-2F2B-4549-A9E0-3D7D1035E0FB}" srcOrd="0" destOrd="0" presId="urn:microsoft.com/office/officeart/2005/8/layout/gear1"/>
    <dgm:cxn modelId="{BE1265D9-DCA1-4780-A959-74A243C63729}" type="presOf" srcId="{16B1F17E-EABD-459C-9213-472A175A10B0}" destId="{859C0BB8-9A3D-49A0-8CBB-73D807F6CADE}" srcOrd="0" destOrd="0" presId="urn:microsoft.com/office/officeart/2005/8/layout/gear1"/>
    <dgm:cxn modelId="{C29DAC14-1546-4DC6-AF0B-6227E39CDD2F}" type="presParOf" srcId="{EBE1CC81-114B-4590-80FA-FDAA696FE26F}" destId="{C1DBEBD8-2F2B-4549-A9E0-3D7D1035E0FB}" srcOrd="0" destOrd="0" presId="urn:microsoft.com/office/officeart/2005/8/layout/gear1"/>
    <dgm:cxn modelId="{A9991CDD-EA78-42AA-8D16-7E34E6F90D31}" type="presParOf" srcId="{EBE1CC81-114B-4590-80FA-FDAA696FE26F}" destId="{AF027E64-9654-48A6-92F7-756860E269E6}" srcOrd="1" destOrd="0" presId="urn:microsoft.com/office/officeart/2005/8/layout/gear1"/>
    <dgm:cxn modelId="{336F1FA9-5D75-461E-9346-F84A95F73BED}" type="presParOf" srcId="{EBE1CC81-114B-4590-80FA-FDAA696FE26F}" destId="{61365C7C-E7AC-4596-957D-30BD7B88FE64}" srcOrd="2" destOrd="0" presId="urn:microsoft.com/office/officeart/2005/8/layout/gear1"/>
    <dgm:cxn modelId="{632844BF-50BE-463C-9A98-C93DE9197681}" type="presParOf" srcId="{EBE1CC81-114B-4590-80FA-FDAA696FE26F}" destId="{73809579-F1B6-470F-AF6E-66A611D66670}" srcOrd="3" destOrd="0" presId="urn:microsoft.com/office/officeart/2005/8/layout/gear1"/>
    <dgm:cxn modelId="{66EA94AD-FA92-4CF3-A78A-938AC392F3D1}" type="presParOf" srcId="{EBE1CC81-114B-4590-80FA-FDAA696FE26F}" destId="{AE267355-B1C3-4414-87BE-D2B4C7FFBA06}" srcOrd="4" destOrd="0" presId="urn:microsoft.com/office/officeart/2005/8/layout/gear1"/>
    <dgm:cxn modelId="{E9DB0C15-8313-4745-B5D7-CB543F22452E}" type="presParOf" srcId="{EBE1CC81-114B-4590-80FA-FDAA696FE26F}" destId="{3A1FA934-A109-489C-903E-D0A1FC799B41}" srcOrd="5" destOrd="0" presId="urn:microsoft.com/office/officeart/2005/8/layout/gear1"/>
    <dgm:cxn modelId="{E340E8DF-51C3-4E0C-B333-23CB45061908}" type="presParOf" srcId="{EBE1CC81-114B-4590-80FA-FDAA696FE26F}" destId="{53FDAB77-1C23-4326-9A66-5EFA11E8CBCC}" srcOrd="6" destOrd="0" presId="urn:microsoft.com/office/officeart/2005/8/layout/gear1"/>
    <dgm:cxn modelId="{76467E60-83E2-4ACD-A38D-DF67C6CCF42B}" type="presParOf" srcId="{EBE1CC81-114B-4590-80FA-FDAA696FE26F}" destId="{EAE196D6-00D5-441E-A137-D1EFA3D776C0}" srcOrd="7" destOrd="0" presId="urn:microsoft.com/office/officeart/2005/8/layout/gear1"/>
    <dgm:cxn modelId="{C2DCCCC4-460D-4B99-BD31-03ADFE2F2A65}" type="presParOf" srcId="{EBE1CC81-114B-4590-80FA-FDAA696FE26F}" destId="{ACE31704-6F2E-4700-82B6-21E874E69698}" srcOrd="8" destOrd="0" presId="urn:microsoft.com/office/officeart/2005/8/layout/gear1"/>
    <dgm:cxn modelId="{1BAA5D30-E1B2-4F5E-9648-49D80B0C87CB}" type="presParOf" srcId="{EBE1CC81-114B-4590-80FA-FDAA696FE26F}" destId="{B09CEBD7-A225-439E-BBFA-05489FDA4AE0}" srcOrd="9" destOrd="0" presId="urn:microsoft.com/office/officeart/2005/8/layout/gear1"/>
    <dgm:cxn modelId="{666C8CAC-6BC4-43A3-A2D5-EE652EE88B0F}" type="presParOf" srcId="{EBE1CC81-114B-4590-80FA-FDAA696FE26F}" destId="{859C0BB8-9A3D-49A0-8CBB-73D807F6CADE}" srcOrd="10" destOrd="0" presId="urn:microsoft.com/office/officeart/2005/8/layout/gear1"/>
    <dgm:cxn modelId="{0FF9348B-23FD-4855-BD10-DC5666F4BE80}" type="presParOf" srcId="{EBE1CC81-114B-4590-80FA-FDAA696FE26F}" destId="{8D7524B9-9F94-48CB-8D11-6ED308C76D21}" srcOrd="11" destOrd="0" presId="urn:microsoft.com/office/officeart/2005/8/layout/gear1"/>
    <dgm:cxn modelId="{4E296BBA-401E-4EC2-90D8-DA697D48C086}" type="presParOf" srcId="{EBE1CC81-114B-4590-80FA-FDAA696FE26F}" destId="{AF28AE2D-FB04-4EFB-8A09-F0FBEE274EF0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E3C21-FD6C-4283-A807-4FA29CC13C6F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1B20-1E47-403E-9C92-50246384F6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E1B20-1E47-403E-9C92-50246384F6A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89E8-2050-4938-9047-76C6F364FBA6}" type="datetimeFigureOut">
              <a:rPr lang="en-US" smtClean="0"/>
              <a:t>3/21/2014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400E-318D-4BA0-B00A-053FEB3DC6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144440" y="1138517"/>
            <a:ext cx="4808560" cy="2971800"/>
            <a:chOff x="76200" y="990600"/>
            <a:chExt cx="4808560" cy="2971800"/>
          </a:xfrm>
        </p:grpSpPr>
        <p:sp>
          <p:nvSpPr>
            <p:cNvPr id="5" name="Rounded Rectangle 4"/>
            <p:cNvSpPr/>
            <p:nvPr/>
          </p:nvSpPr>
          <p:spPr>
            <a:xfrm>
              <a:off x="76200" y="1158240"/>
              <a:ext cx="4808560" cy="2804160"/>
            </a:xfrm>
            <a:prstGeom prst="roundRect">
              <a:avLst>
                <a:gd name="adj" fmla="val 4597"/>
              </a:avLst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5319" y="990600"/>
              <a:ext cx="2810359" cy="3048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Features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19517"/>
            <a:ext cx="48006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 err="1"/>
              <a:t>TestNG</a:t>
            </a:r>
            <a:r>
              <a:rPr lang="en-US" sz="1300" dirty="0"/>
              <a:t> is a testing framework inspired from </a:t>
            </a:r>
            <a:r>
              <a:rPr lang="en-US" sz="1300" dirty="0" err="1"/>
              <a:t>JUnit</a:t>
            </a:r>
            <a:r>
              <a:rPr lang="en-US" sz="1300" dirty="0"/>
              <a:t> and </a:t>
            </a:r>
            <a:r>
              <a:rPr lang="en-US" sz="1300" dirty="0" err="1" smtClean="0"/>
              <a:t>Nunit</a:t>
            </a:r>
            <a:endParaRPr lang="en-US" sz="1300" dirty="0" smtClean="0"/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/>
              <a:t>Designed to cover all categories of tests: unit, functional, end-to-end, </a:t>
            </a:r>
            <a:r>
              <a:rPr lang="en-US" sz="1300" dirty="0" smtClean="0"/>
              <a:t>integration etc.,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 smtClean="0"/>
              <a:t>Designed to perform Multi threaded testing, to help in load and stress testing.</a:t>
            </a:r>
            <a:endParaRPr lang="en-US" sz="1300" dirty="0"/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 smtClean="0"/>
              <a:t>Designed to Group Test Scripts and run them selectively.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 smtClean="0"/>
              <a:t>Designed to run test scripts based on dependencies &amp; failures.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 smtClean="0"/>
              <a:t>Designed to check module performance such as response time with test timeouts.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/>
              <a:t>Has a flexible plugin API for </a:t>
            </a:r>
            <a:r>
              <a:rPr lang="en-US" sz="1300" dirty="0" smtClean="0"/>
              <a:t>report </a:t>
            </a:r>
            <a:r>
              <a:rPr lang="en-US" sz="1300" dirty="0"/>
              <a:t>creation and for even changing core behavior</a:t>
            </a:r>
            <a:r>
              <a:rPr lang="en-US" sz="1300" dirty="0" smtClean="0"/>
              <a:t>.</a:t>
            </a:r>
          </a:p>
        </p:txBody>
      </p:sp>
      <p:grpSp>
        <p:nvGrpSpPr>
          <p:cNvPr id="8" name="Group 12"/>
          <p:cNvGrpSpPr/>
          <p:nvPr/>
        </p:nvGrpSpPr>
        <p:grpSpPr>
          <a:xfrm>
            <a:off x="152400" y="4167206"/>
            <a:ext cx="8686800" cy="1905000"/>
            <a:chOff x="76200" y="990600"/>
            <a:chExt cx="8686800" cy="1905000"/>
          </a:xfrm>
        </p:grpSpPr>
        <p:sp>
          <p:nvSpPr>
            <p:cNvPr id="9" name="Rounded Rectangle 8"/>
            <p:cNvSpPr/>
            <p:nvPr/>
          </p:nvSpPr>
          <p:spPr>
            <a:xfrm>
              <a:off x="76200" y="1158240"/>
              <a:ext cx="8686800" cy="1737360"/>
            </a:xfrm>
            <a:prstGeom prst="roundRect">
              <a:avLst>
                <a:gd name="adj" fmla="val 4597"/>
              </a:avLst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5319" y="990600"/>
              <a:ext cx="2810359" cy="3048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Benefits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4446298"/>
            <a:ext cx="8382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ja-JP" sz="1300" dirty="0"/>
              <a:t>Overcomes the drawbacks of JUNIT Framework.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/>
              <a:t>One Stop Shop for various kinds of testing.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/>
              <a:t>Dependency testing, grouping concept to make testing more powerful and easy.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ja-JP" sz="1300" dirty="0"/>
              <a:t>Thins the gaps between Development and Testing and encourages Test Driven Development (TDD).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1300" dirty="0"/>
              <a:t>Combined use of several </a:t>
            </a:r>
            <a:r>
              <a:rPr lang="en-US" sz="1300" dirty="0" err="1"/>
              <a:t>TestNG's</a:t>
            </a:r>
            <a:r>
              <a:rPr lang="en-US" sz="1300" dirty="0"/>
              <a:t> features provides for a very intuitive and maintainable testing design.</a:t>
            </a:r>
            <a:endParaRPr lang="en-US" altLang="ja-JP" sz="1300" dirty="0"/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ja-JP" sz="1300" dirty="0"/>
              <a:t>Easy Migration from JUNIT to </a:t>
            </a:r>
            <a:r>
              <a:rPr lang="en-US" altLang="ja-JP" sz="1300" dirty="0" err="1" smtClean="0"/>
              <a:t>TestNG</a:t>
            </a:r>
            <a:r>
              <a:rPr lang="en-US" altLang="ja-JP" sz="1300" dirty="0" smtClean="0"/>
              <a:t>.</a:t>
            </a:r>
            <a:endParaRPr lang="en-US" altLang="ja-JP" sz="1300" dirty="0"/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ja-JP" sz="1300" dirty="0"/>
              <a:t>Easy Integration with framework &amp; tools like Spring, Selenium, </a:t>
            </a:r>
            <a:r>
              <a:rPr lang="en-US" altLang="ja-JP" sz="1300" dirty="0" err="1"/>
              <a:t>Guice</a:t>
            </a:r>
            <a:r>
              <a:rPr lang="en-US" altLang="ja-JP" sz="1300" dirty="0"/>
              <a:t>, Jenkins etc.</a:t>
            </a:r>
          </a:p>
          <a:p>
            <a:pPr marL="182880" lvl="1" indent="-18288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ja-JP" sz="1300" dirty="0"/>
              <a:t>Easy Reporting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96805077"/>
              </p:ext>
            </p:extLst>
          </p:nvPr>
        </p:nvGraphicFramePr>
        <p:xfrm>
          <a:off x="6911788" y="1425318"/>
          <a:ext cx="1987827" cy="2270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15"/>
          <p:cNvSpPr txBox="1">
            <a:spLocks/>
          </p:cNvSpPr>
          <p:nvPr/>
        </p:nvSpPr>
        <p:spPr>
          <a:xfrm>
            <a:off x="265176" y="265176"/>
            <a:ext cx="6019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/>
                <a:cs typeface="ヒラギノ角ゴ Pro W3"/>
              </a:rPr>
              <a:t>TestNG Framework for Extensive Testing &amp; TDD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ヒラギノ角ゴ Pro W3"/>
              <a:cs typeface="ヒラギノ角ゴ Pro W3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7898" y="1167807"/>
            <a:ext cx="1813890" cy="278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192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Narendran</dc:creator>
  <cp:lastModifiedBy>Narendran</cp:lastModifiedBy>
  <cp:revision>1</cp:revision>
  <dcterms:created xsi:type="dcterms:W3CDTF">2014-03-21T13:54:54Z</dcterms:created>
  <dcterms:modified xsi:type="dcterms:W3CDTF">2014-03-21T13:56:51Z</dcterms:modified>
</cp:coreProperties>
</file>