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79681-1E52-7D47-9257-A8C5C3780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32FBB7F-76A7-E442-8E52-B2B087513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4A962D-6061-B946-9D63-E256CAD8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088071-2BB8-854C-AC57-BD7529D1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32153B-4886-334D-BE61-F1F19A2E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825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E4FD3F-7BC1-6A43-B9BD-39021CF3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FD7F4-F748-B743-AB44-B6B6E0A24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7319A9-804D-894C-8A8A-29C7FA69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4CA609-5CA1-C742-B6A9-09F48F3C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441B22-309E-5145-8228-10B740F37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835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872BA1A-AE8A-D642-BB0F-733B2148BD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22BB3FF-722D-7E4E-B511-2623898495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670492-2162-FD42-86A7-0533E4C7F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85AC7-7B2E-2947-84D0-EE2845158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C278082-3D8C-1D4C-AB46-8D18CA3AA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110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2EC80F-E18C-D14A-95D9-7934412A4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C78C47B-E6C7-994E-9E2E-6A64B5860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BCEAD3-0012-A342-8B81-040913E3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40948-2299-EA4B-97DB-E6BD417FB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221EC65-A073-E246-883C-910E87EF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794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F46B9F-162C-2648-B41A-2C1B69E99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53C67AC-6330-FC46-899D-C14D3178C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D4EBAE5-DA54-CB40-83A6-13427F52C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9FDCF9-67C2-B94A-8C37-8F1AD25F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F997C-8B7B-2346-A72E-62937D60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240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E2BC19-5432-6D4A-A804-F4A2CB5FF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C6CB5B-9C5F-8243-94F8-1806A21D42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132B33D-3595-1F48-A562-DCD72D971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63AF2E8-2F75-5243-A74C-998DB9F1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A85D5F-8FDB-6343-8906-9A43B7BA3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E3F12A2-05BD-0A4D-8867-76BA6511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48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2DE40B-93E3-A941-9B20-50C6C112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131197-CAA6-014C-9DD5-92215F18A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55D02C-3DAD-B049-A528-B832A282C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9403BF-1948-1145-86FD-62ADE27849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A5CF7AD-0493-2B4B-A695-D038E1738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8A4908D-B26B-8A46-AF56-5A56D9001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9F1DBBB-CDFF-874D-A220-D9EFF3A6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85B540-F57C-6B48-87B5-719319C73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280E8D-C866-264C-8D93-E8FED8AB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28EBC42-4561-AC49-A6D7-329E3632C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A38317-3479-C447-B23E-197BEC4D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5A7D36-24BB-DA4C-B56E-9169F7CF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8011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452703-D489-3D45-8A57-5F1FB8F6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2431DE-1362-964E-91C9-CB5FD1667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FBB610-71E9-C249-A7FF-4876AACE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1741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0A3347-BA2C-194E-88E5-804916C61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6E491F-D81C-254C-BC01-BAD0AAA8D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3AA2A15-569C-424A-9085-6B1EAFAEE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8A062EF-D097-214A-9C95-3717C5783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2631F0-7307-2244-85F3-D49A9AB01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25A0F0-7D44-9A41-9FFA-27AF9BC2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356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24C0EF-7C17-074C-9FAE-FA9FEEE0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A030F0B-C4C7-5241-B580-81C4673555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BF42823-2AD3-2F4D-AA46-EA4C31F3E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18574B-C48A-3842-801A-8D0F6D5DB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1E93F-E662-C746-A755-96772AF61681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DFC2A1-7FC9-734F-AF8C-6EF264E67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18ACB6-9730-D141-A71D-B17EEE4B5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349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180D127-FD0B-9C4E-919A-F0819133A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C5FD1E-900B-B141-9C88-CEF77AFB8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96A76DE-86EF-9547-9408-18BB58726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1E93F-E662-C746-A755-96772AF61681}" type="datetimeFigureOut">
              <a:rPr lang="de-DE" smtClean="0"/>
              <a:t>20.12.2023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0E695B-7C25-AE49-B6E9-55A994B8CF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44F6DC-C19E-0A45-8068-787895F7CF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A151C-9527-B340-BCC7-5E3228404AB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5442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4C2D530C-6305-B0CA-346A-E3A007788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402" y="-275543"/>
            <a:ext cx="5745316" cy="4064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8E71991D-669E-01C7-940D-A14FFA3043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002" y="-275543"/>
            <a:ext cx="5700077" cy="4032000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DEA58E5C-9471-63EB-DDAD-A73555EB10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583" y="2270887"/>
            <a:ext cx="5745316" cy="4064000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164FAF9-7A93-6ECB-3D41-5B8D9A1F42B4}"/>
              </a:ext>
            </a:extLst>
          </p:cNvPr>
          <p:cNvCxnSpPr>
            <a:cxnSpLocks/>
          </p:cNvCxnSpPr>
          <p:nvPr/>
        </p:nvCxnSpPr>
        <p:spPr>
          <a:xfrm>
            <a:off x="3284659" y="1385353"/>
            <a:ext cx="3118570" cy="885534"/>
          </a:xfrm>
          <a:prstGeom prst="straightConnector1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E1A2D6-6F66-4BEA-59DE-3784FCD481BC}"/>
              </a:ext>
            </a:extLst>
          </p:cNvPr>
          <p:cNvCxnSpPr>
            <a:cxnSpLocks/>
          </p:cNvCxnSpPr>
          <p:nvPr/>
        </p:nvCxnSpPr>
        <p:spPr>
          <a:xfrm flipV="1">
            <a:off x="3284659" y="400164"/>
            <a:ext cx="3118570" cy="885534"/>
          </a:xfrm>
          <a:prstGeom prst="straightConnector1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3FA416D4-4CC3-9C5B-4437-47F48752A778}"/>
              </a:ext>
            </a:extLst>
          </p:cNvPr>
          <p:cNvCxnSpPr>
            <a:cxnSpLocks/>
          </p:cNvCxnSpPr>
          <p:nvPr/>
        </p:nvCxnSpPr>
        <p:spPr>
          <a:xfrm>
            <a:off x="4038295" y="956662"/>
            <a:ext cx="720299" cy="2900716"/>
          </a:xfrm>
          <a:prstGeom prst="straightConnector1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E016D145-101C-209A-9CD5-E357336CF1D0}"/>
              </a:ext>
            </a:extLst>
          </p:cNvPr>
          <p:cNvCxnSpPr>
            <a:cxnSpLocks/>
          </p:cNvCxnSpPr>
          <p:nvPr/>
        </p:nvCxnSpPr>
        <p:spPr>
          <a:xfrm>
            <a:off x="2483022" y="1740457"/>
            <a:ext cx="2122109" cy="2198239"/>
          </a:xfrm>
          <a:prstGeom prst="straightConnector1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983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Bildschirmpräsentation (4:3)</PresentationFormat>
  <Slides>1</Slides>
  <Notes>0</Notes>
  <HiddenSlides>0</HiddenSlide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Dietmar Schrausser</dc:creator>
  <cp:lastModifiedBy>Dietmar Schrausser</cp:lastModifiedBy>
  <cp:revision>12</cp:revision>
  <dcterms:created xsi:type="dcterms:W3CDTF">2022-02-12T06:17:16Z</dcterms:created>
  <dcterms:modified xsi:type="dcterms:W3CDTF">2023-12-20T15:41:20Z</dcterms:modified>
</cp:coreProperties>
</file>