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mar Schrausser" userId="4adde07da46e4f95" providerId="LiveId" clId="{FCB19956-0824-7341-9A5E-4BEDA8A98DFB}"/>
    <pc:docChg chg="undo custSel addSld delSld modSld">
      <pc:chgData name="Dietmar Schrausser" userId="4adde07da46e4f95" providerId="LiveId" clId="{FCB19956-0824-7341-9A5E-4BEDA8A98DFB}" dt="2022-04-01T20:38:00.919" v="475" actId="20577"/>
      <pc:docMkLst>
        <pc:docMk/>
      </pc:docMkLst>
      <pc:sldChg chg="addSp delSp modSp">
        <pc:chgData name="Dietmar Schrausser" userId="4adde07da46e4f95" providerId="LiveId" clId="{FCB19956-0824-7341-9A5E-4BEDA8A98DFB}" dt="2022-04-01T20:17:23.367" v="473" actId="1076"/>
        <pc:sldMkLst>
          <pc:docMk/>
          <pc:sldMk cId="3406904520" sldId="256"/>
        </pc:sldMkLst>
        <pc:spChg chg="del">
          <ac:chgData name="Dietmar Schrausser" userId="4adde07da46e4f95" providerId="LiveId" clId="{FCB19956-0824-7341-9A5E-4BEDA8A98DFB}" dt="2022-02-12T06:17:22.098" v="0" actId="478"/>
          <ac:spMkLst>
            <pc:docMk/>
            <pc:sldMk cId="3406904520" sldId="256"/>
            <ac:spMk id="2" creationId="{8735E80D-CE5C-FA4A-BF0C-E52C500FF538}"/>
          </ac:spMkLst>
        </pc:spChg>
        <pc:spChg chg="del">
          <ac:chgData name="Dietmar Schrausser" userId="4adde07da46e4f95" providerId="LiveId" clId="{FCB19956-0824-7341-9A5E-4BEDA8A98DFB}" dt="2022-02-12T06:17:23.797" v="1" actId="478"/>
          <ac:spMkLst>
            <pc:docMk/>
            <pc:sldMk cId="3406904520" sldId="256"/>
            <ac:spMk id="3" creationId="{FFCB3FDB-1CB1-1746-BD02-1D9E93770DA3}"/>
          </ac:spMkLst>
        </pc:spChg>
        <pc:spChg chg="add del mod">
          <ac:chgData name="Dietmar Schrausser" userId="4adde07da46e4f95" providerId="LiveId" clId="{FCB19956-0824-7341-9A5E-4BEDA8A98DFB}" dt="2022-02-12T06:19:44.506" v="16" actId="478"/>
          <ac:spMkLst>
            <pc:docMk/>
            <pc:sldMk cId="3406904520" sldId="256"/>
            <ac:spMk id="4" creationId="{FB859D6A-3748-5842-8DB4-344D9FF2C68B}"/>
          </ac:spMkLst>
        </pc:spChg>
        <pc:spChg chg="add mod ord">
          <ac:chgData name="Dietmar Schrausser" userId="4adde07da46e4f95" providerId="LiveId" clId="{FCB19956-0824-7341-9A5E-4BEDA8A98DFB}" dt="2022-02-12T06:28:16.868" v="47" actId="1076"/>
          <ac:spMkLst>
            <pc:docMk/>
            <pc:sldMk cId="3406904520" sldId="256"/>
            <ac:spMk id="5" creationId="{95A46D59-DF96-FC4A-8C3A-649223F279FA}"/>
          </ac:spMkLst>
        </pc:spChg>
        <pc:spChg chg="add mod">
          <ac:chgData name="Dietmar Schrausser" userId="4adde07da46e4f95" providerId="LiveId" clId="{FCB19956-0824-7341-9A5E-4BEDA8A98DFB}" dt="2022-02-12T06:29:00.283" v="53" actId="1076"/>
          <ac:spMkLst>
            <pc:docMk/>
            <pc:sldMk cId="3406904520" sldId="256"/>
            <ac:spMk id="6" creationId="{248F18F0-5D21-5540-8FAC-7B35B4B55618}"/>
          </ac:spMkLst>
        </pc:spChg>
        <pc:spChg chg="add del mod">
          <ac:chgData name="Dietmar Schrausser" userId="4adde07da46e4f95" providerId="LiveId" clId="{FCB19956-0824-7341-9A5E-4BEDA8A98DFB}" dt="2022-02-12T06:28:53.375" v="52" actId="478"/>
          <ac:spMkLst>
            <pc:docMk/>
            <pc:sldMk cId="3406904520" sldId="256"/>
            <ac:spMk id="7" creationId="{A13797FC-8FBC-754B-A5C8-1BE8A6FE02C9}"/>
          </ac:spMkLst>
        </pc:spChg>
        <pc:spChg chg="add mod">
          <ac:chgData name="Dietmar Schrausser" userId="4adde07da46e4f95" providerId="LiveId" clId="{FCB19956-0824-7341-9A5E-4BEDA8A98DFB}" dt="2022-02-12T06:28:07.878" v="45" actId="14100"/>
          <ac:spMkLst>
            <pc:docMk/>
            <pc:sldMk cId="3406904520" sldId="256"/>
            <ac:spMk id="8" creationId="{A6F6446B-FCB5-9A47-A058-8B741D79D18F}"/>
          </ac:spMkLst>
        </pc:spChg>
        <pc:spChg chg="mod">
          <ac:chgData name="Dietmar Schrausser" userId="4adde07da46e4f95" providerId="LiveId" clId="{FCB19956-0824-7341-9A5E-4BEDA8A98DFB}" dt="2022-04-01T20:17:03.836" v="471" actId="208"/>
          <ac:spMkLst>
            <pc:docMk/>
            <pc:sldMk cId="3406904520" sldId="256"/>
            <ac:spMk id="23" creationId="{34E245FF-66BA-EF48-8531-7A0370C33422}"/>
          </ac:spMkLst>
        </pc:spChg>
        <pc:spChg chg="mod">
          <ac:chgData name="Dietmar Schrausser" userId="4adde07da46e4f95" providerId="LiveId" clId="{FCB19956-0824-7341-9A5E-4BEDA8A98DFB}" dt="2022-04-01T20:15:12.874" v="461" actId="114"/>
          <ac:spMkLst>
            <pc:docMk/>
            <pc:sldMk cId="3406904520" sldId="256"/>
            <ac:spMk id="27" creationId="{B9B7800B-BCAE-8C4F-ABC3-74D1EEAE22FF}"/>
          </ac:spMkLst>
        </pc:spChg>
        <pc:spChg chg="mod">
          <ac:chgData name="Dietmar Schrausser" userId="4adde07da46e4f95" providerId="LiveId" clId="{FCB19956-0824-7341-9A5E-4BEDA8A98DFB}" dt="2022-04-01T20:17:23.367" v="473" actId="1076"/>
          <ac:spMkLst>
            <pc:docMk/>
            <pc:sldMk cId="3406904520" sldId="256"/>
            <ac:spMk id="28" creationId="{2554967B-46A6-EA40-9763-359318C5B5A1}"/>
          </ac:spMkLst>
        </pc:spChg>
        <pc:spChg chg="mod">
          <ac:chgData name="Dietmar Schrausser" userId="4adde07da46e4f95" providerId="LiveId" clId="{FCB19956-0824-7341-9A5E-4BEDA8A98DFB}" dt="2022-04-01T20:15:10.991" v="460" actId="114"/>
          <ac:spMkLst>
            <pc:docMk/>
            <pc:sldMk cId="3406904520" sldId="256"/>
            <ac:spMk id="29" creationId="{78CB935B-8538-F34E-8B4E-1CAF00A00A0C}"/>
          </ac:spMkLst>
        </pc:spChg>
        <pc:spChg chg="mod">
          <ac:chgData name="Dietmar Schrausser" userId="4adde07da46e4f95" providerId="LiveId" clId="{FCB19956-0824-7341-9A5E-4BEDA8A98DFB}" dt="2022-04-01T20:15:06.433" v="459" actId="114"/>
          <ac:spMkLst>
            <pc:docMk/>
            <pc:sldMk cId="3406904520" sldId="256"/>
            <ac:spMk id="30" creationId="{CCAA2DD8-84D3-7C4A-A3B8-086CDB6B1D39}"/>
          </ac:spMkLst>
        </pc:spChg>
        <pc:spChg chg="mod">
          <ac:chgData name="Dietmar Schrausser" userId="4adde07da46e4f95" providerId="LiveId" clId="{FCB19956-0824-7341-9A5E-4BEDA8A98DFB}" dt="2022-04-01T20:17:13.978" v="472" actId="1076"/>
          <ac:spMkLst>
            <pc:docMk/>
            <pc:sldMk cId="3406904520" sldId="256"/>
            <ac:spMk id="31" creationId="{FB2EFCBC-443A-D945-9B8F-17F5D9D88465}"/>
          </ac:spMkLst>
        </pc:spChg>
        <pc:cxnChg chg="mod">
          <ac:chgData name="Dietmar Schrausser" userId="4adde07da46e4f95" providerId="LiveId" clId="{FCB19956-0824-7341-9A5E-4BEDA8A98DFB}" dt="2022-04-01T20:16:52.915" v="470" actId="208"/>
          <ac:cxnSpMkLst>
            <pc:docMk/>
            <pc:sldMk cId="3406904520" sldId="256"/>
            <ac:cxnSpMk id="12" creationId="{271D3693-4FD9-2E4B-B7C3-B761BBF6BC71}"/>
          </ac:cxnSpMkLst>
        </pc:cxnChg>
      </pc:sldChg>
      <pc:sldChg chg="addSp delSp new del">
        <pc:chgData name="Dietmar Schrausser" userId="4adde07da46e4f95" providerId="LiveId" clId="{FCB19956-0824-7341-9A5E-4BEDA8A98DFB}" dt="2022-02-18T19:39:43.487" v="61" actId="2696"/>
        <pc:sldMkLst>
          <pc:docMk/>
          <pc:sldMk cId="1494391358" sldId="257"/>
        </pc:sldMkLst>
        <pc:spChg chg="del">
          <ac:chgData name="Dietmar Schrausser" userId="4adde07da46e4f95" providerId="LiveId" clId="{FCB19956-0824-7341-9A5E-4BEDA8A98DFB}" dt="2022-02-18T19:38:52.451" v="56" actId="478"/>
          <ac:spMkLst>
            <pc:docMk/>
            <pc:sldMk cId="1494391358" sldId="257"/>
            <ac:spMk id="2" creationId="{B369B343-6C6D-2245-BF31-44A4E3223628}"/>
          </ac:spMkLst>
        </pc:spChg>
        <pc:spChg chg="del">
          <ac:chgData name="Dietmar Schrausser" userId="4adde07da46e4f95" providerId="LiveId" clId="{FCB19956-0824-7341-9A5E-4BEDA8A98DFB}" dt="2022-02-18T19:38:50.969" v="55" actId="478"/>
          <ac:spMkLst>
            <pc:docMk/>
            <pc:sldMk cId="1494391358" sldId="257"/>
            <ac:spMk id="3" creationId="{B0FA40AB-1DB7-1945-B4EB-7C4E0939AEE9}"/>
          </ac:spMkLst>
        </pc:spChg>
        <pc:spChg chg="add del">
          <ac:chgData name="Dietmar Schrausser" userId="4adde07da46e4f95" providerId="LiveId" clId="{FCB19956-0824-7341-9A5E-4BEDA8A98DFB}" dt="2022-02-18T19:39:06.157" v="58" actId="21"/>
          <ac:spMkLst>
            <pc:docMk/>
            <pc:sldMk cId="1494391358" sldId="257"/>
            <ac:spMk id="5" creationId="{C621AF4C-4AB0-694C-85FB-E1CD35D0706D}"/>
          </ac:spMkLst>
        </pc:spChg>
        <pc:spChg chg="add del">
          <ac:chgData name="Dietmar Schrausser" userId="4adde07da46e4f95" providerId="LiveId" clId="{FCB19956-0824-7341-9A5E-4BEDA8A98DFB}" dt="2022-02-18T19:39:39.033" v="60" actId="478"/>
          <ac:spMkLst>
            <pc:docMk/>
            <pc:sldMk cId="1494391358" sldId="257"/>
            <ac:spMk id="7" creationId="{0C88D531-505F-CC41-B2DD-CEA50CE8FAB1}"/>
          </ac:spMkLst>
        </pc:spChg>
      </pc:sldChg>
      <pc:sldChg chg="addSp delSp modSp new">
        <pc:chgData name="Dietmar Schrausser" userId="4adde07da46e4f95" providerId="LiveId" clId="{FCB19956-0824-7341-9A5E-4BEDA8A98DFB}" dt="2022-04-01T18:29:33.175" v="315" actId="207"/>
        <pc:sldMkLst>
          <pc:docMk/>
          <pc:sldMk cId="2217642805" sldId="257"/>
        </pc:sldMkLst>
        <pc:spChg chg="del">
          <ac:chgData name="Dietmar Schrausser" userId="4adde07da46e4f95" providerId="LiveId" clId="{FCB19956-0824-7341-9A5E-4BEDA8A98DFB}" dt="2022-04-01T16:40:57.457" v="64" actId="478"/>
          <ac:spMkLst>
            <pc:docMk/>
            <pc:sldMk cId="2217642805" sldId="257"/>
            <ac:spMk id="2" creationId="{190B0536-05DA-774F-BBF8-7AD401955E82}"/>
          </ac:spMkLst>
        </pc:spChg>
        <pc:spChg chg="add mod">
          <ac:chgData name="Dietmar Schrausser" userId="4adde07da46e4f95" providerId="LiveId" clId="{FCB19956-0824-7341-9A5E-4BEDA8A98DFB}" dt="2022-04-01T18:05:31.880" v="207" actId="208"/>
          <ac:spMkLst>
            <pc:docMk/>
            <pc:sldMk cId="2217642805" sldId="257"/>
            <ac:spMk id="2" creationId="{A809BAFC-8FB4-984B-A553-B4E547940F89}"/>
          </ac:spMkLst>
        </pc:spChg>
        <pc:spChg chg="add mod">
          <ac:chgData name="Dietmar Schrausser" userId="4adde07da46e4f95" providerId="LiveId" clId="{FCB19956-0824-7341-9A5E-4BEDA8A98DFB}" dt="2022-04-01T18:05:36.763" v="208" actId="208"/>
          <ac:spMkLst>
            <pc:docMk/>
            <pc:sldMk cId="2217642805" sldId="257"/>
            <ac:spMk id="3" creationId="{75FAC263-1671-D14B-9D23-9EAFAE8B14AB}"/>
          </ac:spMkLst>
        </pc:spChg>
        <pc:spChg chg="del">
          <ac:chgData name="Dietmar Schrausser" userId="4adde07da46e4f95" providerId="LiveId" clId="{FCB19956-0824-7341-9A5E-4BEDA8A98DFB}" dt="2022-04-01T16:40:56.166" v="63" actId="478"/>
          <ac:spMkLst>
            <pc:docMk/>
            <pc:sldMk cId="2217642805" sldId="257"/>
            <ac:spMk id="3" creationId="{E9C75D46-E833-6F44-8CA0-7F9F10AD62EA}"/>
          </ac:spMkLst>
        </pc:spChg>
        <pc:spChg chg="add del">
          <ac:chgData name="Dietmar Schrausser" userId="4adde07da46e4f95" providerId="LiveId" clId="{FCB19956-0824-7341-9A5E-4BEDA8A98DFB}" dt="2022-04-01T16:43:17.785" v="66" actId="478"/>
          <ac:spMkLst>
            <pc:docMk/>
            <pc:sldMk cId="2217642805" sldId="257"/>
            <ac:spMk id="4" creationId="{5B695F0C-132E-7249-9735-FADAE55DF44D}"/>
          </ac:spMkLst>
        </pc:spChg>
        <pc:spChg chg="add mod">
          <ac:chgData name="Dietmar Schrausser" userId="4adde07da46e4f95" providerId="LiveId" clId="{FCB19956-0824-7341-9A5E-4BEDA8A98DFB}" dt="2022-04-01T17:03:16.041" v="129" actId="1076"/>
          <ac:spMkLst>
            <pc:docMk/>
            <pc:sldMk cId="2217642805" sldId="257"/>
            <ac:spMk id="4" creationId="{68042A8A-55DD-4748-B2BE-BF9406904E13}"/>
          </ac:spMkLst>
        </pc:spChg>
        <pc:spChg chg="add mod">
          <ac:chgData name="Dietmar Schrausser" userId="4adde07da46e4f95" providerId="LiveId" clId="{FCB19956-0824-7341-9A5E-4BEDA8A98DFB}" dt="2022-04-01T18:28:48.637" v="310" actId="1076"/>
          <ac:spMkLst>
            <pc:docMk/>
            <pc:sldMk cId="2217642805" sldId="257"/>
            <ac:spMk id="5" creationId="{00BDDE93-37D8-8A42-ACAD-0DC648CAA956}"/>
          </ac:spMkLst>
        </pc:spChg>
        <pc:spChg chg="add del mod">
          <ac:chgData name="Dietmar Schrausser" userId="4adde07da46e4f95" providerId="LiveId" clId="{FCB19956-0824-7341-9A5E-4BEDA8A98DFB}" dt="2022-04-01T16:45:30.442" v="70" actId="478"/>
          <ac:spMkLst>
            <pc:docMk/>
            <pc:sldMk cId="2217642805" sldId="257"/>
            <ac:spMk id="5" creationId="{C0349658-FF26-9843-A9BA-8737AF590FF4}"/>
          </ac:spMkLst>
        </pc:spChg>
        <pc:spChg chg="add mod">
          <ac:chgData name="Dietmar Schrausser" userId="4adde07da46e4f95" providerId="LiveId" clId="{FCB19956-0824-7341-9A5E-4BEDA8A98DFB}" dt="2022-04-01T18:29:33.175" v="315" actId="207"/>
          <ac:spMkLst>
            <pc:docMk/>
            <pc:sldMk cId="2217642805" sldId="257"/>
            <ac:spMk id="6" creationId="{6C61B44A-6DA0-2344-9E24-DF6931D28E7A}"/>
          </ac:spMkLst>
        </pc:spChg>
        <pc:spChg chg="add del mod">
          <ac:chgData name="Dietmar Schrausser" userId="4adde07da46e4f95" providerId="LiveId" clId="{FCB19956-0824-7341-9A5E-4BEDA8A98DFB}" dt="2022-04-01T16:48:52.171" v="76" actId="478"/>
          <ac:spMkLst>
            <pc:docMk/>
            <pc:sldMk cId="2217642805" sldId="257"/>
            <ac:spMk id="6" creationId="{E4021CAE-9A5E-C64E-9D4D-8B600DF18BBA}"/>
          </ac:spMkLst>
        </pc:spChg>
        <pc:spChg chg="add del mod">
          <ac:chgData name="Dietmar Schrausser" userId="4adde07da46e4f95" providerId="LiveId" clId="{FCB19956-0824-7341-9A5E-4BEDA8A98DFB}" dt="2022-04-01T17:03:46.379" v="134" actId="478"/>
          <ac:spMkLst>
            <pc:docMk/>
            <pc:sldMk cId="2217642805" sldId="257"/>
            <ac:spMk id="7" creationId="{73876E15-9EF2-F746-B516-66ABD268C7B5}"/>
          </ac:spMkLst>
        </pc:spChg>
        <pc:spChg chg="add mod">
          <ac:chgData name="Dietmar Schrausser" userId="4adde07da46e4f95" providerId="LiveId" clId="{FCB19956-0824-7341-9A5E-4BEDA8A98DFB}" dt="2022-04-01T17:03:10.036" v="128" actId="1076"/>
          <ac:spMkLst>
            <pc:docMk/>
            <pc:sldMk cId="2217642805" sldId="257"/>
            <ac:spMk id="8" creationId="{093F03DB-250A-7A41-A54A-40C8A80B4E09}"/>
          </ac:spMkLst>
        </pc:spChg>
        <pc:spChg chg="add mod">
          <ac:chgData name="Dietmar Schrausser" userId="4adde07da46e4f95" providerId="LiveId" clId="{FCB19956-0824-7341-9A5E-4BEDA8A98DFB}" dt="2022-04-01T18:29:28.101" v="314" actId="207"/>
          <ac:spMkLst>
            <pc:docMk/>
            <pc:sldMk cId="2217642805" sldId="257"/>
            <ac:spMk id="9" creationId="{6563CB50-DF5F-2C4C-9B0F-7F9C12BC568C}"/>
          </ac:spMkLst>
        </pc:spChg>
        <pc:spChg chg="add mod">
          <ac:chgData name="Dietmar Schrausser" userId="4adde07da46e4f95" providerId="LiveId" clId="{FCB19956-0824-7341-9A5E-4BEDA8A98DFB}" dt="2022-04-01T17:16:05.559" v="194" actId="1076"/>
          <ac:spMkLst>
            <pc:docMk/>
            <pc:sldMk cId="2217642805" sldId="257"/>
            <ac:spMk id="10" creationId="{C803B4DB-C967-8243-9E9C-7C16E683442A}"/>
          </ac:spMkLst>
        </pc:spChg>
        <pc:cxnChg chg="add del">
          <ac:chgData name="Dietmar Schrausser" userId="4adde07da46e4f95" providerId="LiveId" clId="{FCB19956-0824-7341-9A5E-4BEDA8A98DFB}" dt="2022-04-01T18:04:31.176" v="203" actId="1042"/>
          <ac:cxnSpMkLst>
            <pc:docMk/>
            <pc:sldMk cId="2217642805" sldId="257"/>
            <ac:cxnSpMk id="7" creationId="{1450A23E-B91C-4844-B630-3E96092A5AB1}"/>
          </ac:cxnSpMkLst>
        </pc:cxnChg>
      </pc:sldChg>
      <pc:sldChg chg="addSp delSp modSp new">
        <pc:chgData name="Dietmar Schrausser" userId="4adde07da46e4f95" providerId="LiveId" clId="{FCB19956-0824-7341-9A5E-4BEDA8A98DFB}" dt="2022-04-01T18:32:11.965" v="327" actId="255"/>
        <pc:sldMkLst>
          <pc:docMk/>
          <pc:sldMk cId="2020319873" sldId="258"/>
        </pc:sldMkLst>
        <pc:spChg chg="del">
          <ac:chgData name="Dietmar Schrausser" userId="4adde07da46e4f95" providerId="LiveId" clId="{FCB19956-0824-7341-9A5E-4BEDA8A98DFB}" dt="2022-04-01T18:06:28.178" v="211" actId="478"/>
          <ac:spMkLst>
            <pc:docMk/>
            <pc:sldMk cId="2020319873" sldId="258"/>
            <ac:spMk id="2" creationId="{91CCE360-E9C9-C84B-99B7-386DFB715CCD}"/>
          </ac:spMkLst>
        </pc:spChg>
        <pc:spChg chg="del">
          <ac:chgData name="Dietmar Schrausser" userId="4adde07da46e4f95" providerId="LiveId" clId="{FCB19956-0824-7341-9A5E-4BEDA8A98DFB}" dt="2022-04-01T18:06:26.711" v="210" actId="478"/>
          <ac:spMkLst>
            <pc:docMk/>
            <pc:sldMk cId="2020319873" sldId="258"/>
            <ac:spMk id="3" creationId="{6B976246-E73D-B24F-8998-0386EA52A17C}"/>
          </ac:spMkLst>
        </pc:spChg>
        <pc:spChg chg="add mod">
          <ac:chgData name="Dietmar Schrausser" userId="4adde07da46e4f95" providerId="LiveId" clId="{FCB19956-0824-7341-9A5E-4BEDA8A98DFB}" dt="2022-04-01T18:08:07.230" v="220" actId="208"/>
          <ac:spMkLst>
            <pc:docMk/>
            <pc:sldMk cId="2020319873" sldId="258"/>
            <ac:spMk id="4" creationId="{01FCAB43-2A1F-F242-B082-31BE3ED52CED}"/>
          </ac:spMkLst>
        </pc:spChg>
        <pc:spChg chg="add mod">
          <ac:chgData name="Dietmar Schrausser" userId="4adde07da46e4f95" providerId="LiveId" clId="{FCB19956-0824-7341-9A5E-4BEDA8A98DFB}" dt="2022-04-01T18:09:54.289" v="227" actId="208"/>
          <ac:spMkLst>
            <pc:docMk/>
            <pc:sldMk cId="2020319873" sldId="258"/>
            <ac:spMk id="5" creationId="{8EF86291-4FDE-9B47-AC81-98F80185677E}"/>
          </ac:spMkLst>
        </pc:spChg>
        <pc:spChg chg="add mod">
          <ac:chgData name="Dietmar Schrausser" userId="4adde07da46e4f95" providerId="LiveId" clId="{FCB19956-0824-7341-9A5E-4BEDA8A98DFB}" dt="2022-04-01T18:12:05.550" v="237" actId="1076"/>
          <ac:spMkLst>
            <pc:docMk/>
            <pc:sldMk cId="2020319873" sldId="258"/>
            <ac:spMk id="6" creationId="{F61979F2-CE29-8D4C-9299-F75C5A0F9A1B}"/>
          </ac:spMkLst>
        </pc:spChg>
        <pc:spChg chg="add mod">
          <ac:chgData name="Dietmar Schrausser" userId="4adde07da46e4f95" providerId="LiveId" clId="{FCB19956-0824-7341-9A5E-4BEDA8A98DFB}" dt="2022-04-01T18:19:02.862" v="250" actId="1076"/>
          <ac:spMkLst>
            <pc:docMk/>
            <pc:sldMk cId="2020319873" sldId="258"/>
            <ac:spMk id="7" creationId="{82B3B5C6-6FE9-E64A-90C3-B4DAEE93FBC6}"/>
          </ac:spMkLst>
        </pc:spChg>
        <pc:spChg chg="add mod">
          <ac:chgData name="Dietmar Schrausser" userId="4adde07da46e4f95" providerId="LiveId" clId="{FCB19956-0824-7341-9A5E-4BEDA8A98DFB}" dt="2022-04-01T18:30:00.174" v="316" actId="1076"/>
          <ac:spMkLst>
            <pc:docMk/>
            <pc:sldMk cId="2020319873" sldId="258"/>
            <ac:spMk id="8" creationId="{28FD7601-1803-BD46-813F-1CB0D26862B1}"/>
          </ac:spMkLst>
        </pc:spChg>
        <pc:spChg chg="add mod">
          <ac:chgData name="Dietmar Schrausser" userId="4adde07da46e4f95" providerId="LiveId" clId="{FCB19956-0824-7341-9A5E-4BEDA8A98DFB}" dt="2022-04-01T18:23:44.333" v="290" actId="1076"/>
          <ac:spMkLst>
            <pc:docMk/>
            <pc:sldMk cId="2020319873" sldId="258"/>
            <ac:spMk id="9" creationId="{19628D49-75CF-BC4B-A689-63BA90F574F3}"/>
          </ac:spMkLst>
        </pc:spChg>
        <pc:spChg chg="add mod">
          <ac:chgData name="Dietmar Schrausser" userId="4adde07da46e4f95" providerId="LiveId" clId="{FCB19956-0824-7341-9A5E-4BEDA8A98DFB}" dt="2022-04-01T18:32:07.890" v="326" actId="255"/>
          <ac:spMkLst>
            <pc:docMk/>
            <pc:sldMk cId="2020319873" sldId="258"/>
            <ac:spMk id="10" creationId="{A2D3979C-B20A-D242-A68E-D8A1B881C3FD}"/>
          </ac:spMkLst>
        </pc:spChg>
        <pc:spChg chg="add mod">
          <ac:chgData name="Dietmar Schrausser" userId="4adde07da46e4f95" providerId="LiveId" clId="{FCB19956-0824-7341-9A5E-4BEDA8A98DFB}" dt="2022-04-01T18:32:11.965" v="327" actId="255"/>
          <ac:spMkLst>
            <pc:docMk/>
            <pc:sldMk cId="2020319873" sldId="258"/>
            <ac:spMk id="11" creationId="{336FBB13-A9D0-5E4D-BFA7-291B5BA89846}"/>
          </ac:spMkLst>
        </pc:spChg>
        <pc:spChg chg="add mod">
          <ac:chgData name="Dietmar Schrausser" userId="4adde07da46e4f95" providerId="LiveId" clId="{FCB19956-0824-7341-9A5E-4BEDA8A98DFB}" dt="2022-04-01T18:26:38.079" v="309" actId="1076"/>
          <ac:spMkLst>
            <pc:docMk/>
            <pc:sldMk cId="2020319873" sldId="258"/>
            <ac:spMk id="12" creationId="{3894173B-EE07-AB4E-8227-871977E40EC2}"/>
          </ac:spMkLst>
        </pc:spChg>
      </pc:sldChg>
      <pc:sldChg chg="addSp delSp modSp new">
        <pc:chgData name="Dietmar Schrausser" userId="4adde07da46e4f95" providerId="LiveId" clId="{FCB19956-0824-7341-9A5E-4BEDA8A98DFB}" dt="2022-04-01T20:38:00.919" v="475" actId="20577"/>
        <pc:sldMkLst>
          <pc:docMk/>
          <pc:sldMk cId="578852272" sldId="259"/>
        </pc:sldMkLst>
        <pc:spChg chg="del">
          <ac:chgData name="Dietmar Schrausser" userId="4adde07da46e4f95" providerId="LiveId" clId="{FCB19956-0824-7341-9A5E-4BEDA8A98DFB}" dt="2022-04-01T18:44:02.351" v="330" actId="478"/>
          <ac:spMkLst>
            <pc:docMk/>
            <pc:sldMk cId="578852272" sldId="259"/>
            <ac:spMk id="2" creationId="{95324DF2-E094-C94D-9153-115D83EDACC1}"/>
          </ac:spMkLst>
        </pc:spChg>
        <pc:spChg chg="del">
          <ac:chgData name="Dietmar Schrausser" userId="4adde07da46e4f95" providerId="LiveId" clId="{FCB19956-0824-7341-9A5E-4BEDA8A98DFB}" dt="2022-04-01T18:44:00.732" v="329" actId="478"/>
          <ac:spMkLst>
            <pc:docMk/>
            <pc:sldMk cId="578852272" sldId="259"/>
            <ac:spMk id="3" creationId="{156D9798-32DE-FD40-BC0A-AE9978DF1611}"/>
          </ac:spMkLst>
        </pc:spChg>
        <pc:spChg chg="add mod">
          <ac:chgData name="Dietmar Schrausser" userId="4adde07da46e4f95" providerId="LiveId" clId="{FCB19956-0824-7341-9A5E-4BEDA8A98DFB}" dt="2022-04-01T20:12:40.442" v="452" actId="208"/>
          <ac:spMkLst>
            <pc:docMk/>
            <pc:sldMk cId="578852272" sldId="259"/>
            <ac:spMk id="4" creationId="{887F78D5-7B47-444D-8519-8C0CE97E67D4}"/>
          </ac:spMkLst>
        </pc:spChg>
        <pc:spChg chg="add mod">
          <ac:chgData name="Dietmar Schrausser" userId="4adde07da46e4f95" providerId="LiveId" clId="{FCB19956-0824-7341-9A5E-4BEDA8A98DFB}" dt="2022-04-01T20:12:43.143" v="453" actId="208"/>
          <ac:spMkLst>
            <pc:docMk/>
            <pc:sldMk cId="578852272" sldId="259"/>
            <ac:spMk id="5" creationId="{FE08AF16-AC20-E742-A45D-3A61F3AB9526}"/>
          </ac:spMkLst>
        </pc:spChg>
        <pc:spChg chg="add mod">
          <ac:chgData name="Dietmar Schrausser" userId="4adde07da46e4f95" providerId="LiveId" clId="{FCB19956-0824-7341-9A5E-4BEDA8A98DFB}" dt="2022-04-01T18:47:15.919" v="351" actId="1076"/>
          <ac:spMkLst>
            <pc:docMk/>
            <pc:sldMk cId="578852272" sldId="259"/>
            <ac:spMk id="6" creationId="{7A579843-9580-5049-9A6E-1BE5884E1E9B}"/>
          </ac:spMkLst>
        </pc:spChg>
        <pc:spChg chg="add mod">
          <ac:chgData name="Dietmar Schrausser" userId="4adde07da46e4f95" providerId="LiveId" clId="{FCB19956-0824-7341-9A5E-4BEDA8A98DFB}" dt="2022-04-01T18:48:27.347" v="357" actId="208"/>
          <ac:spMkLst>
            <pc:docMk/>
            <pc:sldMk cId="578852272" sldId="259"/>
            <ac:spMk id="7" creationId="{4B1F5C2A-A57B-A349-81DC-E87F0E4CAF5C}"/>
          </ac:spMkLst>
        </pc:spChg>
        <pc:spChg chg="add mod">
          <ac:chgData name="Dietmar Schrausser" userId="4adde07da46e4f95" providerId="LiveId" clId="{FCB19956-0824-7341-9A5E-4BEDA8A98DFB}" dt="2022-04-01T18:57:52.690" v="438" actId="255"/>
          <ac:spMkLst>
            <pc:docMk/>
            <pc:sldMk cId="578852272" sldId="259"/>
            <ac:spMk id="8" creationId="{703A77A6-8E45-8B49-A727-A2AB71B63477}"/>
          </ac:spMkLst>
        </pc:spChg>
        <pc:spChg chg="add mod">
          <ac:chgData name="Dietmar Schrausser" userId="4adde07da46e4f95" providerId="LiveId" clId="{FCB19956-0824-7341-9A5E-4BEDA8A98DFB}" dt="2022-04-01T18:51:55.065" v="380" actId="14100"/>
          <ac:spMkLst>
            <pc:docMk/>
            <pc:sldMk cId="578852272" sldId="259"/>
            <ac:spMk id="9" creationId="{742C9F0C-DEE9-FE46-9F4F-382AF261A218}"/>
          </ac:spMkLst>
        </pc:spChg>
        <pc:spChg chg="add mod">
          <ac:chgData name="Dietmar Schrausser" userId="4adde07da46e4f95" providerId="LiveId" clId="{FCB19956-0824-7341-9A5E-4BEDA8A98DFB}" dt="2022-04-01T20:38:00.919" v="475" actId="20577"/>
          <ac:spMkLst>
            <pc:docMk/>
            <pc:sldMk cId="578852272" sldId="259"/>
            <ac:spMk id="10" creationId="{14C733DD-8F8C-6049-97E6-3E329E0E0593}"/>
          </ac:spMkLst>
        </pc:spChg>
        <pc:spChg chg="add mod">
          <ac:chgData name="Dietmar Schrausser" userId="4adde07da46e4f95" providerId="LiveId" clId="{FCB19956-0824-7341-9A5E-4BEDA8A98DFB}" dt="2022-04-01T20:13:10.620" v="455" actId="207"/>
          <ac:spMkLst>
            <pc:docMk/>
            <pc:sldMk cId="578852272" sldId="259"/>
            <ac:spMk id="11" creationId="{A4F7F332-1507-504B-98AE-F00E3D185128}"/>
          </ac:spMkLst>
        </pc:spChg>
        <pc:spChg chg="add mod">
          <ac:chgData name="Dietmar Schrausser" userId="4adde07da46e4f95" providerId="LiveId" clId="{FCB19956-0824-7341-9A5E-4BEDA8A98DFB}" dt="2022-04-01T18:55:38.286" v="414" actId="1076"/>
          <ac:spMkLst>
            <pc:docMk/>
            <pc:sldMk cId="578852272" sldId="259"/>
            <ac:spMk id="12" creationId="{9F6EBDFF-F9B3-9C4F-9279-3F5492C60C7A}"/>
          </ac:spMkLst>
        </pc:spChg>
        <pc:spChg chg="add mod">
          <ac:chgData name="Dietmar Schrausser" userId="4adde07da46e4f95" providerId="LiveId" clId="{FCB19956-0824-7341-9A5E-4BEDA8A98DFB}" dt="2022-04-01T18:57:20.679" v="431" actId="1076"/>
          <ac:spMkLst>
            <pc:docMk/>
            <pc:sldMk cId="578852272" sldId="259"/>
            <ac:spMk id="13" creationId="{588BAF04-B5DF-394E-9E2B-6FA8837458BF}"/>
          </ac:spMkLst>
        </pc:spChg>
        <pc:spChg chg="add mod">
          <ac:chgData name="Dietmar Schrausser" userId="4adde07da46e4f95" providerId="LiveId" clId="{FCB19956-0824-7341-9A5E-4BEDA8A98DFB}" dt="2022-04-01T18:58:12.848" v="441" actId="1076"/>
          <ac:spMkLst>
            <pc:docMk/>
            <pc:sldMk cId="578852272" sldId="259"/>
            <ac:spMk id="14" creationId="{9E93BD3A-A4F3-F34E-A422-94F202DF4CD3}"/>
          </ac:spMkLst>
        </pc:spChg>
        <pc:spChg chg="add mod">
          <ac:chgData name="Dietmar Schrausser" userId="4adde07da46e4f95" providerId="LiveId" clId="{FCB19956-0824-7341-9A5E-4BEDA8A98DFB}" dt="2022-04-01T18:59:06.915" v="449" actId="1076"/>
          <ac:spMkLst>
            <pc:docMk/>
            <pc:sldMk cId="578852272" sldId="259"/>
            <ac:spMk id="15" creationId="{078470DD-E750-6742-AB7D-DDF53ABE8C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79681-1E52-7D47-9257-A8C5C378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2FBB7F-76A7-E442-8E52-B2B087513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A962D-6061-B946-9D63-E256CAD8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88071-2BB8-854C-AC57-BD7529D1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2153B-4886-334D-BE61-F1F19A2E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25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4FD3F-7BC1-6A43-B9BD-39021CF3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FD7F4-F748-B743-AB44-B6B6E0A2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319A9-804D-894C-8A8A-29C7FA69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CA609-5CA1-C742-B6A9-09F48F3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41B22-309E-5145-8228-10B740F3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5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72BA1A-AE8A-D642-BB0F-733B2148B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2BB3FF-722D-7E4E-B511-26238984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70492-2162-FD42-86A7-0533E4C7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85AC7-7B2E-2947-84D0-EE284515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78082-3D8C-1D4C-AB46-8D18CA3A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1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EC80F-E18C-D14A-95D9-7934412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8C47B-E6C7-994E-9E2E-6A64B586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CEAD3-0012-A342-8B81-040913E3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40948-2299-EA4B-97DB-E6BD417F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1EC65-A073-E246-883C-910E87EF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46B9F-162C-2648-B41A-2C1B69E9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3C67AC-6330-FC46-899D-C14D3178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EBAE5-DA54-CB40-83A6-13427F52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FDCF9-67C2-B94A-8C37-8F1AD25F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F997C-8B7B-2346-A72E-62937D60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0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2BC19-5432-6D4A-A804-F4A2CB5F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CB5B-9C5F-8243-94F8-1806A21D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32B33D-3595-1F48-A562-DCD72D9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AF2E8-2F75-5243-A74C-998DB9F1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A85D5F-8FDB-6343-8906-9A43B7BA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F12A2-05BD-0A4D-8867-76BA6511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DE40B-93E3-A941-9B20-50C6C112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31197-CAA6-014C-9DD5-92215F18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5D02C-3DAD-B049-A528-B832A282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9403BF-1948-1145-86FD-62ADE2784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CF7AD-0493-2B4B-A695-D038E1738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A4908D-B26B-8A46-AF56-5A56D900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F1DBBB-CDFF-874D-A220-D9EFF3A6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85B540-F57C-6B48-87B5-719319C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80E8D-C866-264C-8D93-E8FED8AB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8EBC42-4561-AC49-A6D7-329E3632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A38317-3479-C447-B23E-197BEC4D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5A7D36-24BB-DA4C-B56E-9169F7C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01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452703-D489-3D45-8A57-5F1FB8F6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2431DE-1362-964E-91C9-CB5FD166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FBB610-71E9-C249-A7FF-4876AACE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A3347-BA2C-194E-88E5-804916C6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E491F-D81C-254C-BC01-BAD0AAA8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AA2A15-569C-424A-9085-6B1EAFAEE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062EF-D097-214A-9C95-3717C578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631F0-7307-2244-85F3-D49A9AB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5A0F0-7D44-9A41-9FFA-27AF9BC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3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4C0EF-7C17-074C-9FAE-FA9FEEE0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030F0B-C4C7-5241-B580-81C467355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F42823-2AD3-2F4D-AA46-EA4C31F3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18574B-C48A-3842-801A-8D0F6D5D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DFC2A1-7FC9-734F-AF8C-6EF264E6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ACB6-9730-D141-A71D-B17EEE4B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9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80D127-FD0B-9C4E-919A-F081913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5FD1E-900B-B141-9C88-CEF77AFB8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A76DE-86EF-9547-9408-18BB58726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E93F-E662-C746-A755-96772AF61681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E695B-7C25-AE49-B6E9-55A994B8C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4F6DC-C19E-0A45-8068-787895F7C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44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46FCEE84-9B4F-FC4B-B60B-6D8032792537}"/>
              </a:ext>
            </a:extLst>
          </p:cNvPr>
          <p:cNvSpPr/>
          <p:nvPr/>
        </p:nvSpPr>
        <p:spPr>
          <a:xfrm>
            <a:off x="2332521" y="1186346"/>
            <a:ext cx="5040000" cy="50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F6EA5D87-2E79-144D-83C1-F3F8FC95C6CF}"/>
              </a:ext>
            </a:extLst>
          </p:cNvPr>
          <p:cNvCxnSpPr>
            <a:cxnSpLocks/>
          </p:cNvCxnSpPr>
          <p:nvPr/>
        </p:nvCxnSpPr>
        <p:spPr>
          <a:xfrm>
            <a:off x="4833113" y="1186346"/>
            <a:ext cx="0" cy="25200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5238BF1-D94D-F845-8364-F8F6A84CFDCF}"/>
              </a:ext>
            </a:extLst>
          </p:cNvPr>
          <p:cNvCxnSpPr>
            <a:cxnSpLocks/>
          </p:cNvCxnSpPr>
          <p:nvPr/>
        </p:nvCxnSpPr>
        <p:spPr>
          <a:xfrm>
            <a:off x="2332521" y="3706346"/>
            <a:ext cx="50400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71D3693-4FD9-2E4B-B7C3-B761BBF6BC71}"/>
              </a:ext>
            </a:extLst>
          </p:cNvPr>
          <p:cNvCxnSpPr>
            <a:cxnSpLocks/>
          </p:cNvCxnSpPr>
          <p:nvPr/>
        </p:nvCxnSpPr>
        <p:spPr>
          <a:xfrm flipV="1">
            <a:off x="4833113" y="3653028"/>
            <a:ext cx="2556000" cy="53318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4E245FF-66BA-EF48-8531-7A0370C33422}"/>
              </a:ext>
            </a:extLst>
          </p:cNvPr>
          <p:cNvSpPr/>
          <p:nvPr/>
        </p:nvSpPr>
        <p:spPr>
          <a:xfrm>
            <a:off x="3052521" y="1906346"/>
            <a:ext cx="3600000" cy="360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9B7800B-BCAE-8C4F-ABC3-74D1EEAE22FF}"/>
              </a:ext>
            </a:extLst>
          </p:cNvPr>
          <p:cNvSpPr txBox="1"/>
          <p:nvPr/>
        </p:nvSpPr>
        <p:spPr>
          <a:xfrm>
            <a:off x="4716972" y="38480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554967B-46A6-EA40-9763-359318C5B5A1}"/>
              </a:ext>
            </a:extLst>
          </p:cNvPr>
          <p:cNvSpPr txBox="1"/>
          <p:nvPr/>
        </p:nvSpPr>
        <p:spPr>
          <a:xfrm>
            <a:off x="4823721" y="25704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>
                <a:latin typeface="Times New Roman" panose="02020603050405020304" pitchFamily="18" charset="0"/>
                <a:cs typeface="Times New Roman" panose="02020603050405020304" pitchFamily="18" charset="0"/>
              </a:rPr>
              <a:t>d = r</a:t>
            </a:r>
            <a:endParaRPr lang="de-DE" i="1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8CB935B-8538-F34E-8B4E-1CAF00A00A0C}"/>
              </a:ext>
            </a:extLst>
          </p:cNvPr>
          <p:cNvSpPr txBox="1"/>
          <p:nvPr/>
        </p:nvSpPr>
        <p:spPr>
          <a:xfrm>
            <a:off x="6681321" y="15660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AA2DD8-84D3-7C4A-A3B8-086CDB6B1D39}"/>
              </a:ext>
            </a:extLst>
          </p:cNvPr>
          <p:cNvSpPr txBox="1"/>
          <p:nvPr/>
        </p:nvSpPr>
        <p:spPr>
          <a:xfrm>
            <a:off x="7348415" y="34950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B2EFCBC-443A-D945-9B8F-17F5D9D88465}"/>
              </a:ext>
            </a:extLst>
          </p:cNvPr>
          <p:cNvSpPr txBox="1"/>
          <p:nvPr/>
        </p:nvSpPr>
        <p:spPr>
          <a:xfrm>
            <a:off x="4813706" y="1418023"/>
            <a:ext cx="105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69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93F03DB-250A-7A41-A54A-40C8A80B4E09}"/>
              </a:ext>
            </a:extLst>
          </p:cNvPr>
          <p:cNvSpPr/>
          <p:nvPr/>
        </p:nvSpPr>
        <p:spPr>
          <a:xfrm>
            <a:off x="3991227" y="1557000"/>
            <a:ext cx="3744000" cy="37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809BAFC-8FB4-984B-A553-B4E547940F89}"/>
              </a:ext>
            </a:extLst>
          </p:cNvPr>
          <p:cNvSpPr/>
          <p:nvPr/>
        </p:nvSpPr>
        <p:spPr>
          <a:xfrm>
            <a:off x="4891227" y="2446651"/>
            <a:ext cx="1944000" cy="1944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5FAC263-1671-D14B-9D23-9EAFAE8B14AB}"/>
              </a:ext>
            </a:extLst>
          </p:cNvPr>
          <p:cNvSpPr/>
          <p:nvPr/>
        </p:nvSpPr>
        <p:spPr>
          <a:xfrm>
            <a:off x="5496921" y="3069000"/>
            <a:ext cx="720000" cy="72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8042A8A-55DD-4748-B2BE-BF9406904E13}"/>
              </a:ext>
            </a:extLst>
          </p:cNvPr>
          <p:cNvSpPr/>
          <p:nvPr/>
        </p:nvSpPr>
        <p:spPr>
          <a:xfrm>
            <a:off x="5820921" y="3393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BDDE93-37D8-8A42-ACAD-0DC648CAA956}"/>
              </a:ext>
            </a:extLst>
          </p:cNvPr>
          <p:cNvSpPr txBox="1"/>
          <p:nvPr/>
        </p:nvSpPr>
        <p:spPr>
          <a:xfrm>
            <a:off x="7185614" y="184976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>
                <a:latin typeface="Times New Roman" panose="02020603050405020304" pitchFamily="18" charset="0"/>
                <a:cs typeface="Times New Roman" panose="02020603050405020304" pitchFamily="18" charset="0"/>
              </a:rPr>
              <a:t>LVNA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61B44A-6DA0-2344-9E24-DF6931D28E7A}"/>
              </a:ext>
            </a:extLst>
          </p:cNvPr>
          <p:cNvSpPr txBox="1"/>
          <p:nvPr/>
        </p:nvSpPr>
        <p:spPr>
          <a:xfrm>
            <a:off x="6526074" y="254587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63CB50-DF5F-2C4C-9B0F-7F9C12BC568C}"/>
              </a:ext>
            </a:extLst>
          </p:cNvPr>
          <p:cNvSpPr txBox="1"/>
          <p:nvPr/>
        </p:nvSpPr>
        <p:spPr>
          <a:xfrm>
            <a:off x="6096000" y="299133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803B4DB-C967-8243-9E9C-7C16E683442A}"/>
              </a:ext>
            </a:extLst>
          </p:cNvPr>
          <p:cNvSpPr txBox="1"/>
          <p:nvPr/>
        </p:nvSpPr>
        <p:spPr>
          <a:xfrm>
            <a:off x="5611674" y="3467658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>
                <a:latin typeface="Times New Roman" panose="02020603050405020304" pitchFamily="18" charset="0"/>
                <a:cs typeface="Times New Roman" panose="02020603050405020304" pitchFamily="18" charset="0"/>
              </a:rPr>
              <a:t>TERRA</a:t>
            </a:r>
          </a:p>
        </p:txBody>
      </p:sp>
    </p:spTree>
    <p:extLst>
      <p:ext uri="{BB962C8B-B14F-4D97-AF65-F5344CB8AC3E}">
        <p14:creationId xmlns:p14="http://schemas.microsoft.com/office/powerpoint/2010/main" val="221764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1FCAB43-2A1F-F242-B082-31BE3ED52CED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EF86291-4FDE-9B47-AC81-98F80185677E}"/>
              </a:ext>
            </a:extLst>
          </p:cNvPr>
          <p:cNvSpPr/>
          <p:nvPr/>
        </p:nvSpPr>
        <p:spPr>
          <a:xfrm>
            <a:off x="6002400" y="3335400"/>
            <a:ext cx="187200" cy="18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1979F2-CE29-8D4C-9299-F75C5A0F9A1B}"/>
              </a:ext>
            </a:extLst>
          </p:cNvPr>
          <p:cNvSpPr/>
          <p:nvPr/>
        </p:nvSpPr>
        <p:spPr>
          <a:xfrm>
            <a:off x="5844000" y="3177000"/>
            <a:ext cx="504000" cy="504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B3B5C6-6FE9-E64A-90C3-B4DAEE93FBC6}"/>
              </a:ext>
            </a:extLst>
          </p:cNvPr>
          <p:cNvSpPr/>
          <p:nvPr/>
        </p:nvSpPr>
        <p:spPr>
          <a:xfrm>
            <a:off x="4746000" y="2079000"/>
            <a:ext cx="2700000" cy="270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FD7601-1803-BD46-813F-1CB0D26862B1}"/>
              </a:ext>
            </a:extLst>
          </p:cNvPr>
          <p:cNvSpPr txBox="1"/>
          <p:nvPr/>
        </p:nvSpPr>
        <p:spPr>
          <a:xfrm>
            <a:off x="7539600" y="2158339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9628D49-75CF-BC4B-A689-63BA90F574F3}"/>
              </a:ext>
            </a:extLst>
          </p:cNvPr>
          <p:cNvSpPr txBox="1"/>
          <p:nvPr/>
        </p:nvSpPr>
        <p:spPr>
          <a:xfrm>
            <a:off x="5875200" y="3494078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>
                <a:latin typeface="Times New Roman" panose="02020603050405020304" pitchFamily="18" charset="0"/>
                <a:cs typeface="Times New Roman" panose="02020603050405020304" pitchFamily="18" charset="0"/>
              </a:rPr>
              <a:t>LVNA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D3979C-B20A-D242-A68E-D8A1B881C3FD}"/>
              </a:ext>
            </a:extLst>
          </p:cNvPr>
          <p:cNvSpPr txBox="1"/>
          <p:nvPr/>
        </p:nvSpPr>
        <p:spPr>
          <a:xfrm>
            <a:off x="7038000" y="2368483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VENVS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6FBB13-A9D0-5E4D-BFA7-291B5BA89846}"/>
              </a:ext>
            </a:extLst>
          </p:cNvPr>
          <p:cNvSpPr txBox="1"/>
          <p:nvPr/>
        </p:nvSpPr>
        <p:spPr>
          <a:xfrm>
            <a:off x="6225600" y="3073790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MERCVRIO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894173B-EE07-AB4E-8227-871977E40EC2}"/>
              </a:ext>
            </a:extLst>
          </p:cNvPr>
          <p:cNvSpPr/>
          <p:nvPr/>
        </p:nvSpPr>
        <p:spPr>
          <a:xfrm>
            <a:off x="6096000" y="1629000"/>
            <a:ext cx="3600000" cy="360000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31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87F78D5-7B47-444D-8519-8C0CE97E67D4}"/>
              </a:ext>
            </a:extLst>
          </p:cNvPr>
          <p:cNvSpPr/>
          <p:nvPr/>
        </p:nvSpPr>
        <p:spPr>
          <a:xfrm>
            <a:off x="3216000" y="549000"/>
            <a:ext cx="5760000" cy="576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E08AF16-AC20-E742-A45D-3A61F3AB9526}"/>
              </a:ext>
            </a:extLst>
          </p:cNvPr>
          <p:cNvSpPr/>
          <p:nvPr/>
        </p:nvSpPr>
        <p:spPr>
          <a:xfrm>
            <a:off x="4314000" y="1647000"/>
            <a:ext cx="3564000" cy="3564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A579843-9580-5049-9A6E-1BE5884E1E9B}"/>
              </a:ext>
            </a:extLst>
          </p:cNvPr>
          <p:cNvSpPr/>
          <p:nvPr/>
        </p:nvSpPr>
        <p:spPr>
          <a:xfrm>
            <a:off x="5916000" y="324900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1F5C2A-A57B-A349-81DC-E87F0E4CAF5C}"/>
              </a:ext>
            </a:extLst>
          </p:cNvPr>
          <p:cNvSpPr/>
          <p:nvPr/>
        </p:nvSpPr>
        <p:spPr>
          <a:xfrm>
            <a:off x="5160000" y="2493000"/>
            <a:ext cx="1872000" cy="18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03A77A6-8E45-8B49-A727-A2AB71B63477}"/>
              </a:ext>
            </a:extLst>
          </p:cNvPr>
          <p:cNvSpPr/>
          <p:nvPr/>
        </p:nvSpPr>
        <p:spPr>
          <a:xfrm>
            <a:off x="6096000" y="3249000"/>
            <a:ext cx="360000" cy="36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2C9F0C-DEE9-FE46-9F4F-382AF261A218}"/>
              </a:ext>
            </a:extLst>
          </p:cNvPr>
          <p:cNvSpPr/>
          <p:nvPr/>
        </p:nvSpPr>
        <p:spPr>
          <a:xfrm>
            <a:off x="6096000" y="3429000"/>
            <a:ext cx="18000" cy="1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C733DD-8F8C-6049-97E6-3E329E0E0593}"/>
              </a:ext>
            </a:extLst>
          </p:cNvPr>
          <p:cNvSpPr txBox="1"/>
          <p:nvPr/>
        </p:nvSpPr>
        <p:spPr>
          <a:xfrm>
            <a:off x="8344642" y="1531584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SATVRNO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4F7F332-1507-504B-98AE-F00E3D185128}"/>
              </a:ext>
            </a:extLst>
          </p:cNvPr>
          <p:cNvSpPr txBox="1"/>
          <p:nvPr/>
        </p:nvSpPr>
        <p:spPr>
          <a:xfrm>
            <a:off x="7512600" y="2196000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IVPITER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F6EBDFF-F9B3-9C4F-9279-3F5492C60C7A}"/>
              </a:ext>
            </a:extLst>
          </p:cNvPr>
          <p:cNvSpPr/>
          <p:nvPr/>
        </p:nvSpPr>
        <p:spPr>
          <a:xfrm>
            <a:off x="336000" y="-2331000"/>
            <a:ext cx="11520000" cy="1152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8BAF04-B5DF-394E-9E2B-6FA8837458BF}"/>
              </a:ext>
            </a:extLst>
          </p:cNvPr>
          <p:cNvSpPr txBox="1"/>
          <p:nvPr/>
        </p:nvSpPr>
        <p:spPr>
          <a:xfrm>
            <a:off x="10027200" y="520840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FIRMAMENTO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93BD3A-A4F3-F34E-A422-94F202DF4CD3}"/>
              </a:ext>
            </a:extLst>
          </p:cNvPr>
          <p:cNvSpPr txBox="1"/>
          <p:nvPr/>
        </p:nvSpPr>
        <p:spPr>
          <a:xfrm>
            <a:off x="6831521" y="2734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>
                <a:latin typeface="Times New Roman" panose="02020603050405020304" pitchFamily="18" charset="0"/>
                <a:cs typeface="Times New Roman" panose="02020603050405020304" pitchFamily="18" charset="0"/>
              </a:rPr>
              <a:t>MARS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78470DD-E750-6742-AB7D-DDF53ABE8CB3}"/>
              </a:ext>
            </a:extLst>
          </p:cNvPr>
          <p:cNvSpPr txBox="1"/>
          <p:nvPr/>
        </p:nvSpPr>
        <p:spPr>
          <a:xfrm>
            <a:off x="6105000" y="306741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</a:p>
        </p:txBody>
      </p:sp>
    </p:spTree>
    <p:extLst>
      <p:ext uri="{BB962C8B-B14F-4D97-AF65-F5344CB8AC3E}">
        <p14:creationId xmlns:p14="http://schemas.microsoft.com/office/powerpoint/2010/main" val="57885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4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Dietmar Schrausser</dc:creator>
  <cp:lastModifiedBy>Dietmar Schrausser</cp:lastModifiedBy>
  <cp:revision>10</cp:revision>
  <dcterms:created xsi:type="dcterms:W3CDTF">2022-02-12T06:17:16Z</dcterms:created>
  <dcterms:modified xsi:type="dcterms:W3CDTF">2022-04-01T20:38:09Z</dcterms:modified>
</cp:coreProperties>
</file>