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9" r:id="rId3"/>
    <p:sldId id="270" r:id="rId4"/>
    <p:sldId id="314" r:id="rId5"/>
    <p:sldId id="276" r:id="rId6"/>
    <p:sldId id="277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3" r:id="rId15"/>
    <p:sldId id="298" r:id="rId16"/>
    <p:sldId id="290" r:id="rId17"/>
    <p:sldId id="301" r:id="rId18"/>
    <p:sldId id="293" r:id="rId19"/>
    <p:sldId id="366" r:id="rId20"/>
    <p:sldId id="365" r:id="rId21"/>
    <p:sldId id="296" r:id="rId22"/>
    <p:sldId id="318" r:id="rId23"/>
    <p:sldId id="319" r:id="rId24"/>
    <p:sldId id="320" r:id="rId25"/>
    <p:sldId id="321" r:id="rId26"/>
    <p:sldId id="322" r:id="rId27"/>
    <p:sldId id="323" r:id="rId28"/>
    <p:sldId id="368" r:id="rId29"/>
    <p:sldId id="261" r:id="rId30"/>
    <p:sldId id="369" r:id="rId31"/>
    <p:sldId id="260" r:id="rId32"/>
    <p:sldId id="370" r:id="rId33"/>
    <p:sldId id="259" r:id="rId34"/>
    <p:sldId id="263" r:id="rId35"/>
    <p:sldId id="258" r:id="rId36"/>
    <p:sldId id="262" r:id="rId37"/>
    <p:sldId id="367" r:id="rId38"/>
    <p:sldId id="27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97899-560C-A741-A0A8-CCED53D0E09A}" v="1241" dt="2024-05-13T14:12:5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ider, Dan" userId="bdb7dbfd-0c19-4820-840a-a8d8c94a91de" providerId="ADAL" clId="{70C97899-560C-A741-A0A8-CCED53D0E09A}"/>
    <pc:docChg chg="undo custSel addSld delSld modSld">
      <pc:chgData name="Schrider, Dan" userId="bdb7dbfd-0c19-4820-840a-a8d8c94a91de" providerId="ADAL" clId="{70C97899-560C-A741-A0A8-CCED53D0E09A}" dt="2024-05-13T14:12:51.614" v="1244" actId="5793"/>
      <pc:docMkLst>
        <pc:docMk/>
      </pc:docMkLst>
      <pc:sldChg chg="modSp mod">
        <pc:chgData name="Schrider, Dan" userId="bdb7dbfd-0c19-4820-840a-a8d8c94a91de" providerId="ADAL" clId="{70C97899-560C-A741-A0A8-CCED53D0E09A}" dt="2024-05-13T13:51:57.673" v="26" actId="20577"/>
        <pc:sldMkLst>
          <pc:docMk/>
          <pc:sldMk cId="4009884047" sldId="256"/>
        </pc:sldMkLst>
        <pc:spChg chg="mod">
          <ac:chgData name="Schrider, Dan" userId="bdb7dbfd-0c19-4820-840a-a8d8c94a91de" providerId="ADAL" clId="{70C97899-560C-A741-A0A8-CCED53D0E09A}" dt="2024-05-13T13:51:53.130" v="21" actId="20577"/>
          <ac:spMkLst>
            <pc:docMk/>
            <pc:sldMk cId="4009884047" sldId="256"/>
            <ac:spMk id="2" creationId="{00000000-0000-0000-0000-000000000000}"/>
          </ac:spMkLst>
        </pc:spChg>
        <pc:spChg chg="mod">
          <ac:chgData name="Schrider, Dan" userId="bdb7dbfd-0c19-4820-840a-a8d8c94a91de" providerId="ADAL" clId="{70C97899-560C-A741-A0A8-CCED53D0E09A}" dt="2024-05-13T13:51:57.673" v="26" actId="20577"/>
          <ac:spMkLst>
            <pc:docMk/>
            <pc:sldMk cId="4009884047" sldId="256"/>
            <ac:spMk id="5" creationId="{2EE4B33A-905E-679D-D0E3-3D4101A15788}"/>
          </ac:spMkLst>
        </pc:spChg>
      </pc:sldChg>
      <pc:sldChg chg="del">
        <pc:chgData name="Schrider, Dan" userId="bdb7dbfd-0c19-4820-840a-a8d8c94a91de" providerId="ADAL" clId="{70C97899-560C-A741-A0A8-CCED53D0E09A}" dt="2024-05-13T13:52:25.594" v="27" actId="2696"/>
        <pc:sldMkLst>
          <pc:docMk/>
          <pc:sldMk cId="1968191062" sldId="257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2845570026" sldId="258"/>
        </pc:sldMkLst>
      </pc:sldChg>
      <pc:sldChg chg="del">
        <pc:chgData name="Schrider, Dan" userId="bdb7dbfd-0c19-4820-840a-a8d8c94a91de" providerId="ADAL" clId="{70C97899-560C-A741-A0A8-CCED53D0E09A}" dt="2024-05-13T13:52:25.612" v="28" actId="2696"/>
        <pc:sldMkLst>
          <pc:docMk/>
          <pc:sldMk cId="3423455019" sldId="258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2348593845" sldId="259"/>
        </pc:sldMkLst>
      </pc:sldChg>
      <pc:sldChg chg="del">
        <pc:chgData name="Schrider, Dan" userId="bdb7dbfd-0c19-4820-840a-a8d8c94a91de" providerId="ADAL" clId="{70C97899-560C-A741-A0A8-CCED53D0E09A}" dt="2024-05-13T13:52:25.621" v="29" actId="2696"/>
        <pc:sldMkLst>
          <pc:docMk/>
          <pc:sldMk cId="3322682594" sldId="259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1936431415" sldId="260"/>
        </pc:sldMkLst>
      </pc:sldChg>
      <pc:sldChg chg="del">
        <pc:chgData name="Schrider, Dan" userId="bdb7dbfd-0c19-4820-840a-a8d8c94a91de" providerId="ADAL" clId="{70C97899-560C-A741-A0A8-CCED53D0E09A}" dt="2024-05-13T13:52:25.646" v="31" actId="2696"/>
        <pc:sldMkLst>
          <pc:docMk/>
          <pc:sldMk cId="3982091910" sldId="260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666356007" sldId="261"/>
        </pc:sldMkLst>
      </pc:sldChg>
      <pc:sldChg chg="del">
        <pc:chgData name="Schrider, Dan" userId="bdb7dbfd-0c19-4820-840a-a8d8c94a91de" providerId="ADAL" clId="{70C97899-560C-A741-A0A8-CCED53D0E09A}" dt="2024-05-13T13:52:25.632" v="30" actId="2696"/>
        <pc:sldMkLst>
          <pc:docMk/>
          <pc:sldMk cId="1291284139" sldId="261"/>
        </pc:sldMkLst>
      </pc:sldChg>
      <pc:sldChg chg="del">
        <pc:chgData name="Schrider, Dan" userId="bdb7dbfd-0c19-4820-840a-a8d8c94a91de" providerId="ADAL" clId="{70C97899-560C-A741-A0A8-CCED53D0E09A}" dt="2024-05-13T13:52:25.654" v="32" actId="2696"/>
        <pc:sldMkLst>
          <pc:docMk/>
          <pc:sldMk cId="2038629777" sldId="262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3890181697" sldId="262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223482766" sldId="263"/>
        </pc:sldMkLst>
      </pc:sldChg>
      <pc:sldChg chg="del">
        <pc:chgData name="Schrider, Dan" userId="bdb7dbfd-0c19-4820-840a-a8d8c94a91de" providerId="ADAL" clId="{70C97899-560C-A741-A0A8-CCED53D0E09A}" dt="2024-05-13T13:52:25.691" v="34" actId="2696"/>
        <pc:sldMkLst>
          <pc:docMk/>
          <pc:sldMk cId="2263957865" sldId="263"/>
        </pc:sldMkLst>
      </pc:sldChg>
      <pc:sldChg chg="del">
        <pc:chgData name="Schrider, Dan" userId="bdb7dbfd-0c19-4820-840a-a8d8c94a91de" providerId="ADAL" clId="{70C97899-560C-A741-A0A8-CCED53D0E09A}" dt="2024-05-13T13:52:25.708" v="35" actId="2696"/>
        <pc:sldMkLst>
          <pc:docMk/>
          <pc:sldMk cId="2370889540" sldId="264"/>
        </pc:sldMkLst>
      </pc:sldChg>
      <pc:sldChg chg="del">
        <pc:chgData name="Schrider, Dan" userId="bdb7dbfd-0c19-4820-840a-a8d8c94a91de" providerId="ADAL" clId="{70C97899-560C-A741-A0A8-CCED53D0E09A}" dt="2024-05-13T13:52:25.718" v="36" actId="2696"/>
        <pc:sldMkLst>
          <pc:docMk/>
          <pc:sldMk cId="2029255395" sldId="265"/>
        </pc:sldMkLst>
      </pc:sldChg>
      <pc:sldChg chg="del">
        <pc:chgData name="Schrider, Dan" userId="bdb7dbfd-0c19-4820-840a-a8d8c94a91de" providerId="ADAL" clId="{70C97899-560C-A741-A0A8-CCED53D0E09A}" dt="2024-05-13T13:52:25.735" v="37" actId="2696"/>
        <pc:sldMkLst>
          <pc:docMk/>
          <pc:sldMk cId="2029255395" sldId="266"/>
        </pc:sldMkLst>
      </pc:sldChg>
      <pc:sldChg chg="del">
        <pc:chgData name="Schrider, Dan" userId="bdb7dbfd-0c19-4820-840a-a8d8c94a91de" providerId="ADAL" clId="{70C97899-560C-A741-A0A8-CCED53D0E09A}" dt="2024-05-13T13:52:25.770" v="38" actId="2696"/>
        <pc:sldMkLst>
          <pc:docMk/>
          <pc:sldMk cId="3468790437" sldId="267"/>
        </pc:sldMkLst>
      </pc:sldChg>
      <pc:sldChg chg="del">
        <pc:chgData name="Schrider, Dan" userId="bdb7dbfd-0c19-4820-840a-a8d8c94a91de" providerId="ADAL" clId="{70C97899-560C-A741-A0A8-CCED53D0E09A}" dt="2024-05-13T13:58:42.911" v="447" actId="2696"/>
        <pc:sldMkLst>
          <pc:docMk/>
          <pc:sldMk cId="2301241199" sldId="271"/>
        </pc:sldMkLst>
      </pc:sldChg>
      <pc:sldChg chg="add">
        <pc:chgData name="Schrider, Dan" userId="bdb7dbfd-0c19-4820-840a-a8d8c94a91de" providerId="ADAL" clId="{70C97899-560C-A741-A0A8-CCED53D0E09A}" dt="2024-05-13T13:59:00.071" v="453"/>
        <pc:sldMkLst>
          <pc:docMk/>
          <pc:sldMk cId="3985919348" sldId="271"/>
        </pc:sldMkLst>
      </pc:sldChg>
      <pc:sldChg chg="del">
        <pc:chgData name="Schrider, Dan" userId="bdb7dbfd-0c19-4820-840a-a8d8c94a91de" providerId="ADAL" clId="{70C97899-560C-A741-A0A8-CCED53D0E09A}" dt="2024-05-13T13:53:15.468" v="39" actId="2696"/>
        <pc:sldMkLst>
          <pc:docMk/>
          <pc:sldMk cId="1297363265" sldId="274"/>
        </pc:sldMkLst>
      </pc:sldChg>
      <pc:sldChg chg="del">
        <pc:chgData name="Schrider, Dan" userId="bdb7dbfd-0c19-4820-840a-a8d8c94a91de" providerId="ADAL" clId="{70C97899-560C-A741-A0A8-CCED53D0E09A}" dt="2024-05-13T13:53:23.472" v="42" actId="2696"/>
        <pc:sldMkLst>
          <pc:docMk/>
          <pc:sldMk cId="73464549" sldId="282"/>
        </pc:sldMkLst>
      </pc:sldChg>
      <pc:sldChg chg="add del">
        <pc:chgData name="Schrider, Dan" userId="bdb7dbfd-0c19-4820-840a-a8d8c94a91de" providerId="ADAL" clId="{70C97899-560C-A741-A0A8-CCED53D0E09A}" dt="2024-05-13T13:54:46.856" v="164" actId="2696"/>
        <pc:sldMkLst>
          <pc:docMk/>
          <pc:sldMk cId="2250992323" sldId="283"/>
        </pc:sldMkLst>
      </pc:sldChg>
      <pc:sldChg chg="del">
        <pc:chgData name="Schrider, Dan" userId="bdb7dbfd-0c19-4820-840a-a8d8c94a91de" providerId="ADAL" clId="{70C97899-560C-A741-A0A8-CCED53D0E09A}" dt="2024-05-13T13:53:20.096" v="41" actId="2696"/>
        <pc:sldMkLst>
          <pc:docMk/>
          <pc:sldMk cId="1518819629" sldId="286"/>
        </pc:sldMkLst>
      </pc:sldChg>
      <pc:sldChg chg="del">
        <pc:chgData name="Schrider, Dan" userId="bdb7dbfd-0c19-4820-840a-a8d8c94a91de" providerId="ADAL" clId="{70C97899-560C-A741-A0A8-CCED53D0E09A}" dt="2024-05-13T13:53:16.843" v="40" actId="2696"/>
        <pc:sldMkLst>
          <pc:docMk/>
          <pc:sldMk cId="584840883" sldId="288"/>
        </pc:sldMkLst>
      </pc:sldChg>
      <pc:sldChg chg="modSp mod">
        <pc:chgData name="Schrider, Dan" userId="bdb7dbfd-0c19-4820-840a-a8d8c94a91de" providerId="ADAL" clId="{70C97899-560C-A741-A0A8-CCED53D0E09A}" dt="2024-05-13T14:12:51.614" v="1244" actId="5793"/>
        <pc:sldMkLst>
          <pc:docMk/>
          <pc:sldMk cId="4251078838" sldId="290"/>
        </pc:sldMkLst>
        <pc:spChg chg="mod">
          <ac:chgData name="Schrider, Dan" userId="bdb7dbfd-0c19-4820-840a-a8d8c94a91de" providerId="ADAL" clId="{70C97899-560C-A741-A0A8-CCED53D0E09A}" dt="2024-05-13T14:12:51.614" v="1244" actId="5793"/>
          <ac:spMkLst>
            <pc:docMk/>
            <pc:sldMk cId="4251078838" sldId="290"/>
            <ac:spMk id="8" creationId="{00000000-0000-0000-0000-000000000000}"/>
          </ac:spMkLst>
        </pc:spChg>
      </pc:sldChg>
      <pc:sldChg chg="del">
        <pc:chgData name="Schrider, Dan" userId="bdb7dbfd-0c19-4820-840a-a8d8c94a91de" providerId="ADAL" clId="{70C97899-560C-A741-A0A8-CCED53D0E09A}" dt="2024-05-13T13:59:14.777" v="455" actId="2696"/>
        <pc:sldMkLst>
          <pc:docMk/>
          <pc:sldMk cId="99960092" sldId="296"/>
        </pc:sldMkLst>
      </pc:sldChg>
      <pc:sldChg chg="modSp add mod">
        <pc:chgData name="Schrider, Dan" userId="bdb7dbfd-0c19-4820-840a-a8d8c94a91de" providerId="ADAL" clId="{70C97899-560C-A741-A0A8-CCED53D0E09A}" dt="2024-05-13T14:01:13.432" v="783" actId="114"/>
        <pc:sldMkLst>
          <pc:docMk/>
          <pc:sldMk cId="3101977203" sldId="296"/>
        </pc:sldMkLst>
        <pc:spChg chg="mod">
          <ac:chgData name="Schrider, Dan" userId="bdb7dbfd-0c19-4820-840a-a8d8c94a91de" providerId="ADAL" clId="{70C97899-560C-A741-A0A8-CCED53D0E09A}" dt="2024-05-13T14:01:13.432" v="783" actId="114"/>
          <ac:spMkLst>
            <pc:docMk/>
            <pc:sldMk cId="3101977203" sldId="296"/>
            <ac:spMk id="3" creationId="{00000000-0000-0000-0000-000000000000}"/>
          </ac:spMkLst>
        </pc:spChg>
      </pc:sldChg>
      <pc:sldChg chg="del">
        <pc:chgData name="Schrider, Dan" userId="bdb7dbfd-0c19-4820-840a-a8d8c94a91de" providerId="ADAL" clId="{70C97899-560C-A741-A0A8-CCED53D0E09A}" dt="2024-05-13T13:53:44.542" v="44" actId="2696"/>
        <pc:sldMkLst>
          <pc:docMk/>
          <pc:sldMk cId="1464621346" sldId="297"/>
        </pc:sldMkLst>
      </pc:sldChg>
      <pc:sldChg chg="del">
        <pc:chgData name="Schrider, Dan" userId="bdb7dbfd-0c19-4820-840a-a8d8c94a91de" providerId="ADAL" clId="{70C97899-560C-A741-A0A8-CCED53D0E09A}" dt="2024-05-13T13:52:25.666" v="33" actId="2696"/>
        <pc:sldMkLst>
          <pc:docMk/>
          <pc:sldMk cId="3358866239" sldId="300"/>
        </pc:sldMkLst>
      </pc:sldChg>
      <pc:sldChg chg="del">
        <pc:chgData name="Schrider, Dan" userId="bdb7dbfd-0c19-4820-840a-a8d8c94a91de" providerId="ADAL" clId="{70C97899-560C-A741-A0A8-CCED53D0E09A}" dt="2024-05-13T13:53:44.513" v="43" actId="2696"/>
        <pc:sldMkLst>
          <pc:docMk/>
          <pc:sldMk cId="2669543528" sldId="315"/>
        </pc:sldMkLst>
      </pc:sldChg>
      <pc:sldChg chg="del">
        <pc:chgData name="Schrider, Dan" userId="bdb7dbfd-0c19-4820-840a-a8d8c94a91de" providerId="ADAL" clId="{70C97899-560C-A741-A0A8-CCED53D0E09A}" dt="2024-05-13T13:53:44.555" v="45" actId="2696"/>
        <pc:sldMkLst>
          <pc:docMk/>
          <pc:sldMk cId="882610433" sldId="316"/>
        </pc:sldMkLst>
      </pc:sldChg>
      <pc:sldChg chg="del">
        <pc:chgData name="Schrider, Dan" userId="bdb7dbfd-0c19-4820-840a-a8d8c94a91de" providerId="ADAL" clId="{70C97899-560C-A741-A0A8-CCED53D0E09A}" dt="2024-05-13T13:53:44.572" v="46" actId="2696"/>
        <pc:sldMkLst>
          <pc:docMk/>
          <pc:sldMk cId="165298046" sldId="317"/>
        </pc:sldMkLst>
      </pc:sldChg>
      <pc:sldChg chg="modSp mod">
        <pc:chgData name="Schrider, Dan" userId="bdb7dbfd-0c19-4820-840a-a8d8c94a91de" providerId="ADAL" clId="{70C97899-560C-A741-A0A8-CCED53D0E09A}" dt="2024-05-13T13:53:57.478" v="84" actId="20577"/>
        <pc:sldMkLst>
          <pc:docMk/>
          <pc:sldMk cId="2012583168" sldId="318"/>
        </pc:sldMkLst>
        <pc:spChg chg="mod">
          <ac:chgData name="Schrider, Dan" userId="bdb7dbfd-0c19-4820-840a-a8d8c94a91de" providerId="ADAL" clId="{70C97899-560C-A741-A0A8-CCED53D0E09A}" dt="2024-05-13T13:53:57.478" v="84" actId="20577"/>
          <ac:spMkLst>
            <pc:docMk/>
            <pc:sldMk cId="2012583168" sldId="318"/>
            <ac:spMk id="2" creationId="{00000000-0000-0000-0000-000000000000}"/>
          </ac:spMkLst>
        </pc:spChg>
      </pc:sldChg>
      <pc:sldChg chg="del">
        <pc:chgData name="Schrider, Dan" userId="bdb7dbfd-0c19-4820-840a-a8d8c94a91de" providerId="ADAL" clId="{70C97899-560C-A741-A0A8-CCED53D0E09A}" dt="2024-05-13T13:54:12.245" v="85" actId="2696"/>
        <pc:sldMkLst>
          <pc:docMk/>
          <pc:sldMk cId="554074937" sldId="324"/>
        </pc:sldMkLst>
      </pc:sldChg>
      <pc:sldChg chg="add del">
        <pc:chgData name="Schrider, Dan" userId="bdb7dbfd-0c19-4820-840a-a8d8c94a91de" providerId="ADAL" clId="{70C97899-560C-A741-A0A8-CCED53D0E09A}" dt="2024-05-13T13:54:47.846" v="183" actId="2696"/>
        <pc:sldMkLst>
          <pc:docMk/>
          <pc:sldMk cId="2717030066" sldId="331"/>
        </pc:sldMkLst>
      </pc:sldChg>
      <pc:sldChg chg="add del">
        <pc:chgData name="Schrider, Dan" userId="bdb7dbfd-0c19-4820-840a-a8d8c94a91de" providerId="ADAL" clId="{70C97899-560C-A741-A0A8-CCED53D0E09A}" dt="2024-05-13T13:54:47.901" v="189" actId="2696"/>
        <pc:sldMkLst>
          <pc:docMk/>
          <pc:sldMk cId="514133127" sldId="333"/>
        </pc:sldMkLst>
      </pc:sldChg>
      <pc:sldChg chg="add del">
        <pc:chgData name="Schrider, Dan" userId="bdb7dbfd-0c19-4820-840a-a8d8c94a91de" providerId="ADAL" clId="{70C97899-560C-A741-A0A8-CCED53D0E09A}" dt="2024-05-13T13:54:47.857" v="184" actId="2696"/>
        <pc:sldMkLst>
          <pc:docMk/>
          <pc:sldMk cId="46492266" sldId="334"/>
        </pc:sldMkLst>
      </pc:sldChg>
      <pc:sldChg chg="add del">
        <pc:chgData name="Schrider, Dan" userId="bdb7dbfd-0c19-4820-840a-a8d8c94a91de" providerId="ADAL" clId="{70C97899-560C-A741-A0A8-CCED53D0E09A}" dt="2024-05-13T13:54:47.872" v="186" actId="2696"/>
        <pc:sldMkLst>
          <pc:docMk/>
          <pc:sldMk cId="2259549297" sldId="335"/>
        </pc:sldMkLst>
      </pc:sldChg>
      <pc:sldChg chg="add del">
        <pc:chgData name="Schrider, Dan" userId="bdb7dbfd-0c19-4820-840a-a8d8c94a91de" providerId="ADAL" clId="{70C97899-560C-A741-A0A8-CCED53D0E09A}" dt="2024-05-13T13:54:47.969" v="197" actId="2696"/>
        <pc:sldMkLst>
          <pc:docMk/>
          <pc:sldMk cId="853204610" sldId="337"/>
        </pc:sldMkLst>
      </pc:sldChg>
      <pc:sldChg chg="add del">
        <pc:chgData name="Schrider, Dan" userId="bdb7dbfd-0c19-4820-840a-a8d8c94a91de" providerId="ADAL" clId="{70C97899-560C-A741-A0A8-CCED53D0E09A}" dt="2024-05-13T13:54:47.794" v="178" actId="2696"/>
        <pc:sldMkLst>
          <pc:docMk/>
          <pc:sldMk cId="2060263800" sldId="338"/>
        </pc:sldMkLst>
      </pc:sldChg>
      <pc:sldChg chg="add del">
        <pc:chgData name="Schrider, Dan" userId="bdb7dbfd-0c19-4820-840a-a8d8c94a91de" providerId="ADAL" clId="{70C97899-560C-A741-A0A8-CCED53D0E09A}" dt="2024-05-13T13:54:47.989" v="199" actId="2696"/>
        <pc:sldMkLst>
          <pc:docMk/>
          <pc:sldMk cId="2026983820" sldId="339"/>
        </pc:sldMkLst>
      </pc:sldChg>
      <pc:sldChg chg="add del">
        <pc:chgData name="Schrider, Dan" userId="bdb7dbfd-0c19-4820-840a-a8d8c94a91de" providerId="ADAL" clId="{70C97899-560C-A741-A0A8-CCED53D0E09A}" dt="2024-05-13T13:54:48.001" v="200" actId="2696"/>
        <pc:sldMkLst>
          <pc:docMk/>
          <pc:sldMk cId="1108691377" sldId="341"/>
        </pc:sldMkLst>
      </pc:sldChg>
      <pc:sldChg chg="add del">
        <pc:chgData name="Schrider, Dan" userId="bdb7dbfd-0c19-4820-840a-a8d8c94a91de" providerId="ADAL" clId="{70C97899-560C-A741-A0A8-CCED53D0E09A}" dt="2024-05-13T13:54:46.864" v="165" actId="2696"/>
        <pc:sldMkLst>
          <pc:docMk/>
          <pc:sldMk cId="1833821305" sldId="347"/>
        </pc:sldMkLst>
      </pc:sldChg>
      <pc:sldChg chg="add del">
        <pc:chgData name="Schrider, Dan" userId="bdb7dbfd-0c19-4820-840a-a8d8c94a91de" providerId="ADAL" clId="{70C97899-560C-A741-A0A8-CCED53D0E09A}" dt="2024-05-13T13:54:47.778" v="177" actId="2696"/>
        <pc:sldMkLst>
          <pc:docMk/>
          <pc:sldMk cId="3406147964" sldId="348"/>
        </pc:sldMkLst>
      </pc:sldChg>
      <pc:sldChg chg="add del">
        <pc:chgData name="Schrider, Dan" userId="bdb7dbfd-0c19-4820-840a-a8d8c94a91de" providerId="ADAL" clId="{70C97899-560C-A741-A0A8-CCED53D0E09A}" dt="2024-05-13T13:54:46.983" v="166" actId="2696"/>
        <pc:sldMkLst>
          <pc:docMk/>
          <pc:sldMk cId="95843983" sldId="349"/>
        </pc:sldMkLst>
      </pc:sldChg>
      <pc:sldChg chg="add del">
        <pc:chgData name="Schrider, Dan" userId="bdb7dbfd-0c19-4820-840a-a8d8c94a91de" providerId="ADAL" clId="{70C97899-560C-A741-A0A8-CCED53D0E09A}" dt="2024-05-13T13:54:47.364" v="167" actId="2696"/>
        <pc:sldMkLst>
          <pc:docMk/>
          <pc:sldMk cId="176239396" sldId="350"/>
        </pc:sldMkLst>
      </pc:sldChg>
      <pc:sldChg chg="add del">
        <pc:chgData name="Schrider, Dan" userId="bdb7dbfd-0c19-4820-840a-a8d8c94a91de" providerId="ADAL" clId="{70C97899-560C-A741-A0A8-CCED53D0E09A}" dt="2024-05-13T13:54:47.672" v="168" actId="2696"/>
        <pc:sldMkLst>
          <pc:docMk/>
          <pc:sldMk cId="2245639196" sldId="351"/>
        </pc:sldMkLst>
      </pc:sldChg>
      <pc:sldChg chg="add del">
        <pc:chgData name="Schrider, Dan" userId="bdb7dbfd-0c19-4820-840a-a8d8c94a91de" providerId="ADAL" clId="{70C97899-560C-A741-A0A8-CCED53D0E09A}" dt="2024-05-13T13:54:47.699" v="171" actId="2696"/>
        <pc:sldMkLst>
          <pc:docMk/>
          <pc:sldMk cId="3408293171" sldId="352"/>
        </pc:sldMkLst>
      </pc:sldChg>
      <pc:sldChg chg="add del">
        <pc:chgData name="Schrider, Dan" userId="bdb7dbfd-0c19-4820-840a-a8d8c94a91de" providerId="ADAL" clId="{70C97899-560C-A741-A0A8-CCED53D0E09A}" dt="2024-05-13T13:54:47.978" v="198" actId="2696"/>
        <pc:sldMkLst>
          <pc:docMk/>
          <pc:sldMk cId="678057158" sldId="355"/>
        </pc:sldMkLst>
      </pc:sldChg>
      <pc:sldChg chg="add del">
        <pc:chgData name="Schrider, Dan" userId="bdb7dbfd-0c19-4820-840a-a8d8c94a91de" providerId="ADAL" clId="{70C97899-560C-A741-A0A8-CCED53D0E09A}" dt="2024-05-13T13:54:47.908" v="190" actId="2696"/>
        <pc:sldMkLst>
          <pc:docMk/>
          <pc:sldMk cId="292831288" sldId="356"/>
        </pc:sldMkLst>
      </pc:sldChg>
      <pc:sldChg chg="add del">
        <pc:chgData name="Schrider, Dan" userId="bdb7dbfd-0c19-4820-840a-a8d8c94a91de" providerId="ADAL" clId="{70C97899-560C-A741-A0A8-CCED53D0E09A}" dt="2024-05-13T13:54:47.926" v="192" actId="2696"/>
        <pc:sldMkLst>
          <pc:docMk/>
          <pc:sldMk cId="1406717193" sldId="359"/>
        </pc:sldMkLst>
      </pc:sldChg>
      <pc:sldChg chg="add del">
        <pc:chgData name="Schrider, Dan" userId="bdb7dbfd-0c19-4820-840a-a8d8c94a91de" providerId="ADAL" clId="{70C97899-560C-A741-A0A8-CCED53D0E09A}" dt="2024-05-13T13:54:47.918" v="191" actId="2696"/>
        <pc:sldMkLst>
          <pc:docMk/>
          <pc:sldMk cId="715460646" sldId="361"/>
        </pc:sldMkLst>
      </pc:sldChg>
      <pc:sldChg chg="add">
        <pc:chgData name="Schrider, Dan" userId="bdb7dbfd-0c19-4820-840a-a8d8c94a91de" providerId="ADAL" clId="{70C97899-560C-A741-A0A8-CCED53D0E09A}" dt="2024-05-13T13:55:19.783" v="203"/>
        <pc:sldMkLst>
          <pc:docMk/>
          <pc:sldMk cId="3393354783" sldId="365"/>
        </pc:sldMkLst>
      </pc:sldChg>
      <pc:sldChg chg="add del">
        <pc:chgData name="Schrider, Dan" userId="bdb7dbfd-0c19-4820-840a-a8d8c94a91de" providerId="ADAL" clId="{70C97899-560C-A741-A0A8-CCED53D0E09A}" dt="2024-05-13T13:54:54.538" v="202" actId="2696"/>
        <pc:sldMkLst>
          <pc:docMk/>
          <pc:sldMk cId="4043924874" sldId="365"/>
        </pc:sldMkLst>
      </pc:sldChg>
      <pc:sldChg chg="modSp new mod modAnim">
        <pc:chgData name="Schrider, Dan" userId="bdb7dbfd-0c19-4820-840a-a8d8c94a91de" providerId="ADAL" clId="{70C97899-560C-A741-A0A8-CCED53D0E09A}" dt="2024-05-13T14:03:21.099" v="863" actId="20577"/>
        <pc:sldMkLst>
          <pc:docMk/>
          <pc:sldMk cId="4067310626" sldId="366"/>
        </pc:sldMkLst>
        <pc:spChg chg="mod">
          <ac:chgData name="Schrider, Dan" userId="bdb7dbfd-0c19-4820-840a-a8d8c94a91de" providerId="ADAL" clId="{70C97899-560C-A741-A0A8-CCED53D0E09A}" dt="2024-05-13T13:56:22.680" v="327" actId="20577"/>
          <ac:spMkLst>
            <pc:docMk/>
            <pc:sldMk cId="4067310626" sldId="366"/>
            <ac:spMk id="2" creationId="{16500814-36A5-89ED-AD64-49517CFD0CF4}"/>
          </ac:spMkLst>
        </pc:spChg>
        <pc:spChg chg="mod">
          <ac:chgData name="Schrider, Dan" userId="bdb7dbfd-0c19-4820-840a-a8d8c94a91de" providerId="ADAL" clId="{70C97899-560C-A741-A0A8-CCED53D0E09A}" dt="2024-05-13T14:03:21.099" v="863" actId="20577"/>
          <ac:spMkLst>
            <pc:docMk/>
            <pc:sldMk cId="4067310626" sldId="366"/>
            <ac:spMk id="3" creationId="{CCA15102-9849-939C-7BDD-E78BB0B9C92C}"/>
          </ac:spMkLst>
        </pc:spChg>
      </pc:sldChg>
      <pc:sldChg chg="modSp new mod">
        <pc:chgData name="Schrider, Dan" userId="bdb7dbfd-0c19-4820-840a-a8d8c94a91de" providerId="ADAL" clId="{70C97899-560C-A741-A0A8-CCED53D0E09A}" dt="2024-05-13T13:58:51.942" v="451" actId="20577"/>
        <pc:sldMkLst>
          <pc:docMk/>
          <pc:sldMk cId="1670888541" sldId="367"/>
        </pc:sldMkLst>
        <pc:spChg chg="mod">
          <ac:chgData name="Schrider, Dan" userId="bdb7dbfd-0c19-4820-840a-a8d8c94a91de" providerId="ADAL" clId="{70C97899-560C-A741-A0A8-CCED53D0E09A}" dt="2024-05-13T13:58:51.942" v="451" actId="20577"/>
          <ac:spMkLst>
            <pc:docMk/>
            <pc:sldMk cId="1670888541" sldId="367"/>
            <ac:spMk id="2" creationId="{69D81A10-22F5-B60D-881F-8CF6EC4F48DE}"/>
          </ac:spMkLst>
        </pc:spChg>
      </pc:sldChg>
      <pc:sldChg chg="new del">
        <pc:chgData name="Schrider, Dan" userId="bdb7dbfd-0c19-4820-840a-a8d8c94a91de" providerId="ADAL" clId="{70C97899-560C-A741-A0A8-CCED53D0E09A}" dt="2024-05-13T13:59:01.801" v="454" actId="2696"/>
        <pc:sldMkLst>
          <pc:docMk/>
          <pc:sldMk cId="600056036" sldId="368"/>
        </pc:sldMkLst>
      </pc:sldChg>
      <pc:sldChg chg="addSp delSp modSp new mod modAnim">
        <pc:chgData name="Schrider, Dan" userId="bdb7dbfd-0c19-4820-840a-a8d8c94a91de" providerId="ADAL" clId="{70C97899-560C-A741-A0A8-CCED53D0E09A}" dt="2024-05-13T14:10:54.239" v="1214"/>
        <pc:sldMkLst>
          <pc:docMk/>
          <pc:sldMk cId="1708335416" sldId="368"/>
        </pc:sldMkLst>
        <pc:spChg chg="mod">
          <ac:chgData name="Schrider, Dan" userId="bdb7dbfd-0c19-4820-840a-a8d8c94a91de" providerId="ADAL" clId="{70C97899-560C-A741-A0A8-CCED53D0E09A}" dt="2024-05-13T14:09:50.951" v="986" actId="20577"/>
          <ac:spMkLst>
            <pc:docMk/>
            <pc:sldMk cId="1708335416" sldId="368"/>
            <ac:spMk id="2" creationId="{3CE84D71-BFCD-3305-11AA-E9A3C7BEDD77}"/>
          </ac:spMkLst>
        </pc:spChg>
        <pc:spChg chg="del">
          <ac:chgData name="Schrider, Dan" userId="bdb7dbfd-0c19-4820-840a-a8d8c94a91de" providerId="ADAL" clId="{70C97899-560C-A741-A0A8-CCED53D0E09A}" dt="2024-05-13T14:01:47.458" v="829" actId="478"/>
          <ac:spMkLst>
            <pc:docMk/>
            <pc:sldMk cId="1708335416" sldId="368"/>
            <ac:spMk id="3" creationId="{A28B2D2E-0F49-7DA0-331B-062681087B57}"/>
          </ac:spMkLst>
        </pc:spChg>
        <pc:spChg chg="add mod">
          <ac:chgData name="Schrider, Dan" userId="bdb7dbfd-0c19-4820-840a-a8d8c94a91de" providerId="ADAL" clId="{70C97899-560C-A741-A0A8-CCED53D0E09A}" dt="2024-05-13T14:10:46.229" v="1212" actId="1076"/>
          <ac:spMkLst>
            <pc:docMk/>
            <pc:sldMk cId="1708335416" sldId="368"/>
            <ac:spMk id="4" creationId="{D4C04656-6903-D5F9-F32E-B4E7E8CE52C2}"/>
          </ac:spMkLst>
        </pc:spChg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2058754231" sldId="369"/>
        </pc:sldMkLst>
      </pc:sldChg>
      <pc:sldChg chg="add">
        <pc:chgData name="Schrider, Dan" userId="bdb7dbfd-0c19-4820-840a-a8d8c94a91de" providerId="ADAL" clId="{70C97899-560C-A741-A0A8-CCED53D0E09A}" dt="2024-05-13T14:08:48.995" v="864"/>
        <pc:sldMkLst>
          <pc:docMk/>
          <pc:sldMk cId="1512805430" sldId="370"/>
        </pc:sldMkLst>
      </pc:sldChg>
      <pc:sldChg chg="add del">
        <pc:chgData name="Schrider, Dan" userId="bdb7dbfd-0c19-4820-840a-a8d8c94a91de" providerId="ADAL" clId="{70C97899-560C-A741-A0A8-CCED53D0E09A}" dt="2024-05-13T13:54:52.795" v="201" actId="2696"/>
        <pc:sldMkLst>
          <pc:docMk/>
          <pc:sldMk cId="4164437452" sldId="370"/>
        </pc:sldMkLst>
      </pc:sldChg>
      <pc:sldChg chg="add del">
        <pc:chgData name="Schrider, Dan" userId="bdb7dbfd-0c19-4820-840a-a8d8c94a91de" providerId="ADAL" clId="{70C97899-560C-A741-A0A8-CCED53D0E09A}" dt="2024-05-13T13:54:47.880" v="187" actId="2696"/>
        <pc:sldMkLst>
          <pc:docMk/>
          <pc:sldMk cId="2677744501" sldId="671"/>
        </pc:sldMkLst>
      </pc:sldChg>
      <pc:sldChg chg="add del">
        <pc:chgData name="Schrider, Dan" userId="bdb7dbfd-0c19-4820-840a-a8d8c94a91de" providerId="ADAL" clId="{70C97899-560C-A741-A0A8-CCED53D0E09A}" dt="2024-05-13T13:54:47.837" v="182" actId="2696"/>
        <pc:sldMkLst>
          <pc:docMk/>
          <pc:sldMk cId="3281525468" sldId="672"/>
        </pc:sldMkLst>
      </pc:sldChg>
      <pc:sldChg chg="add del">
        <pc:chgData name="Schrider, Dan" userId="bdb7dbfd-0c19-4820-840a-a8d8c94a91de" providerId="ADAL" clId="{70C97899-560C-A741-A0A8-CCED53D0E09A}" dt="2024-05-13T13:54:47.864" v="185" actId="2696"/>
        <pc:sldMkLst>
          <pc:docMk/>
          <pc:sldMk cId="2511153359" sldId="676"/>
        </pc:sldMkLst>
      </pc:sldChg>
      <pc:sldChg chg="add del">
        <pc:chgData name="Schrider, Dan" userId="bdb7dbfd-0c19-4820-840a-a8d8c94a91de" providerId="ADAL" clId="{70C97899-560C-A741-A0A8-CCED53D0E09A}" dt="2024-05-13T13:54:47.830" v="181" actId="2696"/>
        <pc:sldMkLst>
          <pc:docMk/>
          <pc:sldMk cId="2556125787" sldId="736"/>
        </pc:sldMkLst>
      </pc:sldChg>
      <pc:sldChg chg="add del">
        <pc:chgData name="Schrider, Dan" userId="bdb7dbfd-0c19-4820-840a-a8d8c94a91de" providerId="ADAL" clId="{70C97899-560C-A741-A0A8-CCED53D0E09A}" dt="2024-05-13T13:54:47.685" v="169" actId="2696"/>
        <pc:sldMkLst>
          <pc:docMk/>
          <pc:sldMk cId="1940591311" sldId="738"/>
        </pc:sldMkLst>
      </pc:sldChg>
      <pc:sldChg chg="add del">
        <pc:chgData name="Schrider, Dan" userId="bdb7dbfd-0c19-4820-840a-a8d8c94a91de" providerId="ADAL" clId="{70C97899-560C-A741-A0A8-CCED53D0E09A}" dt="2024-05-13T13:54:47.692" v="170" actId="2696"/>
        <pc:sldMkLst>
          <pc:docMk/>
          <pc:sldMk cId="3490399710" sldId="739"/>
        </pc:sldMkLst>
      </pc:sldChg>
      <pc:sldChg chg="add del">
        <pc:chgData name="Schrider, Dan" userId="bdb7dbfd-0c19-4820-840a-a8d8c94a91de" providerId="ADAL" clId="{70C97899-560C-A741-A0A8-CCED53D0E09A}" dt="2024-05-13T13:54:47.705" v="172" actId="2696"/>
        <pc:sldMkLst>
          <pc:docMk/>
          <pc:sldMk cId="3474301088" sldId="741"/>
        </pc:sldMkLst>
      </pc:sldChg>
      <pc:sldChg chg="add del">
        <pc:chgData name="Schrider, Dan" userId="bdb7dbfd-0c19-4820-840a-a8d8c94a91de" providerId="ADAL" clId="{70C97899-560C-A741-A0A8-CCED53D0E09A}" dt="2024-05-13T13:54:47.740" v="173" actId="2696"/>
        <pc:sldMkLst>
          <pc:docMk/>
          <pc:sldMk cId="760407842" sldId="742"/>
        </pc:sldMkLst>
      </pc:sldChg>
      <pc:sldChg chg="add del">
        <pc:chgData name="Schrider, Dan" userId="bdb7dbfd-0c19-4820-840a-a8d8c94a91de" providerId="ADAL" clId="{70C97899-560C-A741-A0A8-CCED53D0E09A}" dt="2024-05-13T13:54:47.752" v="174" actId="2696"/>
        <pc:sldMkLst>
          <pc:docMk/>
          <pc:sldMk cId="1593681375" sldId="743"/>
        </pc:sldMkLst>
      </pc:sldChg>
      <pc:sldChg chg="add del">
        <pc:chgData name="Schrider, Dan" userId="bdb7dbfd-0c19-4820-840a-a8d8c94a91de" providerId="ADAL" clId="{70C97899-560C-A741-A0A8-CCED53D0E09A}" dt="2024-05-13T13:54:47.759" v="175" actId="2696"/>
        <pc:sldMkLst>
          <pc:docMk/>
          <pc:sldMk cId="3590589845" sldId="744"/>
        </pc:sldMkLst>
      </pc:sldChg>
      <pc:sldChg chg="add del">
        <pc:chgData name="Schrider, Dan" userId="bdb7dbfd-0c19-4820-840a-a8d8c94a91de" providerId="ADAL" clId="{70C97899-560C-A741-A0A8-CCED53D0E09A}" dt="2024-05-13T13:54:47.770" v="176" actId="2696"/>
        <pc:sldMkLst>
          <pc:docMk/>
          <pc:sldMk cId="1019932342" sldId="745"/>
        </pc:sldMkLst>
      </pc:sldChg>
      <pc:sldChg chg="add del">
        <pc:chgData name="Schrider, Dan" userId="bdb7dbfd-0c19-4820-840a-a8d8c94a91de" providerId="ADAL" clId="{70C97899-560C-A741-A0A8-CCED53D0E09A}" dt="2024-05-13T13:54:47.817" v="179" actId="2696"/>
        <pc:sldMkLst>
          <pc:docMk/>
          <pc:sldMk cId="1967502942" sldId="754"/>
        </pc:sldMkLst>
      </pc:sldChg>
      <pc:sldChg chg="add del">
        <pc:chgData name="Schrider, Dan" userId="bdb7dbfd-0c19-4820-840a-a8d8c94a91de" providerId="ADAL" clId="{70C97899-560C-A741-A0A8-CCED53D0E09A}" dt="2024-05-13T13:54:47.824" v="180" actId="2696"/>
        <pc:sldMkLst>
          <pc:docMk/>
          <pc:sldMk cId="3146731339" sldId="755"/>
        </pc:sldMkLst>
      </pc:sldChg>
      <pc:sldChg chg="add del">
        <pc:chgData name="Schrider, Dan" userId="bdb7dbfd-0c19-4820-840a-a8d8c94a91de" providerId="ADAL" clId="{70C97899-560C-A741-A0A8-CCED53D0E09A}" dt="2024-05-13T13:54:47.891" v="188" actId="2696"/>
        <pc:sldMkLst>
          <pc:docMk/>
          <pc:sldMk cId="4264043545" sldId="757"/>
        </pc:sldMkLst>
      </pc:sldChg>
      <pc:sldChg chg="add del">
        <pc:chgData name="Schrider, Dan" userId="bdb7dbfd-0c19-4820-840a-a8d8c94a91de" providerId="ADAL" clId="{70C97899-560C-A741-A0A8-CCED53D0E09A}" dt="2024-05-13T13:54:47.934" v="193" actId="2696"/>
        <pc:sldMkLst>
          <pc:docMk/>
          <pc:sldMk cId="3542806844" sldId="758"/>
        </pc:sldMkLst>
      </pc:sldChg>
      <pc:sldChg chg="add del">
        <pc:chgData name="Schrider, Dan" userId="bdb7dbfd-0c19-4820-840a-a8d8c94a91de" providerId="ADAL" clId="{70C97899-560C-A741-A0A8-CCED53D0E09A}" dt="2024-05-13T13:54:47.946" v="194" actId="2696"/>
        <pc:sldMkLst>
          <pc:docMk/>
          <pc:sldMk cId="405695439" sldId="759"/>
        </pc:sldMkLst>
      </pc:sldChg>
      <pc:sldChg chg="add del">
        <pc:chgData name="Schrider, Dan" userId="bdb7dbfd-0c19-4820-840a-a8d8c94a91de" providerId="ADAL" clId="{70C97899-560C-A741-A0A8-CCED53D0E09A}" dt="2024-05-13T13:54:47.955" v="195" actId="2696"/>
        <pc:sldMkLst>
          <pc:docMk/>
          <pc:sldMk cId="2213333165" sldId="760"/>
        </pc:sldMkLst>
      </pc:sldChg>
      <pc:sldChg chg="add del">
        <pc:chgData name="Schrider, Dan" userId="bdb7dbfd-0c19-4820-840a-a8d8c94a91de" providerId="ADAL" clId="{70C97899-560C-A741-A0A8-CCED53D0E09A}" dt="2024-05-13T13:54:47.961" v="196" actId="2696"/>
        <pc:sldMkLst>
          <pc:docMk/>
          <pc:sldMk cId="3188272508" sldId="7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Talks:jobTalk:chartsForJob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courses:popGenModule_2018:slides:misc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858809315502"/>
          <c:y val="5.1400554097404502E-2"/>
          <c:w val="0.812916927050785"/>
          <c:h val="0.7678047535724700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Positive selection</c:v>
                </c:pt>
              </c:strCache>
            </c:strRef>
          </c:tx>
          <c:spPr>
            <a:solidFill>
              <a:schemeClr val="tx1"/>
            </a:solidFill>
            <a:ln>
              <a:solidFill>
                <a:srgbClr val="FF0000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A783-994A-AB1D-B6508C89B8DF}"/>
              </c:ext>
            </c:extLst>
          </c:dPt>
          <c:dPt>
            <c:idx val="1"/>
            <c:invertIfNegative val="0"/>
            <c:bubble3D val="0"/>
            <c:spPr>
              <a:solidFill>
                <a:srgbClr val="0000FF"/>
              </a:solidFill>
              <a:ln>
                <a:solidFill>
                  <a:srgbClr val="0000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A783-994A-AB1D-B6508C89B8DF}"/>
              </c:ext>
            </c:extLst>
          </c:dPt>
          <c:dPt>
            <c:idx val="3"/>
            <c:invertIfNegative val="0"/>
            <c:bubble3D val="0"/>
            <c:spPr>
              <a:solidFill>
                <a:srgbClr val="660066"/>
              </a:solidFill>
              <a:ln>
                <a:solidFill>
                  <a:srgbClr val="66006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A783-994A-AB1D-B6508C89B8DF}"/>
              </c:ext>
            </c:extLst>
          </c:dPt>
          <c:cat>
            <c:numRef>
              <c:f>Sheet1!$F$2:$F$5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Sheet1!$G$2:$G$5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83-994A-AB1D-B6508C89B8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44977624"/>
        <c:axId val="-2145140008"/>
      </c:barChart>
      <c:catAx>
        <c:axId val="-2144977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145140008"/>
        <c:crosses val="autoZero"/>
        <c:auto val="1"/>
        <c:lblAlgn val="ctr"/>
        <c:lblOffset val="100"/>
        <c:noMultiLvlLbl val="0"/>
      </c:catAx>
      <c:valAx>
        <c:axId val="-21451400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Polymorphisms</a:t>
                </a:r>
              </a:p>
            </c:rich>
          </c:tx>
          <c:layout>
            <c:manualLayout>
              <c:xMode val="edge"/>
              <c:yMode val="edge"/>
              <c:x val="2.9388451443569601E-2"/>
              <c:y val="0.1249740056531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44977624"/>
        <c:crosses val="autoZero"/>
        <c:crossBetween val="between"/>
        <c:majorUnit val="1"/>
      </c:valAx>
    </c:plotArea>
    <c:plotVisOnly val="1"/>
    <c:dispBlanksAs val="gap"/>
    <c:showDLblsOverMax val="0"/>
  </c:chart>
  <c:txPr>
    <a:bodyPr/>
    <a:lstStyle/>
    <a:p>
      <a:pPr>
        <a:defRPr sz="1600" b="0"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413306130255999"/>
          <c:y val="6.0185185185185203E-2"/>
          <c:w val="0.80305747712709996"/>
          <c:h val="0.72177493438320195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Sheet1!$M$1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tx1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Sheet1!$M$2:$M$10</c:f>
              <c:numCache>
                <c:formatCode>General</c:formatCode>
                <c:ptCount val="9"/>
                <c:pt idx="0">
                  <c:v>0.35348576237901502</c:v>
                </c:pt>
                <c:pt idx="1">
                  <c:v>0.17674288118950801</c:v>
                </c:pt>
                <c:pt idx="2">
                  <c:v>0.11782858745967199</c:v>
                </c:pt>
                <c:pt idx="3">
                  <c:v>8.8371440594753797E-2</c:v>
                </c:pt>
                <c:pt idx="4">
                  <c:v>7.0697152475803104E-2</c:v>
                </c:pt>
                <c:pt idx="5">
                  <c:v>5.89142937298359E-2</c:v>
                </c:pt>
                <c:pt idx="6">
                  <c:v>5.0497966054144999E-2</c:v>
                </c:pt>
                <c:pt idx="7">
                  <c:v>4.4185720297376899E-2</c:v>
                </c:pt>
                <c:pt idx="8">
                  <c:v>3.92761958198906E-2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C-3B46-B235-195F8C8922CF}"/>
            </c:ext>
          </c:extLst>
        </c:ser>
        <c:ser>
          <c:idx val="2"/>
          <c:order val="1"/>
          <c:tx>
            <c:strRef>
              <c:f>Sheet1!$N$1</c:f>
              <c:strCache>
                <c:ptCount val="1"/>
                <c:pt idx="0">
                  <c:v>Excess intermediate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Sheet1!$N$2:$N$10</c:f>
              <c:numCache>
                <c:formatCode>General</c:formatCode>
                <c:ptCount val="9"/>
                <c:pt idx="0">
                  <c:v>0.283289303580462</c:v>
                </c:pt>
                <c:pt idx="1">
                  <c:v>0.141644651790231</c:v>
                </c:pt>
                <c:pt idx="2">
                  <c:v>0.12511944241470399</c:v>
                </c:pt>
                <c:pt idx="3">
                  <c:v>0.106233488842673</c:v>
                </c:pt>
                <c:pt idx="4">
                  <c:v>9.73806981057838E-2</c:v>
                </c:pt>
                <c:pt idx="5">
                  <c:v>7.6724186386375196E-2</c:v>
                </c:pt>
                <c:pt idx="6">
                  <c:v>7.71457478500365E-2</c:v>
                </c:pt>
                <c:pt idx="7">
                  <c:v>7.0822325895115501E-2</c:v>
                </c:pt>
                <c:pt idx="8">
                  <c:v>2.1640155134618599E-2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EC-3B46-B235-195F8C8922CF}"/>
            </c:ext>
          </c:extLst>
        </c:ser>
        <c:ser>
          <c:idx val="3"/>
          <c:order val="2"/>
          <c:tx>
            <c:strRef>
              <c:f>Sheet1!$O$1</c:f>
              <c:strCache>
                <c:ptCount val="1"/>
                <c:pt idx="0">
                  <c:v>Excess rare</c:v>
                </c:pt>
              </c:strCache>
            </c:strRef>
          </c:tx>
          <c:spPr>
            <a:solidFill>
              <a:srgbClr val="FF0000"/>
            </a:solidFill>
            <a:effectLst/>
          </c:spPr>
          <c:invertIfNegative val="0"/>
          <c:cat>
            <c:numRef>
              <c:f>Sheet1!$F$2:$F$10</c:f>
              <c:numCache>
                <c:formatCode>General</c:formatCode>
                <c:ptCount val="9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</c:numCache>
            </c:numRef>
          </c:cat>
          <c:val>
            <c:numRef>
              <c:f>Sheet1!$O$2:$O$10</c:f>
              <c:numCache>
                <c:formatCode>General</c:formatCode>
                <c:ptCount val="9"/>
                <c:pt idx="0">
                  <c:v>0.42418291485481802</c:v>
                </c:pt>
                <c:pt idx="1">
                  <c:v>0.15906859307055701</c:v>
                </c:pt>
                <c:pt idx="2">
                  <c:v>0.100154299340721</c:v>
                </c:pt>
                <c:pt idx="3">
                  <c:v>7.0697152475803104E-2</c:v>
                </c:pt>
                <c:pt idx="4">
                  <c:v>5.3022864356852301E-2</c:v>
                </c:pt>
                <c:pt idx="5">
                  <c:v>5.89142937298359E-2</c:v>
                </c:pt>
                <c:pt idx="6">
                  <c:v>3.2823677935194299E-2</c:v>
                </c:pt>
                <c:pt idx="7">
                  <c:v>2.6511432178426102E-2</c:v>
                </c:pt>
                <c:pt idx="8">
                  <c:v>7.4624772057792096E-2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EC-3B46-B235-195F8C892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44373960"/>
        <c:axId val="-2145064648"/>
      </c:barChart>
      <c:catAx>
        <c:axId val="-2144373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Derived allele 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5064648"/>
        <c:crosses val="autoZero"/>
        <c:auto val="1"/>
        <c:lblAlgn val="ctr"/>
        <c:lblOffset val="100"/>
        <c:noMultiLvlLbl val="0"/>
      </c:catAx>
      <c:valAx>
        <c:axId val="-214506464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Fraction of polymorphisms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144373960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50889935576234802"/>
          <c:y val="0.119800415573053"/>
          <c:w val="0.44251753758052997"/>
          <c:h val="0.3263713910761150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Helvetica"/>
          <a:cs typeface="Helvetic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7771-63A8-8146-BCB1-F68516DFF334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BD30-B651-C344-89EF-E74C7DB75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6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 0.001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derived allele frequency—we are assuming that we can polarize mutations.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Versions</a:t>
            </a:r>
            <a:r>
              <a:rPr lang="en-US" baseline="0" dirty="0"/>
              <a:t> also exist for when we cannot do this (minor allele frequency).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ADB8D-02D1-6C43-AABF-3D9E809AC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ABD30-B651-C344-89EF-E74C7DB75D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9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018E-F275-0C4E-B269-469B5B6B07F1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F9E-7BE9-B84F-B76D-0FA95A7CE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coalescent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Schrider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4B33A-905E-679D-D0E3-3D4101A15788}"/>
              </a:ext>
            </a:extLst>
          </p:cNvPr>
          <p:cNvSpPr/>
          <p:nvPr/>
        </p:nvSpPr>
        <p:spPr>
          <a:xfrm>
            <a:off x="8295691" y="6027003"/>
            <a:ext cx="8483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UFPR</a:t>
            </a:r>
          </a:p>
          <a:p>
            <a:pPr algn="r"/>
            <a:r>
              <a:rPr lang="en-US" sz="2400" dirty="0">
                <a:effectLst/>
              </a:rPr>
              <a:t>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88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10007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8DA9B9-D4A8-4CEE-A14C-3D9F2160E579}"/>
              </a:ext>
            </a:extLst>
          </p:cNvPr>
          <p:cNvSpPr/>
          <p:nvPr/>
        </p:nvSpPr>
        <p:spPr>
          <a:xfrm>
            <a:off x="6382327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F6810-E653-41EA-9DE1-D0434330E497}"/>
              </a:ext>
            </a:extLst>
          </p:cNvPr>
          <p:cNvSpPr/>
          <p:nvPr/>
        </p:nvSpPr>
        <p:spPr>
          <a:xfrm>
            <a:off x="7850909" y="1937331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3893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E872F1-A8FC-4313-AD07-A68EDFD14209}"/>
              </a:ext>
            </a:extLst>
          </p:cNvPr>
          <p:cNvSpPr/>
          <p:nvPr/>
        </p:nvSpPr>
        <p:spPr>
          <a:xfrm>
            <a:off x="3449789" y="1521546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2EF29-C9E9-40E4-9D28-300EC49DAA1C}"/>
              </a:ext>
            </a:extLst>
          </p:cNvPr>
          <p:cNvSpPr/>
          <p:nvPr/>
        </p:nvSpPr>
        <p:spPr>
          <a:xfrm>
            <a:off x="3449789" y="279400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313E4B-073D-4CB2-A6BB-5D7A966A756A}"/>
              </a:ext>
            </a:extLst>
          </p:cNvPr>
          <p:cNvSpPr/>
          <p:nvPr/>
        </p:nvSpPr>
        <p:spPr>
          <a:xfrm>
            <a:off x="3449789" y="152717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376B6-195D-4CF8-8B3A-0B36AC375615}"/>
              </a:ext>
            </a:extLst>
          </p:cNvPr>
          <p:cNvSpPr/>
          <p:nvPr/>
        </p:nvSpPr>
        <p:spPr>
          <a:xfrm>
            <a:off x="5287813" y="1527170"/>
            <a:ext cx="203200" cy="1581872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2C9C4-1DCE-4D61-82E7-A871E01DC709}"/>
              </a:ext>
            </a:extLst>
          </p:cNvPr>
          <p:cNvSpPr/>
          <p:nvPr/>
        </p:nvSpPr>
        <p:spPr>
          <a:xfrm>
            <a:off x="5287813" y="279962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35A343-7DA0-4A8F-BA68-048856B3428E}"/>
              </a:ext>
            </a:extLst>
          </p:cNvPr>
          <p:cNvSpPr/>
          <p:nvPr/>
        </p:nvSpPr>
        <p:spPr>
          <a:xfrm>
            <a:off x="5287813" y="1532794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32825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B1E580E-FF99-4F07-B7E9-AD3889E6196D}"/>
              </a:ext>
            </a:extLst>
          </p:cNvPr>
          <p:cNvSpPr/>
          <p:nvPr/>
        </p:nvSpPr>
        <p:spPr>
          <a:xfrm>
            <a:off x="3459025" y="1944843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F6494-2B99-439B-8D78-35D5BE743315}"/>
              </a:ext>
            </a:extLst>
          </p:cNvPr>
          <p:cNvSpPr/>
          <p:nvPr/>
        </p:nvSpPr>
        <p:spPr>
          <a:xfrm>
            <a:off x="3459025" y="2865010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CDF774-ADEF-48D0-880A-D81E02299CEE}"/>
              </a:ext>
            </a:extLst>
          </p:cNvPr>
          <p:cNvSpPr/>
          <p:nvPr/>
        </p:nvSpPr>
        <p:spPr>
          <a:xfrm>
            <a:off x="3459025" y="1950467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199DF4-799D-43D7-9F54-A702CBF18C7A}"/>
              </a:ext>
            </a:extLst>
          </p:cNvPr>
          <p:cNvSpPr/>
          <p:nvPr/>
        </p:nvSpPr>
        <p:spPr>
          <a:xfrm>
            <a:off x="5292424" y="1942534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72D10-1C27-4AE8-8D75-EFCE85C15F3B}"/>
              </a:ext>
            </a:extLst>
          </p:cNvPr>
          <p:cNvSpPr/>
          <p:nvPr/>
        </p:nvSpPr>
        <p:spPr>
          <a:xfrm>
            <a:off x="5292424" y="2862701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B2324B-A448-4943-AE3B-BBC558F8F9C6}"/>
              </a:ext>
            </a:extLst>
          </p:cNvPr>
          <p:cNvSpPr/>
          <p:nvPr/>
        </p:nvSpPr>
        <p:spPr>
          <a:xfrm>
            <a:off x="5292424" y="1948158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DC62C5-8B44-490E-8437-D8BBC72F3E28}"/>
              </a:ext>
            </a:extLst>
          </p:cNvPr>
          <p:cNvSpPr/>
          <p:nvPr/>
        </p:nvSpPr>
        <p:spPr>
          <a:xfrm>
            <a:off x="7841672" y="1940225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5F12CE-33DD-4A24-8324-9FD17127EBDE}"/>
              </a:ext>
            </a:extLst>
          </p:cNvPr>
          <p:cNvSpPr/>
          <p:nvPr/>
        </p:nvSpPr>
        <p:spPr>
          <a:xfrm>
            <a:off x="7841672" y="2860392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F776E-66F2-4855-A4FE-A16439734728}"/>
              </a:ext>
            </a:extLst>
          </p:cNvPr>
          <p:cNvSpPr/>
          <p:nvPr/>
        </p:nvSpPr>
        <p:spPr>
          <a:xfrm>
            <a:off x="7841672" y="194584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481329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947D093-2525-4000-8DCE-16AB5208B071}"/>
              </a:ext>
            </a:extLst>
          </p:cNvPr>
          <p:cNvSpPr/>
          <p:nvPr/>
        </p:nvSpPr>
        <p:spPr>
          <a:xfrm>
            <a:off x="3449789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C5169-E0B6-4E93-995C-A998C12A9331}"/>
              </a:ext>
            </a:extLst>
          </p:cNvPr>
          <p:cNvSpPr/>
          <p:nvPr/>
        </p:nvSpPr>
        <p:spPr>
          <a:xfrm>
            <a:off x="5278576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CAFC9-DEC9-4046-9420-09EA6425D4BC}"/>
              </a:ext>
            </a:extLst>
          </p:cNvPr>
          <p:cNvSpPr/>
          <p:nvPr/>
        </p:nvSpPr>
        <p:spPr>
          <a:xfrm>
            <a:off x="6382327" y="2354120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0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7223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4,1: 0.067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4,3: 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44EC6A8-DF39-445C-AB2D-AE8360F73F60}"/>
              </a:ext>
            </a:extLst>
          </p:cNvPr>
          <p:cNvSpPr txBox="1"/>
          <p:nvPr/>
        </p:nvSpPr>
        <p:spPr>
          <a:xfrm>
            <a:off x="2142844" y="5994951"/>
            <a:ext cx="59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(0.033 + 0.033 + 0.067 + 0.067 + 0.1 + 0.1) / 6 = 0.067</a:t>
            </a:r>
          </a:p>
        </p:txBody>
      </p:sp>
    </p:spTree>
    <p:extLst>
      <p:ext uri="{BB962C8B-B14F-4D97-AF65-F5344CB8AC3E}">
        <p14:creationId xmlns:p14="http://schemas.microsoft.com/office/powerpoint/2010/main" val="24312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>
                <a:latin typeface="Times New Roman"/>
                <a:ea typeface="Lucida Grande"/>
                <a:cs typeface="Times New Roman"/>
              </a:rPr>
              <a:t> </a:t>
            </a:r>
            <a:r>
              <a:rPr lang="en-US" dirty="0">
                <a:latin typeface="Calibri"/>
                <a:ea typeface="Lucida Grande"/>
                <a:cs typeface="Calibri"/>
              </a:rPr>
              <a:t>in humans?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Any guesses?</a:t>
            </a:r>
          </a:p>
        </p:txBody>
      </p:sp>
    </p:spTree>
    <p:extLst>
      <p:ext uri="{BB962C8B-B14F-4D97-AF65-F5344CB8AC3E}">
        <p14:creationId xmlns:p14="http://schemas.microsoft.com/office/powerpoint/2010/main" val="43485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064" y="1395291"/>
            <a:ext cx="8580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endParaRPr lang="en-US" sz="2400" dirty="0">
              <a:latin typeface="Calibri"/>
              <a:cs typeface="Calibri"/>
            </a:endParaRPr>
          </a:p>
          <a:p>
            <a:pPr marL="0" lvl="4"/>
            <a:r>
              <a:rPr lang="en-US" sz="2400" b="1" dirty="0">
                <a:latin typeface="Calibri"/>
                <a:ea typeface="Lucida Grande"/>
                <a:cs typeface="Calibri"/>
              </a:rPr>
              <a:t>Important factoid: </a:t>
            </a:r>
            <a:r>
              <a:rPr lang="en-US" sz="24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400" dirty="0"/>
              <a:t> is an estimator of </a:t>
            </a:r>
            <a:r>
              <a:rPr lang="en-US" sz="2400" i="1" dirty="0" err="1">
                <a:latin typeface="Times New Roman"/>
                <a:ea typeface="Lucida Grande"/>
                <a:cs typeface="Times New Roman"/>
              </a:rPr>
              <a:t>θ</a:t>
            </a:r>
            <a:r>
              <a:rPr lang="en-US" sz="2400" dirty="0">
                <a:latin typeface="Times New Roman"/>
                <a:cs typeface="Times New Roman"/>
              </a:rPr>
              <a:t>=4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where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/>
              <a:t> = pop size and </a:t>
            </a:r>
            <a:r>
              <a:rPr lang="en-US" sz="2400" i="1" dirty="0">
                <a:latin typeface="Times New Roman"/>
                <a:ea typeface="Lucida Grande"/>
                <a:cs typeface="Times New Roman"/>
              </a:rPr>
              <a:t>μ</a:t>
            </a:r>
            <a:r>
              <a:rPr lang="en-US" sz="2400" dirty="0"/>
              <a:t> = mutation rate (per haploid genome per bp per generation).</a:t>
            </a:r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endParaRPr lang="en-US" sz="2400" dirty="0"/>
          </a:p>
          <a:p>
            <a:pPr marL="0" lvl="4"/>
            <a:r>
              <a:rPr lang="en-US" sz="2400"/>
              <a:t>We will derive this soon…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1078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/>
              <a:t>Site Frequency Spectrum (SFS)</a:t>
            </a: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260821"/>
              </p:ext>
            </p:extLst>
          </p:nvPr>
        </p:nvGraphicFramePr>
        <p:xfrm>
          <a:off x="4191000" y="1600200"/>
          <a:ext cx="48006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533400" y="26676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3400" y="29724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00" y="327728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33400" y="3588015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85435" y="25974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342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323635" y="32070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732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>
            <a:off x="535849" y="3896250"/>
            <a:ext cx="3072384" cy="0"/>
          </a:xfrm>
          <a:prstGeom prst="line">
            <a:avLst/>
          </a:prstGeom>
          <a:ln w="762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35284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32835" y="32004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32835" y="259080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875835" y="35118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485435" y="2902215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66435" y="3820050"/>
            <a:ext cx="152400" cy="1524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096000" y="1644768"/>
            <a:ext cx="2895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72400" y="1644768"/>
            <a:ext cx="1219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105400" y="1644768"/>
            <a:ext cx="4038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14" grpId="0" animBg="1"/>
      <p:bldP spid="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site frequency spectra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079500" y="1289050"/>
          <a:ext cx="6985000" cy="4279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0192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0814-36A5-89ED-AD64-49517CFD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quantify diversity. 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15102-9849-939C-7BDD-E78BB0B9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Compare observed patterns of diversity to those expected under various evolutionary models/parameterizations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One way to do this: simulation!</a:t>
            </a:r>
          </a:p>
        </p:txBody>
      </p:sp>
    </p:spTree>
    <p:extLst>
      <p:ext uri="{BB962C8B-B14F-4D97-AF65-F5344CB8AC3E}">
        <p14:creationId xmlns:p14="http://schemas.microsoft.com/office/powerpoint/2010/main" val="406731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population genetic data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4767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082" y="6172200"/>
            <a:ext cx="49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Sunnåker</a:t>
            </a:r>
            <a:r>
              <a:rPr lang="en-US" dirty="0"/>
              <a:t> et al. (2013)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45" y="900862"/>
            <a:ext cx="5808130" cy="59276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4000" dirty="0"/>
              <a:t>approximate Bayesian computation (ABC)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9396" y="2289077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11909" y="4966846"/>
            <a:ext cx="1477279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17958" y="3982092"/>
            <a:ext cx="1477279" cy="13787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44469" y="5404252"/>
            <a:ext cx="1772206" cy="767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17958" y="2451527"/>
            <a:ext cx="222930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Summary statistic from real data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508" y="1414768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Simulate under a variety of parameter values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2513" y="3520427"/>
            <a:ext cx="2229306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Which simulations “look like” our real data?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20470" y="5506706"/>
            <a:ext cx="2933348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Estimate posterior probability distribution of model </a:t>
            </a:r>
            <a:r>
              <a:rPr lang="en-US" dirty="0" err="1"/>
              <a:t>params</a:t>
            </a:r>
            <a:r>
              <a:rPr lang="en-US" dirty="0"/>
              <a:t> from these “accepted simulations”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3F98C5-5731-8E0E-010C-00FF1798AFFF}"/>
              </a:ext>
            </a:extLst>
          </p:cNvPr>
          <p:cNvSpPr/>
          <p:nvPr/>
        </p:nvSpPr>
        <p:spPr>
          <a:xfrm>
            <a:off x="2068830" y="2214706"/>
            <a:ext cx="342900" cy="169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C3896-654C-6CBD-E48F-3E38B463ADBA}"/>
              </a:ext>
            </a:extLst>
          </p:cNvPr>
          <p:cNvSpPr txBox="1"/>
          <p:nvPr/>
        </p:nvSpPr>
        <p:spPr>
          <a:xfrm>
            <a:off x="2061429" y="2135188"/>
            <a:ext cx="97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80D68B-A704-59ED-E568-54181110A3AB}"/>
              </a:ext>
            </a:extLst>
          </p:cNvPr>
          <p:cNvSpPr/>
          <p:nvPr/>
        </p:nvSpPr>
        <p:spPr>
          <a:xfrm>
            <a:off x="3227070" y="4241207"/>
            <a:ext cx="3722370" cy="1907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45BE7-2BB3-2146-2CAB-01861352E9DD}"/>
              </a:ext>
            </a:extLst>
          </p:cNvPr>
          <p:cNvSpPr txBox="1"/>
          <p:nvPr/>
        </p:nvSpPr>
        <p:spPr>
          <a:xfrm>
            <a:off x="305334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416318-AE76-011F-F3BC-DF041CC5231F}"/>
              </a:ext>
            </a:extLst>
          </p:cNvPr>
          <p:cNvSpPr txBox="1"/>
          <p:nvPr/>
        </p:nvSpPr>
        <p:spPr>
          <a:xfrm>
            <a:off x="395937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26325-4184-7039-E49F-5B73D4D1F2FB}"/>
              </a:ext>
            </a:extLst>
          </p:cNvPr>
          <p:cNvSpPr txBox="1"/>
          <p:nvPr/>
        </p:nvSpPr>
        <p:spPr>
          <a:xfrm>
            <a:off x="5023115" y="4160807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2E254-B5BA-E425-07C5-C293A1A9DE78}"/>
              </a:ext>
            </a:extLst>
          </p:cNvPr>
          <p:cNvSpPr txBox="1"/>
          <p:nvPr/>
        </p:nvSpPr>
        <p:spPr>
          <a:xfrm>
            <a:off x="6203467" y="4158514"/>
            <a:ext cx="8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i="1" dirty="0"/>
              <a:t>π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9335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a population is computationally intensive. Simulating a </a:t>
            </a:r>
            <a:r>
              <a:rPr lang="en-US" i="1" dirty="0"/>
              <a:t>large</a:t>
            </a:r>
            <a:r>
              <a:rPr lang="en-US" dirty="0"/>
              <a:t> population (e.g. </a:t>
            </a:r>
            <a:r>
              <a:rPr lang="en-US" i="1" dirty="0"/>
              <a:t>N</a:t>
            </a:r>
            <a:r>
              <a:rPr lang="en-US" dirty="0"/>
              <a:t>&gt;1 million) is infeasible.</a:t>
            </a:r>
          </a:p>
          <a:p>
            <a:endParaRPr lang="en-US" dirty="0"/>
          </a:p>
          <a:p>
            <a:r>
              <a:rPr lang="en-US" dirty="0"/>
              <a:t>What we can do is simulate our sample’s (a set of </a:t>
            </a:r>
            <a:r>
              <a:rPr lang="en-US" i="1" dirty="0"/>
              <a:t>n </a:t>
            </a:r>
            <a:r>
              <a:rPr lang="en-US" dirty="0"/>
              <a:t>&lt;&lt; </a:t>
            </a:r>
            <a:r>
              <a:rPr lang="en-US" i="1" dirty="0"/>
              <a:t>N</a:t>
            </a:r>
            <a:r>
              <a:rPr lang="en-US" dirty="0"/>
              <a:t> genomes) evolutionary history using a trick called coalescent simulation.</a:t>
            </a:r>
          </a:p>
        </p:txBody>
      </p:sp>
    </p:spTree>
    <p:extLst>
      <p:ext uri="{BB962C8B-B14F-4D97-AF65-F5344CB8AC3E}">
        <p14:creationId xmlns:p14="http://schemas.microsoft.com/office/powerpoint/2010/main" val="3101977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Our simple model of neutral evolution: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Diploid population of </a:t>
            </a:r>
            <a:r>
              <a:rPr lang="en-US" sz="2800" i="1" dirty="0"/>
              <a:t>N</a:t>
            </a:r>
            <a:r>
              <a:rPr lang="en-US" sz="2800" dirty="0"/>
              <a:t> individuals (2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b="1" dirty="0"/>
              <a:t>chromosomes</a:t>
            </a:r>
            <a:r>
              <a:rPr lang="en-US" sz="28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2800" b="1" dirty="0"/>
              <a:t>Infinite sites </a:t>
            </a:r>
            <a:r>
              <a:rPr lang="en-US" sz="2800" dirty="0"/>
              <a:t>assumption: most sites in the genome have no mutations, so we can assume that any new mutation results in a new </a:t>
            </a:r>
            <a:r>
              <a:rPr lang="en-US" sz="2800" b="1" dirty="0"/>
              <a:t>segregating site</a:t>
            </a:r>
            <a:r>
              <a:rPr lang="en-US" sz="2800" dirty="0"/>
              <a:t>/</a:t>
            </a:r>
            <a:r>
              <a:rPr lang="en-US" sz="2800" b="1" dirty="0"/>
              <a:t>polymorphism</a:t>
            </a:r>
            <a:r>
              <a:rPr lang="en-US" sz="2800" dirty="0"/>
              <a:t> (i.e. no recurrent mutation)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At a polymorphism, we will refer to the </a:t>
            </a:r>
            <a:r>
              <a:rPr lang="en-US" sz="2800" b="1" dirty="0"/>
              <a:t>ancestral</a:t>
            </a:r>
            <a:r>
              <a:rPr lang="en-US" sz="2800" dirty="0"/>
              <a:t> allele as A</a:t>
            </a:r>
            <a:r>
              <a:rPr lang="en-US" sz="2800" baseline="-25000" dirty="0"/>
              <a:t>1</a:t>
            </a:r>
            <a:r>
              <a:rPr lang="en-US" sz="2800" dirty="0"/>
              <a:t> and the </a:t>
            </a:r>
            <a:r>
              <a:rPr lang="en-US" sz="2800" b="1" dirty="0"/>
              <a:t>derived</a:t>
            </a:r>
            <a:r>
              <a:rPr lang="en-US" sz="2800" dirty="0"/>
              <a:t> (i.e. new) allele as A</a:t>
            </a:r>
            <a:r>
              <a:rPr lang="en-US" sz="2800" baseline="-25000" dirty="0"/>
              <a:t>2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Random mating.</a:t>
            </a:r>
          </a:p>
        </p:txBody>
      </p:sp>
    </p:spTree>
    <p:extLst>
      <p:ext uri="{BB962C8B-B14F-4D97-AF65-F5344CB8AC3E}">
        <p14:creationId xmlns:p14="http://schemas.microsoft.com/office/powerpoint/2010/main" val="2012583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Allele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): the probability that a randomly selected allele among our 2</a:t>
            </a:r>
            <a:r>
              <a:rPr lang="en-US" sz="2800" i="1" dirty="0"/>
              <a:t>N</a:t>
            </a:r>
            <a:r>
              <a:rPr lang="en-US" sz="2800" dirty="0"/>
              <a:t> chromosomes is of type A</a:t>
            </a:r>
            <a:r>
              <a:rPr lang="en-US" sz="2800" baseline="-25000" dirty="0"/>
              <a:t>1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en-US" sz="2800" i="1" dirty="0"/>
              <a:t>p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P(A</a:t>
            </a:r>
            <a:r>
              <a:rPr lang="en-US" sz="2800" baseline="-25000" dirty="0"/>
              <a:t>2</a:t>
            </a:r>
            <a:r>
              <a:rPr lang="en-US" sz="2800" dirty="0"/>
              <a:t>) = (1-</a:t>
            </a:r>
            <a:r>
              <a:rPr lang="en-US" sz="2800" i="1" dirty="0"/>
              <a:t>p</a:t>
            </a:r>
            <a:r>
              <a:rPr lang="en-US" sz="2800" dirty="0"/>
              <a:t>) = </a:t>
            </a:r>
            <a:r>
              <a:rPr lang="en-US" sz="2800" i="1" dirty="0"/>
              <a:t>q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Example with 8 chromosomes: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i="1" dirty="0"/>
              <a:t>p</a:t>
            </a:r>
            <a:r>
              <a:rPr lang="en-US" sz="2800" dirty="0"/>
              <a:t> = 6/8 = 0.75</a:t>
            </a:r>
          </a:p>
          <a:p>
            <a:pPr>
              <a:spcAft>
                <a:spcPts val="600"/>
              </a:spcAft>
            </a:pPr>
            <a:r>
              <a:rPr lang="en-US" sz="2800" i="1" dirty="0"/>
              <a:t>q</a:t>
            </a:r>
            <a:r>
              <a:rPr lang="en-US" sz="2800" dirty="0"/>
              <a:t> = 2/8 = 0.25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53673" y="3051552"/>
            <a:ext cx="3655706" cy="3503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5: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6: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948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3896285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13925" y="1443034"/>
            <a:ext cx="458913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Assumptions: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Constant population size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Non-overlapping generations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Each generation we produce 2</a:t>
            </a:r>
            <a:r>
              <a:rPr lang="en-US" sz="2000" i="1" dirty="0"/>
              <a:t>N</a:t>
            </a:r>
            <a:r>
              <a:rPr lang="en-US" sz="2000" dirty="0"/>
              <a:t> chromosomes by performing 2</a:t>
            </a:r>
            <a:r>
              <a:rPr lang="en-US" sz="2000" i="1" dirty="0"/>
              <a:t>N</a:t>
            </a:r>
            <a:r>
              <a:rPr lang="en-US" sz="2000" dirty="0"/>
              <a:t> random draws from the previous generation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also include mutation and recombination (not shown here)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This is a </a:t>
            </a:r>
            <a:r>
              <a:rPr lang="en-US" sz="2000" b="1" dirty="0"/>
              <a:t>Wright-Fisher model</a:t>
            </a:r>
            <a:r>
              <a:rPr lang="en-US" sz="2000" dirty="0"/>
              <a:t> of a population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Can be extended to handle population size changes and natural selection</a:t>
            </a:r>
          </a:p>
        </p:txBody>
      </p:sp>
    </p:spTree>
    <p:extLst>
      <p:ext uri="{BB962C8B-B14F-4D97-AF65-F5344CB8AC3E}">
        <p14:creationId xmlns:p14="http://schemas.microsoft.com/office/powerpoint/2010/main" val="16783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428604"/>
            <a:ext cx="4589137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000" dirty="0"/>
              <a:t>Let’s create our next generation!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each chromosome: Number of offspring driven by chance</a:t>
            </a:r>
          </a:p>
          <a:p>
            <a:pPr>
              <a:spcAft>
                <a:spcPts val="1500"/>
              </a:spcAft>
            </a:pPr>
            <a:r>
              <a:rPr lang="en-US" sz="2000" b="1" dirty="0"/>
              <a:t>For each offspring chromosome, the probability that any particular chromosome in the previous generation will be the ancestor is 1/2</a:t>
            </a:r>
            <a:r>
              <a:rPr lang="en-US" sz="2000" b="1" i="1" dirty="0"/>
              <a:t>N</a:t>
            </a:r>
            <a:r>
              <a:rPr lang="en-US" sz="2000" b="1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The probability that any chromosome will inherit the A</a:t>
            </a:r>
            <a:r>
              <a:rPr lang="en-US" sz="2000" baseline="-25000" dirty="0"/>
              <a:t>1</a:t>
            </a:r>
            <a:r>
              <a:rPr lang="en-US" sz="2000" dirty="0"/>
              <a:t> allele (let’s say red, here) is simply </a:t>
            </a:r>
            <a:r>
              <a:rPr lang="en-US" sz="2000" i="1" dirty="0"/>
              <a:t>p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For A</a:t>
            </a:r>
            <a:r>
              <a:rPr lang="en-US" sz="2000" baseline="-25000" dirty="0"/>
              <a:t>2</a:t>
            </a:r>
            <a:r>
              <a:rPr lang="en-US" sz="2000" dirty="0"/>
              <a:t> (blue), the probability is </a:t>
            </a:r>
            <a:r>
              <a:rPr lang="en-US" sz="2000" i="1" dirty="0"/>
              <a:t>q</a:t>
            </a:r>
            <a:r>
              <a:rPr lang="en-US" sz="2000" dirty="0"/>
              <a:t>.</a:t>
            </a:r>
          </a:p>
          <a:p>
            <a:pPr>
              <a:spcAft>
                <a:spcPts val="1500"/>
              </a:spcAft>
            </a:pPr>
            <a:r>
              <a:rPr lang="en-US" sz="2000" dirty="0"/>
              <a:t>So, on average, the allele frequencies are unchanged.</a:t>
            </a:r>
          </a:p>
        </p:txBody>
      </p:sp>
      <p:cxnSp>
        <p:nvCxnSpPr>
          <p:cNvPr id="5" name="Straight Connector 4"/>
          <p:cNvCxnSpPr>
            <a:stCxn id="33" idx="6"/>
            <a:endCxn id="60" idx="2"/>
          </p:cNvCxnSpPr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56" idx="2"/>
          </p:cNvCxnSpPr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59" idx="2"/>
          </p:cNvCxnSpPr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6"/>
            <a:endCxn id="58" idx="2"/>
          </p:cNvCxnSpPr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6"/>
            <a:endCxn id="55" idx="2"/>
          </p:cNvCxnSpPr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0" idx="6"/>
            <a:endCxn id="57" idx="2"/>
          </p:cNvCxnSpPr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6"/>
            <a:endCxn id="61" idx="2"/>
          </p:cNvCxnSpPr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2" idx="6"/>
            <a:endCxn id="62" idx="2"/>
          </p:cNvCxnSpPr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3" idx="6"/>
            <a:endCxn id="63" idx="2"/>
          </p:cNvCxnSpPr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3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Genetic drift</a:t>
            </a:r>
          </a:p>
        </p:txBody>
      </p:sp>
      <p:sp>
        <p:nvSpPr>
          <p:cNvPr id="3" name="Oval 2"/>
          <p:cNvSpPr/>
          <p:nvPr/>
        </p:nvSpPr>
        <p:spPr>
          <a:xfrm>
            <a:off x="837012" y="171721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7012" y="211493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7012" y="251265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7012" y="291037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37012" y="330809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37012" y="370582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37012" y="410354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37012" y="450126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37012" y="489898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37012" y="609215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35354" y="5323923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2323405" y="1718092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23405" y="2115814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323405" y="251353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323405" y="2911258"/>
            <a:ext cx="303057" cy="303036"/>
          </a:xfrm>
          <a:prstGeom prst="ellipse">
            <a:avLst/>
          </a:prstGeom>
          <a:solidFill>
            <a:srgbClr val="0000FF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323405" y="3308980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323405" y="3706702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323405" y="4104424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323405" y="4502146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323405" y="4899868"/>
            <a:ext cx="303057" cy="303036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323405" y="6093034"/>
            <a:ext cx="303057" cy="3030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5400000">
            <a:off x="2221747" y="5324805"/>
            <a:ext cx="890130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mr-IN" sz="3600" dirty="0"/>
              <a:t>…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59762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75574" y="1154420"/>
            <a:ext cx="141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925" y="1342024"/>
            <a:ext cx="45891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allele frequencies changed!</a:t>
            </a:r>
          </a:p>
          <a:p>
            <a:endParaRPr lang="en-US" sz="2400" dirty="0"/>
          </a:p>
          <a:p>
            <a:r>
              <a:rPr lang="en-US" sz="2400" dirty="0"/>
              <a:t>The red allele has slightly increased in frequency at the expense of the blue allele.</a:t>
            </a:r>
          </a:p>
          <a:p>
            <a:endParaRPr lang="en-US" sz="2400" dirty="0"/>
          </a:p>
          <a:p>
            <a:r>
              <a:rPr lang="en-US" sz="2400" dirty="0"/>
              <a:t>Huh?</a:t>
            </a:r>
          </a:p>
          <a:p>
            <a:endParaRPr lang="en-US" sz="2400" dirty="0"/>
          </a:p>
          <a:p>
            <a:r>
              <a:rPr lang="en-US" sz="2400" dirty="0"/>
              <a:t>Flip a coin 10 times, the probability of NOT seeing “heads” a total of 5 times is 75.39%</a:t>
            </a:r>
          </a:p>
          <a:p>
            <a:endParaRPr lang="en-US" sz="2400" dirty="0"/>
          </a:p>
          <a:p>
            <a:r>
              <a:rPr lang="en-US" sz="2400" dirty="0"/>
              <a:t>This is just binomial sampling!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1140069" y="3857338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40069" y="2267332"/>
            <a:ext cx="1183336" cy="238545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40069" y="2664172"/>
            <a:ext cx="1183336" cy="796326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40069" y="3062776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140069" y="1869610"/>
            <a:ext cx="1183336" cy="39684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0069" y="2664172"/>
            <a:ext cx="1183336" cy="88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140069" y="4255942"/>
            <a:ext cx="1183336" cy="7945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40069" y="3061894"/>
            <a:ext cx="1183336" cy="159177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40069" y="3857338"/>
            <a:ext cx="1183336" cy="119404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1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4D71-BFCD-3305-11AA-E9A3C7BE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That doesn’t help us simulate a large population quickly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C04656-6903-D5F9-F32E-B4E7E8CE52C2}"/>
              </a:ext>
            </a:extLst>
          </p:cNvPr>
          <p:cNvSpPr txBox="1">
            <a:spLocks/>
          </p:cNvSpPr>
          <p:nvPr/>
        </p:nvSpPr>
        <p:spPr>
          <a:xfrm>
            <a:off x="457200" y="2595087"/>
            <a:ext cx="8229600" cy="2613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what if we take this model and think of everything backwards?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trick is called </a:t>
            </a:r>
            <a:r>
              <a:rPr lang="en-US" i="1" dirty="0"/>
              <a:t>the coalescent</a:t>
            </a:r>
          </a:p>
        </p:txBody>
      </p:sp>
    </p:spTree>
    <p:extLst>
      <p:ext uri="{BB962C8B-B14F-4D97-AF65-F5344CB8AC3E}">
        <p14:creationId xmlns:p14="http://schemas.microsoft.com/office/powerpoint/2010/main" val="170833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6319E87C-4399-064F-ABCF-12672D1B0C20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31AFC8-66DD-334D-96D2-BD7ED145DDAB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B2DCB3-53AF-6C4E-AC1F-F96E3057A31C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6E1FC8-6362-6347-9FB6-13CB1CC02B7B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AD833C-C80A-FC4A-84B1-481D10191D66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653D64-85DD-A44E-856F-972452909915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C359CE7-EB8E-D041-A299-2DA5971493D0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970281-5E76-BA4E-936D-84DC58EAB73D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989F74-EEC7-9F49-909B-18874F850A3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3A8777-3BB5-FB4E-AE3E-029F3F95ECFE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5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Phased haplotype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6521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87708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97617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26994" y="2072320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29655" y="6007361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215509" y="369558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846996"/>
            <a:ext cx="205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Chromosome</a:t>
            </a:r>
            <a:r>
              <a:rPr lang="en-US" dirty="0"/>
              <a:t> or </a:t>
            </a:r>
            <a:r>
              <a:rPr lang="en-US" b="1" dirty="0"/>
              <a:t>haplotype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haploid chromosomes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112594" y="5388719"/>
            <a:ext cx="343283" cy="716325"/>
          </a:xfrm>
          <a:custGeom>
            <a:avLst/>
            <a:gdLst>
              <a:gd name="connsiteX0" fmla="*/ 310720 w 343283"/>
              <a:gd name="connsiteY0" fmla="*/ 993087 h 993087"/>
              <a:gd name="connsiteX1" fmla="*/ 17657 w 343283"/>
              <a:gd name="connsiteY1" fmla="*/ 667484 h 993087"/>
              <a:gd name="connsiteX2" fmla="*/ 66501 w 343283"/>
              <a:gd name="connsiteY2" fmla="*/ 309322 h 993087"/>
              <a:gd name="connsiteX3" fmla="*/ 343283 w 343283"/>
              <a:gd name="connsiteY3" fmla="*/ 0 h 99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83" h="993087">
                <a:moveTo>
                  <a:pt x="310720" y="993087"/>
                </a:moveTo>
                <a:cubicBezTo>
                  <a:pt x="184540" y="887266"/>
                  <a:pt x="58360" y="781445"/>
                  <a:pt x="17657" y="667484"/>
                </a:cubicBezTo>
                <a:cubicBezTo>
                  <a:pt x="-23046" y="553523"/>
                  <a:pt x="12230" y="420569"/>
                  <a:pt x="66501" y="309322"/>
                </a:cubicBezTo>
                <a:cubicBezTo>
                  <a:pt x="120772" y="198075"/>
                  <a:pt x="343283" y="0"/>
                  <a:pt x="343283" y="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38387" y="5904098"/>
            <a:ext cx="1105806" cy="93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two </a:t>
            </a:r>
            <a:r>
              <a:rPr lang="en-US" b="1" dirty="0"/>
              <a:t>alleles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158728" y="5581643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30859" y="2039760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53896" y="6050618"/>
            <a:ext cx="178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mono-</a:t>
            </a:r>
          </a:p>
          <a:p>
            <a:pPr algn="ctr"/>
            <a:r>
              <a:rPr lang="en-US" dirty="0" err="1"/>
              <a:t>morphic</a:t>
            </a:r>
            <a:r>
              <a:rPr lang="en-US" dirty="0"/>
              <a:t> site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21840" y="5589955"/>
            <a:ext cx="0" cy="4745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459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43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43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43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05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29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5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06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23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03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E105FB17-79E5-1143-884D-5D94808331C8}"/>
              </a:ext>
            </a:extLst>
          </p:cNvPr>
          <p:cNvSpPr/>
          <p:nvPr/>
        </p:nvSpPr>
        <p:spPr>
          <a:xfrm>
            <a:off x="6352564" y="5235804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D31737-4532-A94E-9F25-D5154A8848F4}"/>
              </a:ext>
            </a:extLst>
          </p:cNvPr>
          <p:cNvSpPr/>
          <p:nvPr/>
        </p:nvSpPr>
        <p:spPr>
          <a:xfrm>
            <a:off x="3482865" y="5799295"/>
            <a:ext cx="961814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17741B-47D1-104F-9EC8-BCEF5FA90D23}"/>
              </a:ext>
            </a:extLst>
          </p:cNvPr>
          <p:cNvSpPr/>
          <p:nvPr/>
        </p:nvSpPr>
        <p:spPr>
          <a:xfrm>
            <a:off x="4441260" y="5867061"/>
            <a:ext cx="191130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BB73EC-F4C1-A94A-AB3B-CF2B8A52EAD5}"/>
              </a:ext>
            </a:extLst>
          </p:cNvPr>
          <p:cNvSpPr/>
          <p:nvPr/>
        </p:nvSpPr>
        <p:spPr>
          <a:xfrm>
            <a:off x="1521243" y="5772750"/>
            <a:ext cx="1916793" cy="540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6B03F6F-6B0E-404D-AE9D-ACBBEE54735D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C54767-D0A6-E04B-99FB-0EAC10B7447D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08DF6-78D5-0392-91DC-7954E6878057}"/>
              </a:ext>
            </a:extLst>
          </p:cNvPr>
          <p:cNvSpPr txBox="1"/>
          <p:nvPr/>
        </p:nvSpPr>
        <p:spPr>
          <a:xfrm>
            <a:off x="1289824" y="1666159"/>
            <a:ext cx="630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other words: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How long, in generations, do we expect to have to wait for the number of lineages to decrease from 2 to 1? (Let’s call this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B2711-9C57-319C-345E-270CEF45B227}"/>
              </a:ext>
            </a:extLst>
          </p:cNvPr>
          <p:cNvSpPr txBox="1"/>
          <p:nvPr/>
        </p:nvSpPr>
        <p:spPr>
          <a:xfrm>
            <a:off x="0" y="108185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expected time to the most recent common ancestor of these two individuals?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3657600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5468471" y="389965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899655"/>
            <a:ext cx="1810872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2479640" y="3899655"/>
            <a:ext cx="416858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235817"/>
                <a:ext cx="4484305" cy="795602"/>
              </a:xfrm>
              <a:prstGeom prst="rect">
                <a:avLst/>
              </a:prstGeom>
              <a:blipFill>
                <a:blip r:embed="rId2"/>
                <a:stretch>
                  <a:fillRect l="-282"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993648-CEA6-7B44-A139-0D88C8614147}"/>
              </a:ext>
            </a:extLst>
          </p:cNvPr>
          <p:cNvCxnSpPr>
            <a:cxnSpLocks/>
          </p:cNvCxnSpPr>
          <p:nvPr/>
        </p:nvCxnSpPr>
        <p:spPr>
          <a:xfrm flipV="1">
            <a:off x="5986950" y="3902341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8DE813-B633-544F-B040-39595505A136}"/>
              </a:ext>
            </a:extLst>
          </p:cNvPr>
          <p:cNvSpPr txBox="1"/>
          <p:nvPr/>
        </p:nvSpPr>
        <p:spPr>
          <a:xfrm>
            <a:off x="6110660" y="425196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F6A808-413E-944F-9487-8C408210D816}"/>
              </a:ext>
            </a:extLst>
          </p:cNvPr>
          <p:cNvCxnSpPr>
            <a:cxnSpLocks/>
          </p:cNvCxnSpPr>
          <p:nvPr/>
        </p:nvCxnSpPr>
        <p:spPr>
          <a:xfrm flipV="1">
            <a:off x="4572000" y="2968018"/>
            <a:ext cx="0" cy="931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CEA82D-16CF-044C-A396-7161E5E7E3B7}"/>
              </a:ext>
            </a:extLst>
          </p:cNvPr>
          <p:cNvSpPr txBox="1"/>
          <p:nvPr/>
        </p:nvSpPr>
        <p:spPr>
          <a:xfrm>
            <a:off x="5037842" y="5873735"/>
            <a:ext cx="129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/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2→1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9F6785-C67E-9746-ADEE-B0AACDD8D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847" y="5732415"/>
                <a:ext cx="3048977" cy="6519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396047-8B17-7341-A478-CA7F89D776D6}"/>
              </a:ext>
            </a:extLst>
          </p:cNvPr>
          <p:cNvSpPr txBox="1"/>
          <p:nvPr/>
        </p:nvSpPr>
        <p:spPr>
          <a:xfrm>
            <a:off x="1" y="2071312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Question: what is the expected number of differences between these two lineages?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C6DBB1-300B-BC40-8BDF-478A2B08FA0F}"/>
              </a:ext>
            </a:extLst>
          </p:cNvPr>
          <p:cNvSpPr/>
          <p:nvPr/>
        </p:nvSpPr>
        <p:spPr>
          <a:xfrm>
            <a:off x="3533891" y="3896970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641F0-0DEA-4D4F-845A-EEC629FE3BF5}"/>
              </a:ext>
            </a:extLst>
          </p:cNvPr>
          <p:cNvSpPr/>
          <p:nvPr/>
        </p:nvSpPr>
        <p:spPr>
          <a:xfrm>
            <a:off x="5358513" y="3897013"/>
            <a:ext cx="219919" cy="12047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E388F-E9AC-2C4B-9576-494284D6D862}"/>
              </a:ext>
            </a:extLst>
          </p:cNvPr>
          <p:cNvSpPr txBox="1"/>
          <p:nvPr/>
        </p:nvSpPr>
        <p:spPr>
          <a:xfrm>
            <a:off x="6886937" y="4155311"/>
            <a:ext cx="1116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2B55EF-51C7-814C-B6C7-6C806366D519}"/>
              </a:ext>
            </a:extLst>
          </p:cNvPr>
          <p:cNvSpPr txBox="1"/>
          <p:nvPr/>
        </p:nvSpPr>
        <p:spPr>
          <a:xfrm>
            <a:off x="6853981" y="3612277"/>
            <a:ext cx="19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just derived </a:t>
            </a:r>
            <a:r>
              <a:rPr lang="el-GR" i="1" dirty="0">
                <a:solidFill>
                  <a:srgbClr val="FF0000"/>
                </a:solidFill>
              </a:rPr>
              <a:t>π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D01C02-E175-5345-9A83-ABDD276B8FA0}"/>
              </a:ext>
            </a:extLst>
          </p:cNvPr>
          <p:cNvSpPr/>
          <p:nvPr/>
        </p:nvSpPr>
        <p:spPr>
          <a:xfrm>
            <a:off x="3572256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AF484D-BB60-3546-9F77-13577565CF13}"/>
              </a:ext>
            </a:extLst>
          </p:cNvPr>
          <p:cNvSpPr/>
          <p:nvPr/>
        </p:nvSpPr>
        <p:spPr>
          <a:xfrm>
            <a:off x="5373100" y="49521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Refresher on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3112134"/>
              </a:xfrm>
              <a:prstGeom prst="rect">
                <a:avLst/>
              </a:prstGeom>
              <a:blipFill>
                <a:blip r:embed="rId3"/>
                <a:stretch>
                  <a:fillRect l="-1627" t="-10976" b="-20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1512805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1F79542-0F06-C040-B43F-DAA733FF48E9}"/>
              </a:ext>
            </a:extLst>
          </p:cNvPr>
          <p:cNvSpPr txBox="1"/>
          <p:nvPr/>
        </p:nvSpPr>
        <p:spPr>
          <a:xfrm>
            <a:off x="0" y="299811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Now let’s try to figure out the expected time to the most recent common ancestor (E[TMRCA]) for a sample of arbitrary size </a:t>
            </a:r>
            <a:r>
              <a:rPr lang="en-US" sz="2200" i="1" dirty="0"/>
              <a:t>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593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AA5D49-7772-6449-897D-8BAAD5B9E9AD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ECD0A5-DE9A-2240-B5C2-3509D4E81C26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C9B82D-109A-2643-8ED3-7DBF4AD338F9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0A97DDD-EDB9-AA47-930B-C2344DF7930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ACD1473-0925-CA4A-9369-8EADB42FD99C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𝑐𝑜𝑎𝑙𝑒𝑠𝑐𝑒𝑛𝑐𝑒𝑠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5755340"/>
                <a:ext cx="4641784" cy="276999"/>
              </a:xfrm>
              <a:prstGeom prst="rect">
                <a:avLst/>
              </a:prstGeom>
              <a:blipFill>
                <a:blip r:embed="rId2"/>
                <a:stretch>
                  <a:fillRect l="-820" t="-8696" r="-10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/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A57B8FE-13A2-204D-97EA-5D9989FE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7" y="6119744"/>
                <a:ext cx="5541004" cy="525785"/>
              </a:xfrm>
              <a:prstGeom prst="rect">
                <a:avLst/>
              </a:prstGeom>
              <a:blipFill>
                <a:blip r:embed="rId3"/>
                <a:stretch>
                  <a:fillRect l="-686" t="-4651" r="-91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7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726A918-35EB-C94A-83C8-48AE1E1E014F}"/>
              </a:ext>
            </a:extLst>
          </p:cNvPr>
          <p:cNvSpPr/>
          <p:nvPr/>
        </p:nvSpPr>
        <p:spPr>
          <a:xfrm>
            <a:off x="1819015" y="6095951"/>
            <a:ext cx="1916793" cy="4957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4714CC-8565-0844-A142-AE23AF9E5304}"/>
              </a:ext>
            </a:extLst>
          </p:cNvPr>
          <p:cNvSpPr/>
          <p:nvPr/>
        </p:nvSpPr>
        <p:spPr>
          <a:xfrm>
            <a:off x="3747384" y="6139015"/>
            <a:ext cx="1240725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96227C-C96C-374C-8F2D-ABDC65322CE5}"/>
              </a:ext>
            </a:extLst>
          </p:cNvPr>
          <p:cNvSpPr/>
          <p:nvPr/>
        </p:nvSpPr>
        <p:spPr>
          <a:xfrm>
            <a:off x="4977116" y="6085676"/>
            <a:ext cx="1436282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26393D-83E1-404B-A9C7-28CDA2DC897E}"/>
              </a:ext>
            </a:extLst>
          </p:cNvPr>
          <p:cNvSpPr/>
          <p:nvPr/>
        </p:nvSpPr>
        <p:spPr>
          <a:xfrm>
            <a:off x="6464752" y="6112345"/>
            <a:ext cx="1240726" cy="5939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A457CD-7461-734A-8B55-DAD96570443C}"/>
              </a:ext>
            </a:extLst>
          </p:cNvPr>
          <p:cNvSpPr/>
          <p:nvPr/>
        </p:nvSpPr>
        <p:spPr>
          <a:xfrm>
            <a:off x="7979909" y="4097033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5DD7E4-8EDF-A247-8BEB-62AF6566A23D}"/>
              </a:ext>
            </a:extLst>
          </p:cNvPr>
          <p:cNvSpPr/>
          <p:nvPr/>
        </p:nvSpPr>
        <p:spPr>
          <a:xfrm>
            <a:off x="7160490" y="470340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1408C8-C7BE-7D4A-82E3-764601D03FEA}"/>
              </a:ext>
            </a:extLst>
          </p:cNvPr>
          <p:cNvSpPr/>
          <p:nvPr/>
        </p:nvSpPr>
        <p:spPr>
          <a:xfrm>
            <a:off x="7979911" y="2838515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B055C2-4F0B-FA43-8144-5EA5D4AE3DB3}"/>
              </a:ext>
            </a:extLst>
          </p:cNvPr>
          <p:cNvSpPr/>
          <p:nvPr/>
        </p:nvSpPr>
        <p:spPr>
          <a:xfrm>
            <a:off x="7160492" y="3352286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B34125-415D-0841-8188-25945A7EB82E}"/>
              </a:ext>
            </a:extLst>
          </p:cNvPr>
          <p:cNvSpPr/>
          <p:nvPr/>
        </p:nvSpPr>
        <p:spPr>
          <a:xfrm>
            <a:off x="7160492" y="1554655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EEB1BE-5BD1-3741-85A6-C006FE331C7A}"/>
              </a:ext>
            </a:extLst>
          </p:cNvPr>
          <p:cNvSpPr/>
          <p:nvPr/>
        </p:nvSpPr>
        <p:spPr>
          <a:xfrm>
            <a:off x="7979911" y="1450144"/>
            <a:ext cx="1164089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4A13B3-26B0-8046-91A0-5B6437B54A52}"/>
              </a:ext>
            </a:extLst>
          </p:cNvPr>
          <p:cNvSpPr/>
          <p:nvPr/>
        </p:nvSpPr>
        <p:spPr>
          <a:xfrm>
            <a:off x="7160492" y="1963915"/>
            <a:ext cx="1860952" cy="62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B30144-ECB5-DF44-AEC9-6252B9F66DE0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C2E5E-ABB0-064B-BA8E-7303311AA638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0EDECC-149B-7C42-A8A1-530E11F76C53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62A383-EDE8-8E4D-8D44-793613999516}"/>
              </a:ext>
            </a:extLst>
          </p:cNvPr>
          <p:cNvSpPr/>
          <p:nvPr/>
        </p:nvSpPr>
        <p:spPr>
          <a:xfrm>
            <a:off x="7160492" y="2943026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0D6937-B5F6-7741-A1AF-6C017DBF36AB}"/>
              </a:ext>
            </a:extLst>
          </p:cNvPr>
          <p:cNvSpPr/>
          <p:nvPr/>
        </p:nvSpPr>
        <p:spPr>
          <a:xfrm>
            <a:off x="7160490" y="4201544"/>
            <a:ext cx="783934" cy="471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5E83FC-3428-444E-BD08-36CCCE892499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106AE43-15FB-5E45-A294-0A6E931AE93F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791F07-0A28-7A42-922A-7F728E2F279A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DAE001D-DB85-D346-B10E-336D0548128F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76C2A-5C1D-487A-C304-CD4C00B45A80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28455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/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1EC80A-CDBB-EE4E-9D89-E3827EC1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981182"/>
                <a:ext cx="6019725" cy="778226"/>
              </a:xfrm>
              <a:prstGeom prst="rect">
                <a:avLst/>
              </a:prstGeom>
              <a:blipFill>
                <a:blip r:embed="rId3"/>
                <a:stretch>
                  <a:fillRect t="-109524" r="-4632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F454E-414F-924C-9295-DD8B5B25564F}"/>
              </a:ext>
            </a:extLst>
          </p:cNvPr>
          <p:cNvCxnSpPr>
            <a:cxnSpLocks/>
          </p:cNvCxnSpPr>
          <p:nvPr/>
        </p:nvCxnSpPr>
        <p:spPr>
          <a:xfrm flipV="1">
            <a:off x="925156" y="4082525"/>
            <a:ext cx="0" cy="11134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434441-1C80-034A-92FD-AF08EDA69F97}"/>
              </a:ext>
            </a:extLst>
          </p:cNvPr>
          <p:cNvCxnSpPr>
            <a:cxnSpLocks/>
          </p:cNvCxnSpPr>
          <p:nvPr/>
        </p:nvCxnSpPr>
        <p:spPr>
          <a:xfrm flipV="1">
            <a:off x="2736027" y="4082525"/>
            <a:ext cx="0" cy="1113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1DFDA-624D-4245-A985-7B640C847246}"/>
              </a:ext>
            </a:extLst>
          </p:cNvPr>
          <p:cNvCxnSpPr>
            <a:cxnSpLocks/>
          </p:cNvCxnSpPr>
          <p:nvPr/>
        </p:nvCxnSpPr>
        <p:spPr>
          <a:xfrm flipH="1" flipV="1">
            <a:off x="925156" y="4082525"/>
            <a:ext cx="181087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032DE-121A-894C-8CFF-9D3D754DCA9D}"/>
              </a:ext>
            </a:extLst>
          </p:cNvPr>
          <p:cNvCxnSpPr>
            <a:cxnSpLocks/>
          </p:cNvCxnSpPr>
          <p:nvPr/>
        </p:nvCxnSpPr>
        <p:spPr>
          <a:xfrm flipV="1">
            <a:off x="4437528" y="2743199"/>
            <a:ext cx="0" cy="2452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D9CACF-3413-5A40-A683-2AC68230135A}"/>
              </a:ext>
            </a:extLst>
          </p:cNvPr>
          <p:cNvCxnSpPr>
            <a:cxnSpLocks/>
          </p:cNvCxnSpPr>
          <p:nvPr/>
        </p:nvCxnSpPr>
        <p:spPr>
          <a:xfrm flipV="1">
            <a:off x="6171303" y="1108037"/>
            <a:ext cx="0" cy="4087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1BC8E3-8071-5049-9C3C-72D585EDBB98}"/>
              </a:ext>
            </a:extLst>
          </p:cNvPr>
          <p:cNvCxnSpPr>
            <a:cxnSpLocks/>
          </p:cNvCxnSpPr>
          <p:nvPr/>
        </p:nvCxnSpPr>
        <p:spPr>
          <a:xfrm flipV="1">
            <a:off x="1830591" y="2743199"/>
            <a:ext cx="0" cy="1339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76FA05-47AF-D948-932B-F6BCE986D11D}"/>
              </a:ext>
            </a:extLst>
          </p:cNvPr>
          <p:cNvCxnSpPr>
            <a:cxnSpLocks/>
          </p:cNvCxnSpPr>
          <p:nvPr/>
        </p:nvCxnSpPr>
        <p:spPr>
          <a:xfrm flipH="1">
            <a:off x="1830592" y="2743198"/>
            <a:ext cx="260693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F64242-E5F0-7D42-8D49-AE5F19D8E568}"/>
              </a:ext>
            </a:extLst>
          </p:cNvPr>
          <p:cNvCxnSpPr>
            <a:cxnSpLocks/>
          </p:cNvCxnSpPr>
          <p:nvPr/>
        </p:nvCxnSpPr>
        <p:spPr>
          <a:xfrm flipV="1">
            <a:off x="3134060" y="1108037"/>
            <a:ext cx="0" cy="1635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16DC16-C824-6E48-900A-0AEC29DD5526}"/>
              </a:ext>
            </a:extLst>
          </p:cNvPr>
          <p:cNvCxnSpPr>
            <a:cxnSpLocks/>
          </p:cNvCxnSpPr>
          <p:nvPr/>
        </p:nvCxnSpPr>
        <p:spPr>
          <a:xfrm flipH="1">
            <a:off x="3134060" y="1108036"/>
            <a:ext cx="3037243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2C4F-4AC9-3548-99FB-FE328FA099D6}"/>
              </a:ext>
            </a:extLst>
          </p:cNvPr>
          <p:cNvCxnSpPr>
            <a:cxnSpLocks/>
          </p:cNvCxnSpPr>
          <p:nvPr/>
        </p:nvCxnSpPr>
        <p:spPr>
          <a:xfrm flipV="1">
            <a:off x="6718148" y="4082524"/>
            <a:ext cx="0" cy="111342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A82030-8269-034F-8823-A202C35EBF82}"/>
              </a:ext>
            </a:extLst>
          </p:cNvPr>
          <p:cNvCxnSpPr>
            <a:cxnSpLocks/>
          </p:cNvCxnSpPr>
          <p:nvPr/>
        </p:nvCxnSpPr>
        <p:spPr>
          <a:xfrm flipV="1">
            <a:off x="6718148" y="2743198"/>
            <a:ext cx="0" cy="1339326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3E050A-4F10-6A48-B97C-0EFFA67832D0}"/>
              </a:ext>
            </a:extLst>
          </p:cNvPr>
          <p:cNvCxnSpPr>
            <a:cxnSpLocks/>
          </p:cNvCxnSpPr>
          <p:nvPr/>
        </p:nvCxnSpPr>
        <p:spPr>
          <a:xfrm flipV="1">
            <a:off x="6718148" y="1108036"/>
            <a:ext cx="0" cy="1635162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9A301-EC01-144E-8DA5-9ABF1CE11178}"/>
              </a:ext>
            </a:extLst>
          </p:cNvPr>
          <p:cNvCxnSpPr>
            <a:cxnSpLocks/>
          </p:cNvCxnSpPr>
          <p:nvPr/>
        </p:nvCxnSpPr>
        <p:spPr>
          <a:xfrm flipH="1">
            <a:off x="366656" y="408252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82DCCC-092C-8644-96E6-749C06425CAA}"/>
              </a:ext>
            </a:extLst>
          </p:cNvPr>
          <p:cNvCxnSpPr>
            <a:cxnSpLocks/>
          </p:cNvCxnSpPr>
          <p:nvPr/>
        </p:nvCxnSpPr>
        <p:spPr>
          <a:xfrm flipH="1">
            <a:off x="366656" y="2743197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5051E4-1896-0E4B-9A89-D8A8294E8B14}"/>
              </a:ext>
            </a:extLst>
          </p:cNvPr>
          <p:cNvCxnSpPr>
            <a:cxnSpLocks/>
          </p:cNvCxnSpPr>
          <p:nvPr/>
        </p:nvCxnSpPr>
        <p:spPr>
          <a:xfrm flipH="1">
            <a:off x="366656" y="1108034"/>
            <a:ext cx="7378848" cy="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D28F2D-B1AC-BC46-B449-2B942E76141C}"/>
              </a:ext>
            </a:extLst>
          </p:cNvPr>
          <p:cNvSpPr txBox="1"/>
          <p:nvPr/>
        </p:nvSpPr>
        <p:spPr>
          <a:xfrm>
            <a:off x="6841858" y="44321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CBD95-9D49-864C-A25F-4381A4635CED}"/>
              </a:ext>
            </a:extLst>
          </p:cNvPr>
          <p:cNvSpPr txBox="1"/>
          <p:nvPr/>
        </p:nvSpPr>
        <p:spPr>
          <a:xfrm>
            <a:off x="6869299" y="322819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591F6C-5304-3345-B54F-B4B4131BCCEF}"/>
              </a:ext>
            </a:extLst>
          </p:cNvPr>
          <p:cNvSpPr txBox="1"/>
          <p:nvPr/>
        </p:nvSpPr>
        <p:spPr>
          <a:xfrm>
            <a:off x="6841161" y="1745443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  <a:r>
              <a:rPr lang="en-US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/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𝑀𝑅𝐶𝐴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3377EC-FFCA-B541-A5C9-BBF61ACF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192" y="5234018"/>
                <a:ext cx="3202672" cy="756233"/>
              </a:xfrm>
              <a:prstGeom prst="rect">
                <a:avLst/>
              </a:prstGeom>
              <a:blipFill>
                <a:blip r:embed="rId4"/>
                <a:stretch>
                  <a:fillRect l="-1186" t="-120000" r="-1976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/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FFFC83-17CD-D340-9081-7AB79AB6E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313129"/>
                <a:ext cx="22335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/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27BBD2-D95B-DC41-B3D7-C6802CE2A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4662752"/>
                <a:ext cx="1345176" cy="66088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/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BC80204-9360-4C43-B48E-043654D5D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002288"/>
                <a:ext cx="22335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/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75C1032-3037-DA48-AA07-A7A92D28B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3351911"/>
                <a:ext cx="1941494" cy="660887"/>
              </a:xfrm>
              <a:prstGeom prst="rect">
                <a:avLst/>
              </a:prstGeom>
              <a:blipFill>
                <a:blip r:embed="rId8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/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C569EF9-3FAA-5C4D-ADDF-8543DEDC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578810"/>
                <a:ext cx="22335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/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691309E-4627-B14B-A695-FBD1D5918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465" y="1928433"/>
                <a:ext cx="1941494" cy="660887"/>
              </a:xfrm>
              <a:prstGeom prst="rect">
                <a:avLst/>
              </a:prstGeom>
              <a:blipFill>
                <a:blip r:embed="rId10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F8D0E8-4A0C-AA44-9B87-11D884162DA1}"/>
              </a:ext>
            </a:extLst>
          </p:cNvPr>
          <p:cNvCxnSpPr>
            <a:cxnSpLocks/>
          </p:cNvCxnSpPr>
          <p:nvPr/>
        </p:nvCxnSpPr>
        <p:spPr>
          <a:xfrm flipV="1">
            <a:off x="4625788" y="223202"/>
            <a:ext cx="0" cy="884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D50A781-905E-2940-AB5C-D5DCE8598B7A}"/>
              </a:ext>
            </a:extLst>
          </p:cNvPr>
          <p:cNvSpPr/>
          <p:nvPr/>
        </p:nvSpPr>
        <p:spPr>
          <a:xfrm>
            <a:off x="4601124" y="5234017"/>
            <a:ext cx="1916793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00A5D-4CC2-684B-AD40-395335E15366}"/>
              </a:ext>
            </a:extLst>
          </p:cNvPr>
          <p:cNvSpPr txBox="1"/>
          <p:nvPr/>
        </p:nvSpPr>
        <p:spPr>
          <a:xfrm>
            <a:off x="26356" y="5964034"/>
            <a:ext cx="224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dirty="0"/>
              <a:t>: total number of polymorphisms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DC5DDA-DF0B-9744-A999-EF305F587872}"/>
              </a:ext>
            </a:extLst>
          </p:cNvPr>
          <p:cNvSpPr/>
          <p:nvPr/>
        </p:nvSpPr>
        <p:spPr>
          <a:xfrm>
            <a:off x="3613604" y="6026767"/>
            <a:ext cx="82392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28F193-0688-5048-9C90-5D894FA327DD}"/>
              </a:ext>
            </a:extLst>
          </p:cNvPr>
          <p:cNvSpPr/>
          <p:nvPr/>
        </p:nvSpPr>
        <p:spPr>
          <a:xfrm>
            <a:off x="4437528" y="6017127"/>
            <a:ext cx="1601336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35151D-44F7-3447-AADF-7ADC41D39219}"/>
              </a:ext>
            </a:extLst>
          </p:cNvPr>
          <p:cNvSpPr/>
          <p:nvPr/>
        </p:nvSpPr>
        <p:spPr>
          <a:xfrm>
            <a:off x="6078228" y="6001536"/>
            <a:ext cx="1746257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F6BC12-D1B2-354E-B372-A2E81BD4F9E2}"/>
              </a:ext>
            </a:extLst>
          </p:cNvPr>
          <p:cNvSpPr/>
          <p:nvPr/>
        </p:nvSpPr>
        <p:spPr>
          <a:xfrm>
            <a:off x="7824485" y="6009937"/>
            <a:ext cx="1161474" cy="7802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D01805-5AD4-8D4E-8B64-48C04234FAD9}"/>
              </a:ext>
            </a:extLst>
          </p:cNvPr>
          <p:cNvGrpSpPr/>
          <p:nvPr/>
        </p:nvGrpSpPr>
        <p:grpSpPr>
          <a:xfrm>
            <a:off x="814608" y="4080068"/>
            <a:ext cx="5457924" cy="1243570"/>
            <a:chOff x="814608" y="4080068"/>
            <a:chExt cx="5457924" cy="12435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1BC431D-BD31-F94B-832F-AF85297CFC1F}"/>
                </a:ext>
              </a:extLst>
            </p:cNvPr>
            <p:cNvSpPr/>
            <p:nvPr/>
          </p:nvSpPr>
          <p:spPr>
            <a:xfrm>
              <a:off x="814608" y="4118852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122B68B-3535-464F-A6EF-A124100644BF}"/>
                </a:ext>
              </a:extLst>
            </p:cNvPr>
            <p:cNvSpPr/>
            <p:nvPr/>
          </p:nvSpPr>
          <p:spPr>
            <a:xfrm>
              <a:off x="2635466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E6FFE7D-A50B-BB4D-AA9C-B059B66F7428}"/>
                </a:ext>
              </a:extLst>
            </p:cNvPr>
            <p:cNvSpPr/>
            <p:nvPr/>
          </p:nvSpPr>
          <p:spPr>
            <a:xfrm>
              <a:off x="4337165" y="4109401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9270F9E-B204-7C48-BA43-BFE9033A9C03}"/>
                </a:ext>
              </a:extLst>
            </p:cNvPr>
            <p:cNvSpPr/>
            <p:nvPr/>
          </p:nvSpPr>
          <p:spPr>
            <a:xfrm>
              <a:off x="6052613" y="4080068"/>
              <a:ext cx="219919" cy="120478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2FD6CE56-A425-824B-B67D-19341749D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1244" y="1376639"/>
          <a:ext cx="817814" cy="903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600" imgH="673100" progId="Equation.3">
                  <p:embed/>
                </p:oleObj>
              </mc:Choice>
              <mc:Fallback>
                <p:oleObj name="Equation" r:id="rId11" imgW="609600" imgH="673100" progId="Equation.3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2FD6CE56-A425-824B-B67D-19341749D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1244" y="1376639"/>
                        <a:ext cx="817814" cy="9030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733513BB-CEEA-E643-92D1-5EA9CBE79F3B}"/>
              </a:ext>
            </a:extLst>
          </p:cNvPr>
          <p:cNvSpPr txBox="1"/>
          <p:nvPr/>
        </p:nvSpPr>
        <p:spPr>
          <a:xfrm>
            <a:off x="3208964" y="2500818"/>
            <a:ext cx="2608278" cy="461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We just derived </a:t>
            </a:r>
            <a:r>
              <a:rPr lang="el-G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D62882A-2C61-8F4E-ABF5-417DC352876B}"/>
              </a:ext>
            </a:extLst>
          </p:cNvPr>
          <p:cNvSpPr/>
          <p:nvPr/>
        </p:nvSpPr>
        <p:spPr>
          <a:xfrm>
            <a:off x="840630" y="5137300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95D8E6-56CB-DD49-9EA5-F58DD12FAEFD}"/>
              </a:ext>
            </a:extLst>
          </p:cNvPr>
          <p:cNvSpPr/>
          <p:nvPr/>
        </p:nvSpPr>
        <p:spPr>
          <a:xfrm>
            <a:off x="2644587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25DABB7-6E78-1D43-9FF3-3D68852BB699}"/>
              </a:ext>
            </a:extLst>
          </p:cNvPr>
          <p:cNvSpPr/>
          <p:nvPr/>
        </p:nvSpPr>
        <p:spPr>
          <a:xfrm>
            <a:off x="4346088" y="5142703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BE3E85-60CD-354F-A664-1E1683B9EC74}"/>
              </a:ext>
            </a:extLst>
          </p:cNvPr>
          <p:cNvSpPr/>
          <p:nvPr/>
        </p:nvSpPr>
        <p:spPr>
          <a:xfrm>
            <a:off x="6079863" y="5137299"/>
            <a:ext cx="182880" cy="1685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16E2D-4BB5-54F9-09CD-AA6B1EBB12F9}"/>
              </a:ext>
            </a:extLst>
          </p:cNvPr>
          <p:cNvSpPr txBox="1"/>
          <p:nvPr/>
        </p:nvSpPr>
        <p:spPr>
          <a:xfrm>
            <a:off x="0" y="-5386"/>
            <a:ext cx="3633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 size = </a:t>
            </a:r>
            <a:r>
              <a:rPr lang="en-US" i="1" dirty="0"/>
              <a:t>N</a:t>
            </a:r>
            <a:r>
              <a:rPr lang="en-US" dirty="0"/>
              <a:t> diploids</a:t>
            </a:r>
          </a:p>
          <a:p>
            <a:r>
              <a:rPr lang="en-US" dirty="0"/>
              <a:t>sample size = </a:t>
            </a:r>
            <a:r>
              <a:rPr lang="en-US" i="1" dirty="0"/>
              <a:t>n</a:t>
            </a:r>
            <a:r>
              <a:rPr lang="en-US" dirty="0"/>
              <a:t> = 4</a:t>
            </a:r>
          </a:p>
          <a:p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P(multiple coalescences in 1 gen) = 0</a:t>
            </a:r>
          </a:p>
        </p:txBody>
      </p:sp>
    </p:spTree>
    <p:extLst>
      <p:ext uri="{BB962C8B-B14F-4D97-AF65-F5344CB8AC3E}">
        <p14:creationId xmlns:p14="http://schemas.microsoft.com/office/powerpoint/2010/main" val="389018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7" grpId="0" animBg="1"/>
      <p:bldP spid="2" grpId="0"/>
      <p:bldP spid="59" grpId="0" animBg="1"/>
      <p:bldP spid="61" grpId="0" animBg="1"/>
      <p:bldP spid="62" grpId="0" animBg="1"/>
      <p:bldP spid="66" grpId="0" animBg="1"/>
      <p:bldP spid="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1A10-22F5-B60D-881F-8CF6EC4F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7D37-1FDA-3955-A0FB-C287D4A8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/>
              <a:t>Unphased</a:t>
            </a:r>
            <a:r>
              <a:rPr lang="en-US" dirty="0"/>
              <a:t> diploid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9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1:   A/G A/A T/T A/C G/G T/A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2:   A/A A/A T/T C/C G/G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3:   A/A A/A T/T C/C C/G A/A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Individual 4:   A/G A/A T/T C/C C/G T/T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a sample size of </a:t>
            </a:r>
            <a:r>
              <a:rPr lang="en-US" sz="2400" i="1" dirty="0"/>
              <a:t>n</a:t>
            </a:r>
            <a:r>
              <a:rPr lang="en-US" sz="2400" dirty="0"/>
              <a:t>=8 “chromosomes” (4 diploids)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2281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0452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63377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6933" y="2072321"/>
            <a:ext cx="590673" cy="1769788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559429" y="4542150"/>
            <a:ext cx="215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60066"/>
                </a:solidFill>
              </a:rPr>
              <a:t>Polymorphisms</a:t>
            </a:r>
            <a:r>
              <a:rPr lang="en-US" dirty="0">
                <a:solidFill>
                  <a:srgbClr val="660066"/>
                </a:solidFill>
              </a:rPr>
              <a:t> aka </a:t>
            </a:r>
            <a:r>
              <a:rPr lang="en-US" b="1" dirty="0">
                <a:solidFill>
                  <a:srgbClr val="660066"/>
                </a:solidFill>
              </a:rPr>
              <a:t>segregating sites</a:t>
            </a:r>
          </a:p>
        </p:txBody>
      </p:sp>
      <p:sp>
        <p:nvSpPr>
          <p:cNvPr id="25" name="Right Brace 24"/>
          <p:cNvSpPr/>
          <p:nvPr/>
        </p:nvSpPr>
        <p:spPr>
          <a:xfrm>
            <a:off x="5388163" y="2090943"/>
            <a:ext cx="386211" cy="4297949"/>
          </a:xfrm>
          <a:prstGeom prst="rightBrace">
            <a:avLst/>
          </a:prstGeom>
          <a:ln>
            <a:solidFill>
              <a:srgbClr val="660066"/>
            </a:solidFill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Ancestral/derived alleles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1229"/>
            <a:ext cx="626533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Ancestral </a:t>
            </a:r>
            <a:r>
              <a:rPr lang="en-US" sz="2400" dirty="0" err="1">
                <a:latin typeface="Courier"/>
                <a:cs typeface="Courier"/>
              </a:rPr>
              <a:t>seq</a:t>
            </a:r>
            <a:r>
              <a:rPr lang="en-US" sz="2400" dirty="0">
                <a:latin typeface="Courier"/>
                <a:cs typeface="Courier"/>
              </a:rPr>
              <a:t>: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 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4176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with </a:t>
            </a:r>
            <a:r>
              <a:rPr lang="en-US" sz="2400" i="1" dirty="0"/>
              <a:t>n</a:t>
            </a:r>
            <a:r>
              <a:rPr lang="en-US" sz="2400" dirty="0"/>
              <a:t>=7 haploid chromosomes and known ancestral state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" y="591133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Ancestral sequence can often be (imperfectly) inferred (aka </a:t>
            </a:r>
            <a:r>
              <a:rPr lang="en-US" sz="2400" b="1" dirty="0"/>
              <a:t>polarized</a:t>
            </a:r>
            <a:r>
              <a:rPr lang="en-US" sz="2400" dirty="0"/>
              <a:t>) by examining one or more outgroups (i.e. related species)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3377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7231" y="5358968"/>
            <a:ext cx="384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60066"/>
                </a:solidFill>
              </a:rPr>
              <a:t>A is </a:t>
            </a:r>
            <a:r>
              <a:rPr lang="en-US" b="1" dirty="0" err="1">
                <a:solidFill>
                  <a:srgbClr val="660066"/>
                </a:solidFill>
              </a:rPr>
              <a:t>ancesetral</a:t>
            </a:r>
            <a:r>
              <a:rPr lang="en-US" b="1" dirty="0">
                <a:solidFill>
                  <a:srgbClr val="660066"/>
                </a:solidFill>
              </a:rPr>
              <a:t> allele</a:t>
            </a:r>
            <a:r>
              <a:rPr lang="en-US" dirty="0">
                <a:solidFill>
                  <a:srgbClr val="660066"/>
                </a:solidFill>
              </a:rPr>
              <a:t> and </a:t>
            </a:r>
            <a:r>
              <a:rPr lang="en-US" b="1" dirty="0">
                <a:solidFill>
                  <a:srgbClr val="660066"/>
                </a:solidFill>
              </a:rPr>
              <a:t>major allele </a:t>
            </a:r>
            <a:r>
              <a:rPr lang="en-US" dirty="0">
                <a:solidFill>
                  <a:srgbClr val="660066"/>
                </a:solidFill>
              </a:rPr>
              <a:t>(T is </a:t>
            </a:r>
            <a:r>
              <a:rPr lang="en-US" b="1" dirty="0">
                <a:solidFill>
                  <a:srgbClr val="660066"/>
                </a:solidFill>
              </a:rPr>
              <a:t>derived</a:t>
            </a:r>
            <a:r>
              <a:rPr lang="en-US" dirty="0">
                <a:solidFill>
                  <a:srgbClr val="660066"/>
                </a:solidFill>
              </a:rPr>
              <a:t> and</a:t>
            </a:r>
            <a:r>
              <a:rPr lang="en-US" b="1" dirty="0">
                <a:solidFill>
                  <a:srgbClr val="660066"/>
                </a:solidFill>
              </a:rPr>
              <a:t> minor allele</a:t>
            </a:r>
            <a:r>
              <a:rPr lang="en-US" dirty="0">
                <a:solidFill>
                  <a:srgbClr val="660066"/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97819" y="1970722"/>
            <a:ext cx="191359" cy="3479197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92965" y="2531101"/>
            <a:ext cx="2553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is </a:t>
            </a:r>
            <a:r>
              <a:rPr lang="en-US" b="1" dirty="0" err="1"/>
              <a:t>ancesetral</a:t>
            </a:r>
            <a:r>
              <a:rPr lang="en-US" b="1" dirty="0"/>
              <a:t> allele</a:t>
            </a:r>
            <a:r>
              <a:rPr lang="en-US" dirty="0"/>
              <a:t> and </a:t>
            </a:r>
            <a:r>
              <a:rPr lang="en-US" b="1" dirty="0"/>
              <a:t>minor allele </a:t>
            </a:r>
            <a:r>
              <a:rPr lang="en-US" dirty="0"/>
              <a:t>(C is </a:t>
            </a:r>
            <a:r>
              <a:rPr lang="en-US" b="1" dirty="0"/>
              <a:t>derived</a:t>
            </a:r>
            <a:r>
              <a:rPr lang="en-US" dirty="0"/>
              <a:t> and</a:t>
            </a:r>
            <a:r>
              <a:rPr lang="en-US" b="1" dirty="0"/>
              <a:t> major allele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3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3674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1: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2: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3: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4: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5: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6:  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7: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Sequence 8:  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157" y="5106083"/>
            <a:ext cx="8140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How do we glean anything about evolutionary history from this?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need a way to quantify genetic diversity.</a:t>
            </a:r>
          </a:p>
        </p:txBody>
      </p:sp>
    </p:spTree>
    <p:extLst>
      <p:ext uri="{BB962C8B-B14F-4D97-AF65-F5344CB8AC3E}">
        <p14:creationId xmlns:p14="http://schemas.microsoft.com/office/powerpoint/2010/main" val="31799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/>
                    <a:ea typeface="Lucida Grande"/>
                    <a:cs typeface="Times New Roman"/>
                  </a:rPr>
                  <a:t>π: </a:t>
                </a:r>
                <a:r>
                  <a:rPr lang="en-US" sz="2800" dirty="0"/>
                  <a:t>Average pairwise diversity</a:t>
                </a:r>
              </a:p>
              <a:p>
                <a:endParaRPr lang="en-US" sz="2800" dirty="0"/>
              </a:p>
              <a:p>
                <a:pPr marL="2290763" indent="-914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we pair two random chromosomes, how likely are they to be a heterozygote at a given site?</a:t>
                </a:r>
              </a:p>
              <a:p>
                <a:r>
                  <a:rPr lang="en-US" sz="2400" dirty="0"/>
                  <a:t>Can be measured at one site or averaged/summed across sites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Also referred to as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nucleotide diversity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2400" dirty="0"/>
                  <a:t>Expected heterozygosity: </a:t>
                </a:r>
                <a:r>
                  <a:rPr lang="en-US" sz="2400" dirty="0" err="1"/>
                  <a:t>Prob</a:t>
                </a:r>
                <a:r>
                  <a:rPr lang="en-US" sz="2400" dirty="0"/>
                  <a:t>(heterozygote)</a:t>
                </a:r>
              </a:p>
              <a:p>
                <a:pPr marL="285750" indent="-285750">
                  <a:buFont typeface="Arial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64" y="1615420"/>
                <a:ext cx="8580259" cy="5266570"/>
              </a:xfrm>
              <a:prstGeom prst="rect">
                <a:avLst/>
              </a:prstGeom>
              <a:blipFill>
                <a:blip r:embed="rId3"/>
                <a:stretch>
                  <a:fillRect l="-1630" t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725792" y="1938652"/>
            <a:ext cx="2588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n</a:t>
            </a:r>
            <a:r>
              <a:rPr lang="en-US" sz="2000" dirty="0"/>
              <a:t>=sample size</a:t>
            </a:r>
          </a:p>
          <a:p>
            <a:r>
              <a:rPr lang="en-US" sz="2000" dirty="0">
                <a:latin typeface="Times New Roman"/>
                <a:ea typeface="Lucida Grande"/>
                <a:cs typeface="Times New Roman"/>
              </a:rPr>
              <a:t>π</a:t>
            </a:r>
            <a:r>
              <a:rPr lang="en-US" sz="2000" i="1" baseline="-25000" dirty="0" err="1">
                <a:latin typeface="Times New Roman"/>
                <a:cs typeface="Times New Roman"/>
              </a:rPr>
              <a:t>i</a:t>
            </a:r>
            <a:r>
              <a:rPr lang="en-US" sz="2000" baseline="-25000" dirty="0" err="1">
                <a:latin typeface="Times New Roman"/>
                <a:cs typeface="Times New Roman"/>
              </a:rPr>
              <a:t>,</a:t>
            </a:r>
            <a:r>
              <a:rPr lang="en-US" sz="2000" i="1" baseline="-25000" dirty="0" err="1">
                <a:latin typeface="Times New Roman"/>
                <a:cs typeface="Times New Roman"/>
              </a:rPr>
              <a:t>j</a:t>
            </a:r>
            <a:r>
              <a:rPr lang="en-US" sz="2000" dirty="0"/>
              <a:t>=the fraction of sites that differ between sequences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/>
                <a:cs typeface="Times New Roman"/>
              </a:rPr>
              <a:t>j</a:t>
            </a:r>
            <a:r>
              <a:rPr lang="en-US" sz="20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0866" y="6487067"/>
            <a:ext cx="26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Nei</a:t>
            </a:r>
            <a:r>
              <a:rPr lang="en-US" dirty="0"/>
              <a:t> and Li (1979)</a:t>
            </a:r>
          </a:p>
        </p:txBody>
      </p:sp>
    </p:spTree>
    <p:extLst>
      <p:ext uri="{BB962C8B-B14F-4D97-AF65-F5344CB8AC3E}">
        <p14:creationId xmlns:p14="http://schemas.microsoft.com/office/powerpoint/2010/main" val="371242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23382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3027275-D069-4B8E-A90D-ABF5519D8E50}"/>
              </a:ext>
            </a:extLst>
          </p:cNvPr>
          <p:cNvSpPr txBox="1">
            <a:spLocks/>
          </p:cNvSpPr>
          <p:nvPr/>
        </p:nvSpPr>
        <p:spPr>
          <a:xfrm>
            <a:off x="457200" y="1447804"/>
            <a:ext cx="8229600" cy="181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DC27879-9190-50F9-AD7E-2ED1EB998406}"/>
              </a:ext>
            </a:extLst>
          </p:cNvPr>
          <p:cNvSpPr/>
          <p:nvPr/>
        </p:nvSpPr>
        <p:spPr>
          <a:xfrm rot="5400000">
            <a:off x="5695025" y="560070"/>
            <a:ext cx="337129" cy="5440680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C986E-F877-E505-3E3D-62132651E63E}"/>
              </a:ext>
            </a:extLst>
          </p:cNvPr>
          <p:cNvSpPr txBox="1"/>
          <p:nvPr/>
        </p:nvSpPr>
        <p:spPr>
          <a:xfrm>
            <a:off x="5416639" y="3448458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sites</a:t>
            </a:r>
          </a:p>
        </p:txBody>
      </p:sp>
    </p:spTree>
    <p:extLst>
      <p:ext uri="{BB962C8B-B14F-4D97-AF65-F5344CB8AC3E}">
        <p14:creationId xmlns:p14="http://schemas.microsoft.com/office/powerpoint/2010/main" val="123114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4288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7850909" y="1447804"/>
            <a:ext cx="203200" cy="83357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 of </a:t>
            </a:r>
            <a:r>
              <a:rPr lang="en-US" i="1" dirty="0">
                <a:latin typeface="Times New Roman"/>
                <a:ea typeface="Lucida Grande"/>
                <a:cs typeface="Times New Roman"/>
              </a:rPr>
              <a:t>π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47804"/>
            <a:ext cx="8229600" cy="181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1: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2: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3: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Chromosome 4: 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latin typeface="Courier"/>
                <a:cs typeface="Courier"/>
              </a:rPr>
              <a:t>GG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C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3993E-6070-47FE-BD4E-4294A7C05EB2}"/>
              </a:ext>
            </a:extLst>
          </p:cNvPr>
          <p:cNvSpPr txBox="1"/>
          <p:nvPr/>
        </p:nvSpPr>
        <p:spPr>
          <a:xfrm>
            <a:off x="184734" y="3786910"/>
            <a:ext cx="195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  <a:p>
            <a:endParaRPr lang="en-US" dirty="0"/>
          </a:p>
          <a:p>
            <a:r>
              <a:rPr lang="en-US" dirty="0"/>
              <a:t>Number of comparisons: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-1)/2 = 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/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l-G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l-G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F0CCA-F98A-425F-A93D-45A46C213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22211" y="-41754"/>
                <a:ext cx="4572000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F3CF3CF-5B0D-495C-8CC8-A21665C8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870"/>
              </p:ext>
            </p:extLst>
          </p:nvPr>
        </p:nvGraphicFramePr>
        <p:xfrm>
          <a:off x="1958109" y="389081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195251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5710861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786666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45689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783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chemeClr val="tx1"/>
                          </a:solidFill>
                        </a:rPr>
                        <a:t>Chrom</a:t>
                      </a:r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3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8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3,1: 0.033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Chrom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48872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76CFCE0-11CF-4045-A425-AF138EEE988A}"/>
              </a:ext>
            </a:extLst>
          </p:cNvPr>
          <p:cNvSpPr/>
          <p:nvPr/>
        </p:nvSpPr>
        <p:spPr>
          <a:xfrm>
            <a:off x="6400800" y="1520542"/>
            <a:ext cx="203200" cy="123189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B21BF-C667-498E-91C1-6C95B27CE2EA}"/>
              </a:ext>
            </a:extLst>
          </p:cNvPr>
          <p:cNvSpPr/>
          <p:nvPr/>
        </p:nvSpPr>
        <p:spPr>
          <a:xfrm>
            <a:off x="6400800" y="2440709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5ADA16-8BE5-407E-B517-CE6BB414D5FD}"/>
              </a:ext>
            </a:extLst>
          </p:cNvPr>
          <p:cNvSpPr/>
          <p:nvPr/>
        </p:nvSpPr>
        <p:spPr>
          <a:xfrm>
            <a:off x="6400800" y="1526166"/>
            <a:ext cx="203200" cy="309418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16059</TotalTime>
  <Words>2225</Words>
  <Application>Microsoft Macintosh PowerPoint</Application>
  <PresentationFormat>On-screen Show (4:3)</PresentationFormat>
  <Paragraphs>542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Courier</vt:lpstr>
      <vt:lpstr>Times New Roman</vt:lpstr>
      <vt:lpstr>Office Theme</vt:lpstr>
      <vt:lpstr>Equation</vt:lpstr>
      <vt:lpstr>Part 1: coalescent simulation</vt:lpstr>
      <vt:lpstr>What do population genetic data look like?</vt:lpstr>
      <vt:lpstr>Phased haplotype data</vt:lpstr>
      <vt:lpstr>Ancestral/derived alleles</vt:lpstr>
      <vt:lpstr>Now what?</vt:lpstr>
      <vt:lpstr>Summary statistics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Example calculation of π</vt:lpstr>
      <vt:lpstr>π in humans?</vt:lpstr>
      <vt:lpstr>More on π </vt:lpstr>
      <vt:lpstr>PowerPoint Presentation</vt:lpstr>
      <vt:lpstr>Typical site frequency spectra</vt:lpstr>
      <vt:lpstr>We can quantify diversity. So what?</vt:lpstr>
      <vt:lpstr>PowerPoint Presentation</vt:lpstr>
      <vt:lpstr>Problem:</vt:lpstr>
      <vt:lpstr>Our simple model of neutral evolution:</vt:lpstr>
      <vt:lpstr>Allele frequencies</vt:lpstr>
      <vt:lpstr>Genetic drift</vt:lpstr>
      <vt:lpstr>Genetic drift</vt:lpstr>
      <vt:lpstr>Genetic drift</vt:lpstr>
      <vt:lpstr>Genetic drift</vt:lpstr>
      <vt:lpstr>That doesn’t help us simulate a large population quickly</vt:lpstr>
      <vt:lpstr>PowerPoint Presentation</vt:lpstr>
      <vt:lpstr>PowerPoint Presentation</vt:lpstr>
      <vt:lpstr>PowerPoint Presentation</vt:lpstr>
      <vt:lpstr>Refresher on π</vt:lpstr>
      <vt:lpstr>PowerPoint Presentation</vt:lpstr>
      <vt:lpstr>PowerPoint Presentation</vt:lpstr>
      <vt:lpstr>PowerPoint Presentation</vt:lpstr>
      <vt:lpstr>PowerPoint Presentation</vt:lpstr>
      <vt:lpstr>Fin</vt:lpstr>
      <vt:lpstr>Unphased diploid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What is population genetics?</dc:title>
  <dc:creator>Dan Schrider</dc:creator>
  <cp:lastModifiedBy>Schrider, Dan</cp:lastModifiedBy>
  <cp:revision>162</cp:revision>
  <dcterms:created xsi:type="dcterms:W3CDTF">2018-08-19T16:56:20Z</dcterms:created>
  <dcterms:modified xsi:type="dcterms:W3CDTF">2024-05-13T14:33:03Z</dcterms:modified>
</cp:coreProperties>
</file>