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8" r:id="rId7"/>
    <p:sldId id="269" r:id="rId8"/>
    <p:sldId id="270" r:id="rId9"/>
    <p:sldId id="267" r:id="rId1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C887D4-9294-3149-906B-8AD2F4BA7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4924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Ishika</a:t>
            </a:r>
            <a:r>
              <a:rPr lang="en-US" dirty="0" smtClean="0"/>
              <a:t> </a:t>
            </a:r>
            <a:r>
              <a:rPr lang="en-US" dirty="0" err="1" smtClean="0"/>
              <a:t>Mangla</a:t>
            </a:r>
            <a:endParaRPr lang="en-US" dirty="0"/>
          </a:p>
          <a:p>
            <a:r>
              <a:rPr lang="en-US" dirty="0" smtClean="0"/>
              <a:t>2110991725</a:t>
            </a:r>
          </a:p>
          <a:p>
            <a:r>
              <a:rPr lang="en-US" dirty="0" smtClean="0"/>
              <a:t>G-27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65991-F3C8-394F-BC29-F3BE89AD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95129"/>
            <a:ext cx="7766936" cy="1964583"/>
          </a:xfrm>
        </p:spPr>
        <p:txBody>
          <a:bodyPr>
            <a:normAutofit/>
          </a:bodyPr>
          <a:lstStyle/>
          <a:p>
            <a:r>
              <a:rPr lang="en-US" dirty="0" smtClean="0"/>
              <a:t>Food Ordering</a:t>
            </a:r>
            <a:r>
              <a:rPr lang="en-US" dirty="0" smtClean="0"/>
              <a:t> </a:t>
            </a:r>
            <a:r>
              <a:rPr lang="en-US" dirty="0"/>
              <a:t>Website using the MERN stack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xmlns="" id="{42B610B2-8C6D-1C42-91DB-C5CE176F4151}"/>
              </a:ext>
            </a:extLst>
          </p:cNvPr>
          <p:cNvSpPr txBox="1">
            <a:spLocks/>
          </p:cNvSpPr>
          <p:nvPr/>
        </p:nvSpPr>
        <p:spPr>
          <a:xfrm>
            <a:off x="1502744" y="1292257"/>
            <a:ext cx="7766936" cy="616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3064147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D5B5C-3ACE-3341-9926-FE5C94B7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042FB-4D73-0840-BBE8-8F0F7518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Food ordering website named </a:t>
            </a:r>
            <a:r>
              <a:rPr lang="en-US" dirty="0" err="1" smtClean="0"/>
              <a:t>goFood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more </a:t>
            </a:r>
            <a:r>
              <a:rPr lang="en-US" dirty="0" smtClean="0"/>
              <a:t>dynamic.</a:t>
            </a:r>
            <a:endParaRPr lang="en-US" dirty="0"/>
          </a:p>
          <a:p>
            <a:r>
              <a:rPr lang="en-US" dirty="0" smtClean="0"/>
              <a:t>It has three categories of food – starters, pizza and </a:t>
            </a:r>
            <a:r>
              <a:rPr lang="en-US" dirty="0" err="1" smtClean="0"/>
              <a:t>biryani</a:t>
            </a:r>
            <a:r>
              <a:rPr lang="en-US" dirty="0" smtClean="0"/>
              <a:t>/rice.</a:t>
            </a:r>
            <a:endParaRPr lang="en-US" dirty="0"/>
          </a:p>
          <a:p>
            <a:r>
              <a:rPr lang="en-US" dirty="0" smtClean="0"/>
              <a:t>Each category has its own food data stored in </a:t>
            </a:r>
            <a:r>
              <a:rPr lang="en-US" dirty="0" err="1" smtClean="0"/>
              <a:t>json</a:t>
            </a:r>
            <a:r>
              <a:rPr lang="en-US" dirty="0" smtClean="0"/>
              <a:t> file using key value pairs.</a:t>
            </a:r>
            <a:endParaRPr lang="en-US" dirty="0"/>
          </a:p>
        </p:txBody>
      </p:sp>
      <p:pic>
        <p:nvPicPr>
          <p:cNvPr id="5" name="Picture 4" descr="goFo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8" y="1643050"/>
            <a:ext cx="2872938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52864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63999-8760-BB41-8A20-A6479088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30D60-CAEB-014B-9392-B37BAF6F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NoSQL database.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Document-oriented like JSON.</a:t>
            </a:r>
          </a:p>
          <a:p>
            <a:r>
              <a:rPr lang="en-US" dirty="0">
                <a:solidFill>
                  <a:schemeClr val="bg1"/>
                </a:solidFill>
              </a:rPr>
              <a:t>Mongoose API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4562" y="928670"/>
            <a:ext cx="55007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WHAT IS MERN STACK DEVELOPMENT?</a:t>
            </a:r>
            <a:endParaRPr lang="en-US" sz="23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1857364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MERN is an acronym used to describe a specific set of </a:t>
            </a:r>
            <a:r>
              <a:rPr lang="en-US" dirty="0" err="1" smtClean="0"/>
              <a:t>Javascript</a:t>
            </a:r>
            <a:r>
              <a:rPr lang="en-US" dirty="0" smtClean="0"/>
              <a:t> based technologies that are used in the web application development process. MERN includes the following open-source components:</a:t>
            </a:r>
          </a:p>
          <a:p>
            <a:endParaRPr lang="en-US" dirty="0" smtClean="0"/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8745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C8AEF-F6F4-264B-B5B9-73619C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10D667-B958-6E49-85CD-164D7127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Very powerful JavaScript-based platform built on Google Chrome's JavaScript V8 Engine.</a:t>
            </a:r>
          </a:p>
          <a:p>
            <a:r>
              <a:rPr lang="en-US" dirty="0"/>
              <a:t>Single Threaded but Highly Scalable.</a:t>
            </a:r>
          </a:p>
          <a:p>
            <a:r>
              <a:rPr lang="en-US" dirty="0"/>
              <a:t>Callbacks and Event Driven.</a:t>
            </a:r>
          </a:p>
          <a:p>
            <a:r>
              <a:rPr lang="en-US" dirty="0"/>
              <a:t>Node Package Module (NPM).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115AC1-097A-2E4C-BD71-047B36DA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64130"/>
            <a:ext cx="5061929" cy="22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9824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F1C16-2E35-4247-9427-E586874C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Services Used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xmlns="" id="{75A1FD52-F8B5-4AE3-829F-0359935B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0327E1-DE8C-914A-910C-91B1E02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70" y="2143116"/>
            <a:ext cx="4512988" cy="52023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</a:rPr>
              <a:t>GitHub</a:t>
            </a:r>
            <a:r>
              <a:rPr lang="en-US" b="1" dirty="0">
                <a:solidFill>
                  <a:srgbClr val="FFFFFF"/>
                </a:solidFill>
              </a:rPr>
              <a:t> : Store the source-code </a:t>
            </a:r>
          </a:p>
        </p:txBody>
      </p:sp>
      <p:pic>
        <p:nvPicPr>
          <p:cNvPr id="15" name="Picture 14" descr="s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94" y="2928934"/>
            <a:ext cx="5013942" cy="28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55279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 THE SERVER</a:t>
            </a:r>
            <a:endParaRPr lang="en-US" dirty="0"/>
          </a:p>
        </p:txBody>
      </p:sp>
      <p:pic>
        <p:nvPicPr>
          <p:cNvPr id="8" name="Content Placeholder 7" descr="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87" y="1857364"/>
            <a:ext cx="7698863" cy="418466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USER ROUTE DATA</a:t>
            </a:r>
            <a:endParaRPr lang="en-US" dirty="0"/>
          </a:p>
        </p:txBody>
      </p:sp>
      <p:pic>
        <p:nvPicPr>
          <p:cNvPr id="4" name="Content Placeholder 3" descr="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05886"/>
            <a:ext cx="8596312" cy="339084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MONGODB DATABASE USING MONGOOSE IN EXPRESS JS</a:t>
            </a:r>
            <a:endParaRPr lang="en-US" dirty="0"/>
          </a:p>
        </p:txBody>
      </p:sp>
      <p:pic>
        <p:nvPicPr>
          <p:cNvPr id="4" name="Content Placeholder 3" descr="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2599"/>
            <a:ext cx="8596312" cy="383741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3453B8-ECA9-BE4D-8785-472E6D8D7C37}"/>
              </a:ext>
            </a:extLst>
          </p:cNvPr>
          <p:cNvSpPr/>
          <p:nvPr/>
        </p:nvSpPr>
        <p:spPr>
          <a:xfrm>
            <a:off x="2299916" y="2767280"/>
            <a:ext cx="59586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xmlns="" val="27006477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Food Ordering Website using the MERN stack</vt:lpstr>
      <vt:lpstr>Introduction</vt:lpstr>
      <vt:lpstr>Technology</vt:lpstr>
      <vt:lpstr>Node.js</vt:lpstr>
      <vt:lpstr>Services Used</vt:lpstr>
      <vt:lpstr>TO START THE SERVER</vt:lpstr>
      <vt:lpstr>CREATING A USER ROUTE DATA</vt:lpstr>
      <vt:lpstr>CONNECTING WITH MONGODB DATABASE USING MONGOOSE IN EXPRESS JS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Website using the MERN stack</dc:title>
  <dc:creator>DELL</dc:creator>
  <cp:lastModifiedBy>DELL</cp:lastModifiedBy>
  <cp:revision>3</cp:revision>
  <dcterms:modified xsi:type="dcterms:W3CDTF">2023-12-01T10:58:26Z</dcterms:modified>
</cp:coreProperties>
</file>