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DCD648-B006-92F9-74F1-2559A77C5A7D}" v="13" dt="2021-11-24T13:37:34.8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9" d="100"/>
          <a:sy n="89" d="100"/>
        </p:scale>
        <p:origin x="1434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BB8A2-C9EE-4E0D-A2F6-2EBC6CF18A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ED0E93-F046-4600-BA63-1F8712C95D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6C12A-6E2F-45AF-8CF1-12E162085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7AA23-3D7D-45E7-A6B0-17DCA491BBFD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D03D1-CE98-4911-94D9-072EF3433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6FD5A-ED5A-400E-BCDA-828A03AB5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04BA-49B2-4418-B069-3D4CCDA2B2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718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C6D3-64F5-46A7-93F6-D810F2F6C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175D5F-2AE8-4F19-8FCB-1424DAD75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E6653-5A1C-47F6-93E8-93FAEB4CA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7AA23-3D7D-45E7-A6B0-17DCA491BBFD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16248-074A-4C6D-8241-46A0A6B05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CD1DA-BDCF-48D6-B1C9-49D71CB49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04BA-49B2-4418-B069-3D4CCDA2B2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3572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D24D36-8F62-4288-BD41-D25B5BA0A3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7B0AC6-2D7B-43D8-8C7A-17F701C66C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A3688-BB60-432E-88F6-090E9243B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7AA23-3D7D-45E7-A6B0-17DCA491BBFD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C0868-E83E-4354-928B-F81B65FD1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E10C0-A73C-438E-93BD-1AFF9AC00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04BA-49B2-4418-B069-3D4CCDA2B2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683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28CB7-26C8-4EFF-839D-92FF1AB16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2BB4E-17B6-4EA4-A3DB-E498CDC1D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B8B1C-D129-46FE-B976-48C538FFF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7AA23-3D7D-45E7-A6B0-17DCA491BBFD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70CD5-A6CF-4EDF-AFFF-771055DE6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AF1BD-40DF-4D19-AD80-BF5199E0F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04BA-49B2-4418-B069-3D4CCDA2B2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23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50A10-8B6B-4B8D-A494-8AB86D659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20F19-B907-4C19-A447-B6FC242CA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09471-A936-47D2-9566-0D937E8E5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7AA23-3D7D-45E7-A6B0-17DCA491BBFD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F4729-182D-4C26-A7E4-C57990DAD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EEB2E-F277-444E-B8D0-6ED0BD0C2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04BA-49B2-4418-B069-3D4CCDA2B2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0922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8573D-DAE9-4C76-A7A6-55276405B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C0743-4B28-4E3A-B99B-13E5BB3A4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224836-D70A-4120-A10F-87847BCA6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EFA5F9-98F2-4405-8B9F-86D047725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7AA23-3D7D-45E7-A6B0-17DCA491BBFD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C8E68-8622-47FC-951F-74A5C5B5F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1878D-264D-4CA2-AC8C-30C628156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04BA-49B2-4418-B069-3D4CCDA2B2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58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442E9-B920-43D0-B267-8D2BE2C5A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7765B-75AD-43D9-A9D2-039D8BF75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939114-7B98-418C-9169-E35D203D6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18A09D-C649-43A8-ACA5-FEF199CB39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222B5D-A142-4D27-892D-94DC47859C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1AF2D8-5DE0-42A3-B0DA-2FD4FFB96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7AA23-3D7D-45E7-A6B0-17DCA491BBFD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0DFFEA-3455-4407-852E-284C8D010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274F89-437B-4110-AB91-2A3EB7872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04BA-49B2-4418-B069-3D4CCDA2B2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9955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7C8FF-F146-46EC-B96D-8625C93D7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BF774E-5DF9-410A-8634-7316336C3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7AA23-3D7D-45E7-A6B0-17DCA491BBFD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C44611-9B5B-48E0-9748-F207F262B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F2960D-19DD-45B4-8982-7DE04EF4A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04BA-49B2-4418-B069-3D4CCDA2B2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028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D8A06-0125-4DB0-96FF-9718268AB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7AA23-3D7D-45E7-A6B0-17DCA491BBFD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321AFB-43FC-4E7E-8A04-C63176B91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356156-8C5B-4847-9026-1B3FD4F30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04BA-49B2-4418-B069-3D4CCDA2B2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781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E79DB-7816-4B67-9007-F700F38CA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B9C46-B89A-4067-86F1-A52AB2484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6AB9CF-52C8-421E-94CF-6D7384420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3EA189-BC1A-4980-903B-A6B558141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7AA23-3D7D-45E7-A6B0-17DCA491BBFD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0014AE-A66D-43EF-A70B-A93D8FAE7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5E767D-6992-4989-948F-29B03EFC1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04BA-49B2-4418-B069-3D4CCDA2B2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294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BE65C-0702-4E47-AB91-C4A7AC19C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51F375-E4D1-4AFE-AE27-1821EC4ED4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944015-5B36-47CE-B73A-8B1047122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51E34-21B9-4B80-BC32-D49954A3D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7AA23-3D7D-45E7-A6B0-17DCA491BBFD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3E618-9BB4-4DF6-A253-DE40DC291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654843-43E4-4997-B18E-86025A1F6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04BA-49B2-4418-B069-3D4CCDA2B2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467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909884-42DE-4B01-8927-044163149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729F0-B3DE-4CFF-89A6-83D23193E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FB937-A97F-4700-A305-C8C50AABD6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7AA23-3D7D-45E7-A6B0-17DCA491BBFD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0D718-7B3C-417C-9476-129D4DD912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798A9-4B4C-44DB-B05B-27DA4DEDB7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204BA-49B2-4418-B069-3D4CCDA2B2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62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0BD93-476F-41BE-A8D2-D59E26310D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23F12-AF3D-43B7-965A-4B36A7B081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155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imeline&#10;&#10;Description automatically generated">
            <a:extLst>
              <a:ext uri="{FF2B5EF4-FFF2-40B4-BE49-F238E27FC236}">
                <a16:creationId xmlns:a16="http://schemas.microsoft.com/office/drawing/2014/main" id="{F6DA321B-3924-4A1B-93D7-0CC2CEBB7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313" y="371048"/>
            <a:ext cx="3029373" cy="611590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D5C0DA9-702D-4042-AAA4-54E383A80696}"/>
              </a:ext>
            </a:extLst>
          </p:cNvPr>
          <p:cNvSpPr/>
          <p:nvPr/>
        </p:nvSpPr>
        <p:spPr>
          <a:xfrm>
            <a:off x="5357091" y="371048"/>
            <a:ext cx="2142836" cy="746552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3631C3-C5F4-42DE-9991-66412169696B}"/>
              </a:ext>
            </a:extLst>
          </p:cNvPr>
          <p:cNvSpPr/>
          <p:nvPr/>
        </p:nvSpPr>
        <p:spPr>
          <a:xfrm>
            <a:off x="5357091" y="1153188"/>
            <a:ext cx="2142836" cy="1466553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DE1F56-F577-4032-9039-74C50040FB19}"/>
              </a:ext>
            </a:extLst>
          </p:cNvPr>
          <p:cNvSpPr/>
          <p:nvPr/>
        </p:nvSpPr>
        <p:spPr>
          <a:xfrm>
            <a:off x="5357091" y="2682448"/>
            <a:ext cx="2142836" cy="74655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74AF36-7E7F-426E-B4B5-80F49E4D19E8}"/>
              </a:ext>
            </a:extLst>
          </p:cNvPr>
          <p:cNvSpPr/>
          <p:nvPr/>
        </p:nvSpPr>
        <p:spPr>
          <a:xfrm>
            <a:off x="5357091" y="3466069"/>
            <a:ext cx="2142836" cy="51627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ED79E0-4318-4023-B7F1-8F6FF5D5DFE5}"/>
              </a:ext>
            </a:extLst>
          </p:cNvPr>
          <p:cNvSpPr/>
          <p:nvPr/>
        </p:nvSpPr>
        <p:spPr>
          <a:xfrm>
            <a:off x="4581313" y="4159884"/>
            <a:ext cx="2918614" cy="1466553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7F50DB-6BC4-4CCC-86BC-B264A614173E}"/>
              </a:ext>
            </a:extLst>
          </p:cNvPr>
          <p:cNvSpPr/>
          <p:nvPr/>
        </p:nvSpPr>
        <p:spPr>
          <a:xfrm>
            <a:off x="5345999" y="5747541"/>
            <a:ext cx="2142836" cy="661036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906BFE-D563-481C-BF6C-C801B18251A0}"/>
              </a:ext>
            </a:extLst>
          </p:cNvPr>
          <p:cNvSpPr/>
          <p:nvPr/>
        </p:nvSpPr>
        <p:spPr>
          <a:xfrm>
            <a:off x="649019" y="2332140"/>
            <a:ext cx="2768764" cy="51627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790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A40F7CD-1892-4D3F-ABE3-B2D2626EE7A0}"/>
              </a:ext>
            </a:extLst>
          </p:cNvPr>
          <p:cNvSpPr/>
          <p:nvPr/>
        </p:nvSpPr>
        <p:spPr>
          <a:xfrm>
            <a:off x="4376248" y="6242302"/>
            <a:ext cx="3439498" cy="1105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311C10-66AE-4CF7-B0BE-E2C8AB06B98A}"/>
              </a:ext>
            </a:extLst>
          </p:cNvPr>
          <p:cNvSpPr/>
          <p:nvPr/>
        </p:nvSpPr>
        <p:spPr>
          <a:xfrm>
            <a:off x="3593054" y="-778705"/>
            <a:ext cx="4378362" cy="1105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50287A-9655-41B8-8988-C8ACA8A8D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884" y="0"/>
            <a:ext cx="2500231" cy="6858000"/>
          </a:xfrm>
          <a:prstGeom prst="rect">
            <a:avLst/>
          </a:prstGeom>
        </p:spPr>
      </p:pic>
      <p:pic>
        <p:nvPicPr>
          <p:cNvPr id="5" name="Picture 4" descr="Timeline&#10;&#10;Description automatically generated">
            <a:extLst>
              <a:ext uri="{FF2B5EF4-FFF2-40B4-BE49-F238E27FC236}">
                <a16:creationId xmlns:a16="http://schemas.microsoft.com/office/drawing/2014/main" id="{134A2204-8562-49E1-8EBC-6D31104587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793"/>
          <a:stretch/>
        </p:blipFill>
        <p:spPr>
          <a:xfrm>
            <a:off x="4845883" y="-616151"/>
            <a:ext cx="2500231" cy="61615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ECEFBD7-9076-4FAB-BCA9-70B2516BDB95}"/>
              </a:ext>
            </a:extLst>
          </p:cNvPr>
          <p:cNvSpPr/>
          <p:nvPr/>
        </p:nvSpPr>
        <p:spPr>
          <a:xfrm>
            <a:off x="5203278" y="-616151"/>
            <a:ext cx="2142836" cy="616151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F458D9-6D3C-4876-820A-281DBE432910}"/>
              </a:ext>
            </a:extLst>
          </p:cNvPr>
          <p:cNvSpPr/>
          <p:nvPr/>
        </p:nvSpPr>
        <p:spPr>
          <a:xfrm>
            <a:off x="5203278" y="64655"/>
            <a:ext cx="2142836" cy="1791853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0EC53B-7211-49F0-A48C-4AF77DCDF67B}"/>
              </a:ext>
            </a:extLst>
          </p:cNvPr>
          <p:cNvSpPr/>
          <p:nvPr/>
        </p:nvSpPr>
        <p:spPr>
          <a:xfrm>
            <a:off x="5203278" y="1921163"/>
            <a:ext cx="2142836" cy="551496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45524A-6BB9-448F-9EFE-C75A9FAEAEFC}"/>
              </a:ext>
            </a:extLst>
          </p:cNvPr>
          <p:cNvSpPr/>
          <p:nvPr/>
        </p:nvSpPr>
        <p:spPr>
          <a:xfrm>
            <a:off x="4845883" y="2537314"/>
            <a:ext cx="2500230" cy="55149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17B974-ED5E-4BA0-B148-065C3ABCBCF1}"/>
              </a:ext>
            </a:extLst>
          </p:cNvPr>
          <p:cNvSpPr/>
          <p:nvPr/>
        </p:nvSpPr>
        <p:spPr>
          <a:xfrm>
            <a:off x="5203277" y="3153465"/>
            <a:ext cx="2142836" cy="51627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A620F8-BF45-4286-9FA8-590D1CFA8D4F}"/>
              </a:ext>
            </a:extLst>
          </p:cNvPr>
          <p:cNvSpPr/>
          <p:nvPr/>
        </p:nvSpPr>
        <p:spPr>
          <a:xfrm>
            <a:off x="4845881" y="3704962"/>
            <a:ext cx="2500232" cy="130501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44DA34-5CEF-4933-9675-97184AE45FC1}"/>
              </a:ext>
            </a:extLst>
          </p:cNvPr>
          <p:cNvSpPr/>
          <p:nvPr/>
        </p:nvSpPr>
        <p:spPr>
          <a:xfrm>
            <a:off x="4845881" y="5045200"/>
            <a:ext cx="2500232" cy="580924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12AE3F-ACF2-48AB-B8BF-E916AE16363B}"/>
              </a:ext>
            </a:extLst>
          </p:cNvPr>
          <p:cNvSpPr/>
          <p:nvPr/>
        </p:nvSpPr>
        <p:spPr>
          <a:xfrm>
            <a:off x="4711615" y="5725790"/>
            <a:ext cx="2768764" cy="113221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7C3635-0AEE-4C92-9E40-61B10CC23974}"/>
              </a:ext>
            </a:extLst>
          </p:cNvPr>
          <p:cNvSpPr txBox="1"/>
          <p:nvPr/>
        </p:nvSpPr>
        <p:spPr>
          <a:xfrm>
            <a:off x="4844884" y="-69491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01DEA1-6628-4FD2-A3F0-702982E30FAE}"/>
              </a:ext>
            </a:extLst>
          </p:cNvPr>
          <p:cNvSpPr txBox="1"/>
          <p:nvPr/>
        </p:nvSpPr>
        <p:spPr>
          <a:xfrm>
            <a:off x="4844884" y="-4227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63972E-C218-4602-AC66-9FF284DA7038}"/>
              </a:ext>
            </a:extLst>
          </p:cNvPr>
          <p:cNvSpPr txBox="1"/>
          <p:nvPr/>
        </p:nvSpPr>
        <p:spPr>
          <a:xfrm>
            <a:off x="4844884" y="1845122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4D52CB-1EDF-4EBE-B421-315EA37C6011}"/>
              </a:ext>
            </a:extLst>
          </p:cNvPr>
          <p:cNvSpPr txBox="1"/>
          <p:nvPr/>
        </p:nvSpPr>
        <p:spPr>
          <a:xfrm>
            <a:off x="4531918" y="2492269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30531A-A9C6-4FA8-B010-147C4B19630A}"/>
              </a:ext>
            </a:extLst>
          </p:cNvPr>
          <p:cNvSpPr txBox="1"/>
          <p:nvPr/>
        </p:nvSpPr>
        <p:spPr>
          <a:xfrm>
            <a:off x="4909403" y="3072317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CD53E8-387E-458D-9125-C2E8F6D1F8D9}"/>
              </a:ext>
            </a:extLst>
          </p:cNvPr>
          <p:cNvSpPr txBox="1"/>
          <p:nvPr/>
        </p:nvSpPr>
        <p:spPr>
          <a:xfrm>
            <a:off x="4482064" y="364169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8753D8-EF62-4B85-8611-6EE9F7185F46}"/>
              </a:ext>
            </a:extLst>
          </p:cNvPr>
          <p:cNvSpPr txBox="1"/>
          <p:nvPr/>
        </p:nvSpPr>
        <p:spPr>
          <a:xfrm>
            <a:off x="4482064" y="499161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7.</a:t>
            </a:r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971BB8-5BF5-4BAA-AF3A-5362FBAC11FB}"/>
              </a:ext>
            </a:extLst>
          </p:cNvPr>
          <p:cNvSpPr txBox="1"/>
          <p:nvPr/>
        </p:nvSpPr>
        <p:spPr>
          <a:xfrm>
            <a:off x="4329504" y="567945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1827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Cozan</dc:creator>
  <cp:lastModifiedBy>Maria Cozan</cp:lastModifiedBy>
  <cp:revision>13</cp:revision>
  <dcterms:created xsi:type="dcterms:W3CDTF">2021-11-23T08:58:27Z</dcterms:created>
  <dcterms:modified xsi:type="dcterms:W3CDTF">2021-11-24T16:12:28Z</dcterms:modified>
</cp:coreProperties>
</file>