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CD648-B006-92F9-74F1-2559A77C5A7D}" v="13" dt="2021-11-24T13:37:34.8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B8A2-C9EE-4E0D-A2F6-2EBC6CF18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D0E93-F046-4600-BA63-1F8712C95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6C12A-6E2F-45AF-8CF1-12E162085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D03D1-CE98-4911-94D9-072EF343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FD5A-ED5A-400E-BCDA-828A03AB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1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BC6D3-64F5-46A7-93F6-D810F2F6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75D5F-2AE8-4F19-8FCB-1424DAD75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E6653-5A1C-47F6-93E8-93FAEB4C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16248-074A-4C6D-8241-46A0A6B0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CD1DA-BDCF-48D6-B1C9-49D71CB4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7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D24D36-8F62-4288-BD41-D25B5BA0A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B0AC6-2D7B-43D8-8C7A-17F701C66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3688-BB60-432E-88F6-090E9243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C0868-E83E-4354-928B-F81B65FD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10C0-A73C-438E-93BD-1AFF9AC0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83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8CB7-26C8-4EFF-839D-92FF1AB1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2BB4E-17B6-4EA4-A3DB-E498CDC1D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B8B1C-D129-46FE-B976-48C538FF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0CD5-A6CF-4EDF-AFFF-771055DE6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F1BD-40DF-4D19-AD80-BF5199E0F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23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0A10-8B6B-4B8D-A494-8AB86D659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20F19-B907-4C19-A447-B6FC242CA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09471-A936-47D2-9566-0D937E8E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4729-182D-4C26-A7E4-C57990DAD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EEB2E-F277-444E-B8D0-6ED0BD0C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2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573D-DAE9-4C76-A7A6-55276405B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0743-4B28-4E3A-B99B-13E5BB3A4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4836-D70A-4120-A10F-87847BCA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FA5F9-98F2-4405-8B9F-86D04772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C8E68-8622-47FC-951F-74A5C5B5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1878D-264D-4CA2-AC8C-30C62815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58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442E9-B920-43D0-B267-8D2BE2C5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765B-75AD-43D9-A9D2-039D8BF7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39114-7B98-418C-9169-E35D203D6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8A09D-C649-43A8-ACA5-FEF199CB3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22B5D-A142-4D27-892D-94DC47859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AF2D8-5DE0-42A3-B0DA-2FD4FFB9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DFFEA-3455-4407-852E-284C8D01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74F89-437B-4110-AB91-2A3EB787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5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C8FF-F146-46EC-B96D-8625C93D7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F774E-5DF9-410A-8634-7316336C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44611-9B5B-48E0-9748-F207F262B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2960D-19DD-45B4-8982-7DE04EF4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02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3D8A06-0125-4DB0-96FF-9718268AB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1AFB-43FC-4E7E-8A04-C63176B91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56156-8C5B-4847-9026-1B3FD4F30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78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79DB-7816-4B67-9007-F700F38C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9C46-B89A-4067-86F1-A52AB2484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AB9CF-52C8-421E-94CF-6D7384420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EA189-BC1A-4980-903B-A6B55814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014AE-A66D-43EF-A70B-A93D8FAE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E767D-6992-4989-948F-29B03EFC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29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BE65C-0702-4E47-AB91-C4A7AC19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51F375-E4D1-4AFE-AE27-1821EC4ED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44015-5B36-47CE-B73A-8B104712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151E34-21B9-4B80-BC32-D49954A3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3E618-9BB4-4DF6-A253-DE40DC29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54843-43E4-4997-B18E-86025A1F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46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909884-42DE-4B01-8927-04416314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729F0-B3DE-4CFF-89A6-83D23193E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FB937-A97F-4700-A305-C8C50AABD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7AA23-3D7D-45E7-A6B0-17DCA491BBFD}" type="datetimeFigureOut">
              <a:rPr lang="en-GB" smtClean="0"/>
              <a:t>24/11/2021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D718-7B3C-417C-9476-129D4DD91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798A9-4B4C-44DB-B05B-27DA4DEDB7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204BA-49B2-4418-B069-3D4CCDA2B2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62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0BD93-476F-41BE-A8D2-D59E26310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23F12-AF3D-43B7-965A-4B36A7B08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15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F6DA321B-3924-4A1B-93D7-0CC2CEBB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313" y="371048"/>
            <a:ext cx="3029373" cy="61159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5C0DA9-702D-4042-AAA4-54E383A80696}"/>
              </a:ext>
            </a:extLst>
          </p:cNvPr>
          <p:cNvSpPr/>
          <p:nvPr/>
        </p:nvSpPr>
        <p:spPr>
          <a:xfrm>
            <a:off x="5357091" y="371048"/>
            <a:ext cx="2142836" cy="746552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3631C3-C5F4-42DE-9991-66412169696B}"/>
              </a:ext>
            </a:extLst>
          </p:cNvPr>
          <p:cNvSpPr/>
          <p:nvPr/>
        </p:nvSpPr>
        <p:spPr>
          <a:xfrm>
            <a:off x="5357091" y="1153188"/>
            <a:ext cx="2142836" cy="1466553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DE1F56-F577-4032-9039-74C50040FB19}"/>
              </a:ext>
            </a:extLst>
          </p:cNvPr>
          <p:cNvSpPr/>
          <p:nvPr/>
        </p:nvSpPr>
        <p:spPr>
          <a:xfrm>
            <a:off x="5357091" y="2682448"/>
            <a:ext cx="2142836" cy="74655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74AF36-7E7F-426E-B4B5-80F49E4D19E8}"/>
              </a:ext>
            </a:extLst>
          </p:cNvPr>
          <p:cNvSpPr/>
          <p:nvPr/>
        </p:nvSpPr>
        <p:spPr>
          <a:xfrm>
            <a:off x="5357091" y="3466069"/>
            <a:ext cx="2142836" cy="51627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ED79E0-4318-4023-B7F1-8F6FF5D5DFE5}"/>
              </a:ext>
            </a:extLst>
          </p:cNvPr>
          <p:cNvSpPr/>
          <p:nvPr/>
        </p:nvSpPr>
        <p:spPr>
          <a:xfrm>
            <a:off x="4581313" y="4159884"/>
            <a:ext cx="2918614" cy="146655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7F50DB-6BC4-4CCC-86BC-B264A614173E}"/>
              </a:ext>
            </a:extLst>
          </p:cNvPr>
          <p:cNvSpPr/>
          <p:nvPr/>
        </p:nvSpPr>
        <p:spPr>
          <a:xfrm>
            <a:off x="5345999" y="5747541"/>
            <a:ext cx="2142836" cy="661036"/>
          </a:xfrm>
          <a:prstGeom prst="rect">
            <a:avLst/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06BFE-D563-481C-BF6C-C801B18251A0}"/>
              </a:ext>
            </a:extLst>
          </p:cNvPr>
          <p:cNvSpPr/>
          <p:nvPr/>
        </p:nvSpPr>
        <p:spPr>
          <a:xfrm>
            <a:off x="649019" y="2332140"/>
            <a:ext cx="2768764" cy="51627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79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82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 Cozan</dc:creator>
  <cp:lastModifiedBy>Maria Cozan</cp:lastModifiedBy>
  <cp:revision>12</cp:revision>
  <dcterms:created xsi:type="dcterms:W3CDTF">2021-11-23T08:58:27Z</dcterms:created>
  <dcterms:modified xsi:type="dcterms:W3CDTF">2021-11-24T13:37:45Z</dcterms:modified>
</cp:coreProperties>
</file>