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E43CA-84F5-442E-B7DA-D894E1488F8C}" v="3" dt="2022-11-09T10:40:40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Fricke ( DRV Bund )" userId="745ddd2b-c616-4091-b43c-3380c0c0d82f" providerId="ADAL" clId="{76DE43CA-84F5-442E-B7DA-D894E1488F8C}"/>
    <pc:docChg chg="undo custSel addSld modSld">
      <pc:chgData name="Tom Fricke ( DRV Bund )" userId="745ddd2b-c616-4091-b43c-3380c0c0d82f" providerId="ADAL" clId="{76DE43CA-84F5-442E-B7DA-D894E1488F8C}" dt="2022-11-09T10:48:39.867" v="1128" actId="5793"/>
      <pc:docMkLst>
        <pc:docMk/>
      </pc:docMkLst>
      <pc:sldChg chg="addSp delSp modSp new mod modClrScheme chgLayout">
        <pc:chgData name="Tom Fricke ( DRV Bund )" userId="745ddd2b-c616-4091-b43c-3380c0c0d82f" providerId="ADAL" clId="{76DE43CA-84F5-442E-B7DA-D894E1488F8C}" dt="2022-11-09T08:10:28.462" v="833" actId="20577"/>
        <pc:sldMkLst>
          <pc:docMk/>
          <pc:sldMk cId="3903304882" sldId="256"/>
        </pc:sldMkLst>
        <pc:spChg chg="del mod">
          <ac:chgData name="Tom Fricke ( DRV Bund )" userId="745ddd2b-c616-4091-b43c-3380c0c0d82f" providerId="ADAL" clId="{76DE43CA-84F5-442E-B7DA-D894E1488F8C}" dt="2022-11-09T08:00:47.826" v="54" actId="478"/>
          <ac:spMkLst>
            <pc:docMk/>
            <pc:sldMk cId="3903304882" sldId="256"/>
            <ac:spMk id="2" creationId="{BDAFEF28-6465-851A-77E8-B387C8E4187B}"/>
          </ac:spMkLst>
        </pc:spChg>
        <pc:spChg chg="del mod">
          <ac:chgData name="Tom Fricke ( DRV Bund )" userId="745ddd2b-c616-4091-b43c-3380c0c0d82f" providerId="ADAL" clId="{76DE43CA-84F5-442E-B7DA-D894E1488F8C}" dt="2022-11-09T08:00:35.989" v="51" actId="478"/>
          <ac:spMkLst>
            <pc:docMk/>
            <pc:sldMk cId="3903304882" sldId="256"/>
            <ac:spMk id="3" creationId="{C6D6D832-A4E5-A03A-F154-23784D406B9C}"/>
          </ac:spMkLst>
        </pc:spChg>
        <pc:spChg chg="add del mod">
          <ac:chgData name="Tom Fricke ( DRV Bund )" userId="745ddd2b-c616-4091-b43c-3380c0c0d82f" providerId="ADAL" clId="{76DE43CA-84F5-442E-B7DA-D894E1488F8C}" dt="2022-11-09T08:00:59.230" v="56" actId="478"/>
          <ac:spMkLst>
            <pc:docMk/>
            <pc:sldMk cId="3903304882" sldId="256"/>
            <ac:spMk id="5" creationId="{69FCDFB2-B22D-2675-18B0-10A6FBCF6094}"/>
          </ac:spMkLst>
        </pc:spChg>
        <pc:spChg chg="add del mod">
          <ac:chgData name="Tom Fricke ( DRV Bund )" userId="745ddd2b-c616-4091-b43c-3380c0c0d82f" providerId="ADAL" clId="{76DE43CA-84F5-442E-B7DA-D894E1488F8C}" dt="2022-11-09T08:00:57.699" v="55" actId="478"/>
          <ac:spMkLst>
            <pc:docMk/>
            <pc:sldMk cId="3903304882" sldId="256"/>
            <ac:spMk id="7" creationId="{39382F7B-00ED-9EF2-65E7-13351E878DFB}"/>
          </ac:spMkLst>
        </pc:spChg>
        <pc:spChg chg="add mod">
          <ac:chgData name="Tom Fricke ( DRV Bund )" userId="745ddd2b-c616-4091-b43c-3380c0c0d82f" providerId="ADAL" clId="{76DE43CA-84F5-442E-B7DA-D894E1488F8C}" dt="2022-11-09T08:10:28.462" v="833" actId="20577"/>
          <ac:spMkLst>
            <pc:docMk/>
            <pc:sldMk cId="3903304882" sldId="256"/>
            <ac:spMk id="8" creationId="{A5A85A16-FBE0-7BCE-9B8D-6DAF6DB9371A}"/>
          </ac:spMkLst>
        </pc:spChg>
        <pc:spChg chg="add del mod">
          <ac:chgData name="Tom Fricke ( DRV Bund )" userId="745ddd2b-c616-4091-b43c-3380c0c0d82f" providerId="ADAL" clId="{76DE43CA-84F5-442E-B7DA-D894E1488F8C}" dt="2022-11-09T08:07:22.760" v="789" actId="22"/>
          <ac:spMkLst>
            <pc:docMk/>
            <pc:sldMk cId="3903304882" sldId="256"/>
            <ac:spMk id="9" creationId="{C83C0E28-C9BD-B670-9663-8DC0E952D0FA}"/>
          </ac:spMkLst>
        </pc:spChg>
        <pc:spChg chg="add del">
          <ac:chgData name="Tom Fricke ( DRV Bund )" userId="745ddd2b-c616-4091-b43c-3380c0c0d82f" providerId="ADAL" clId="{76DE43CA-84F5-442E-B7DA-D894E1488F8C}" dt="2022-11-09T08:07:42.009" v="795" actId="478"/>
          <ac:spMkLst>
            <pc:docMk/>
            <pc:sldMk cId="3903304882" sldId="256"/>
            <ac:spMk id="12" creationId="{75848AC9-9060-DB1F-20A3-C3D6C1D85F1E}"/>
          </ac:spMkLst>
        </pc:spChg>
        <pc:spChg chg="add mod">
          <ac:chgData name="Tom Fricke ( DRV Bund )" userId="745ddd2b-c616-4091-b43c-3380c0c0d82f" providerId="ADAL" clId="{76DE43CA-84F5-442E-B7DA-D894E1488F8C}" dt="2022-11-09T08:07:55.938" v="798" actId="208"/>
          <ac:spMkLst>
            <pc:docMk/>
            <pc:sldMk cId="3903304882" sldId="256"/>
            <ac:spMk id="13" creationId="{DD354C74-AD65-AC01-61E9-543CC4B1F405}"/>
          </ac:spMkLst>
        </pc:spChg>
        <pc:picChg chg="add mod ord">
          <ac:chgData name="Tom Fricke ( DRV Bund )" userId="745ddd2b-c616-4091-b43c-3380c0c0d82f" providerId="ADAL" clId="{76DE43CA-84F5-442E-B7DA-D894E1488F8C}" dt="2022-11-09T08:07:31.373" v="793" actId="14100"/>
          <ac:picMkLst>
            <pc:docMk/>
            <pc:sldMk cId="3903304882" sldId="256"/>
            <ac:picMk id="11" creationId="{32F3A057-BCC9-C955-AA02-5B10E1A5F4A2}"/>
          </ac:picMkLst>
        </pc:picChg>
      </pc:sldChg>
      <pc:sldChg chg="addSp delSp modSp new mod modClrScheme chgLayout">
        <pc:chgData name="Tom Fricke ( DRV Bund )" userId="745ddd2b-c616-4091-b43c-3380c0c0d82f" providerId="ADAL" clId="{76DE43CA-84F5-442E-B7DA-D894E1488F8C}" dt="2022-11-09T10:48:34.749" v="1127" actId="5793"/>
        <pc:sldMkLst>
          <pc:docMk/>
          <pc:sldMk cId="1109041600" sldId="257"/>
        </pc:sldMkLst>
        <pc:spChg chg="mod ord">
          <ac:chgData name="Tom Fricke ( DRV Bund )" userId="745ddd2b-c616-4091-b43c-3380c0c0d82f" providerId="ADAL" clId="{76DE43CA-84F5-442E-B7DA-D894E1488F8C}" dt="2022-11-09T08:02:12.877" v="164" actId="700"/>
          <ac:spMkLst>
            <pc:docMk/>
            <pc:sldMk cId="1109041600" sldId="257"/>
            <ac:spMk id="2" creationId="{2E07F701-FB92-1803-56A4-12415790B4A2}"/>
          </ac:spMkLst>
        </pc:spChg>
        <pc:spChg chg="del mod ord">
          <ac:chgData name="Tom Fricke ( DRV Bund )" userId="745ddd2b-c616-4091-b43c-3380c0c0d82f" providerId="ADAL" clId="{76DE43CA-84F5-442E-B7DA-D894E1488F8C}" dt="2022-11-09T08:02:12.877" v="164" actId="700"/>
          <ac:spMkLst>
            <pc:docMk/>
            <pc:sldMk cId="1109041600" sldId="257"/>
            <ac:spMk id="3" creationId="{8F96FEF4-3106-D178-A175-E70581FBECFC}"/>
          </ac:spMkLst>
        </pc:spChg>
        <pc:spChg chg="add mod ord">
          <ac:chgData name="Tom Fricke ( DRV Bund )" userId="745ddd2b-c616-4091-b43c-3380c0c0d82f" providerId="ADAL" clId="{76DE43CA-84F5-442E-B7DA-D894E1488F8C}" dt="2022-11-09T10:48:34.749" v="1127" actId="5793"/>
          <ac:spMkLst>
            <pc:docMk/>
            <pc:sldMk cId="1109041600" sldId="257"/>
            <ac:spMk id="4" creationId="{7E802ABE-68C9-A809-8CE7-E229C30238AC}"/>
          </ac:spMkLst>
        </pc:spChg>
        <pc:spChg chg="add del mod ord">
          <ac:chgData name="Tom Fricke ( DRV Bund )" userId="745ddd2b-c616-4091-b43c-3380c0c0d82f" providerId="ADAL" clId="{76DE43CA-84F5-442E-B7DA-D894E1488F8C}" dt="2022-11-09T08:09:13.276" v="799" actId="21"/>
          <ac:spMkLst>
            <pc:docMk/>
            <pc:sldMk cId="1109041600" sldId="257"/>
            <ac:spMk id="5" creationId="{BC0164B9-6AC0-A764-288D-9697A06C4380}"/>
          </ac:spMkLst>
        </pc:spChg>
        <pc:spChg chg="add del mod">
          <ac:chgData name="Tom Fricke ( DRV Bund )" userId="745ddd2b-c616-4091-b43c-3380c0c0d82f" providerId="ADAL" clId="{76DE43CA-84F5-442E-B7DA-D894E1488F8C}" dt="2022-11-09T08:09:15.314" v="800" actId="478"/>
          <ac:spMkLst>
            <pc:docMk/>
            <pc:sldMk cId="1109041600" sldId="257"/>
            <ac:spMk id="7" creationId="{32E11CA8-4441-ACD8-05FD-7F2DDADD9308}"/>
          </ac:spMkLst>
        </pc:spChg>
      </pc:sldChg>
      <pc:sldChg chg="addSp delSp modSp new mod">
        <pc:chgData name="Tom Fricke ( DRV Bund )" userId="745ddd2b-c616-4091-b43c-3380c0c0d82f" providerId="ADAL" clId="{76DE43CA-84F5-442E-B7DA-D894E1488F8C}" dt="2022-11-09T10:48:39.867" v="1128" actId="5793"/>
        <pc:sldMkLst>
          <pc:docMk/>
          <pc:sldMk cId="620499746" sldId="258"/>
        </pc:sldMkLst>
        <pc:spChg chg="del">
          <ac:chgData name="Tom Fricke ( DRV Bund )" userId="745ddd2b-c616-4091-b43c-3380c0c0d82f" providerId="ADAL" clId="{76DE43CA-84F5-442E-B7DA-D894E1488F8C}" dt="2022-11-09T08:09:24.086" v="802" actId="478"/>
          <ac:spMkLst>
            <pc:docMk/>
            <pc:sldMk cId="620499746" sldId="258"/>
            <ac:spMk id="2" creationId="{443290D6-1CC8-E6C2-8200-1082C2D1DC5B}"/>
          </ac:spMkLst>
        </pc:spChg>
        <pc:spChg chg="del">
          <ac:chgData name="Tom Fricke ( DRV Bund )" userId="745ddd2b-c616-4091-b43c-3380c0c0d82f" providerId="ADAL" clId="{76DE43CA-84F5-442E-B7DA-D894E1488F8C}" dt="2022-11-09T08:09:28.104" v="804"/>
          <ac:spMkLst>
            <pc:docMk/>
            <pc:sldMk cId="620499746" sldId="258"/>
            <ac:spMk id="3" creationId="{6CDD8153-699A-3AD5-34A0-561AE3677F88}"/>
          </ac:spMkLst>
        </pc:spChg>
        <pc:spChg chg="del">
          <ac:chgData name="Tom Fricke ( DRV Bund )" userId="745ddd2b-c616-4091-b43c-3380c0c0d82f" providerId="ADAL" clId="{76DE43CA-84F5-442E-B7DA-D894E1488F8C}" dt="2022-11-09T08:09:26.175" v="803" actId="478"/>
          <ac:spMkLst>
            <pc:docMk/>
            <pc:sldMk cId="620499746" sldId="258"/>
            <ac:spMk id="4" creationId="{7659E5B8-7711-3F82-ACC9-B5349F9681D7}"/>
          </ac:spMkLst>
        </pc:spChg>
        <pc:spChg chg="add mod">
          <ac:chgData name="Tom Fricke ( DRV Bund )" userId="745ddd2b-c616-4091-b43c-3380c0c0d82f" providerId="ADAL" clId="{76DE43CA-84F5-442E-B7DA-D894E1488F8C}" dt="2022-11-09T10:48:39.867" v="1128" actId="5793"/>
          <ac:spMkLst>
            <pc:docMk/>
            <pc:sldMk cId="620499746" sldId="258"/>
            <ac:spMk id="5" creationId="{56BF2B4C-932B-A723-9FED-FB81D425D047}"/>
          </ac:spMkLst>
        </pc:spChg>
      </pc:sldChg>
      <pc:sldChg chg="addSp delSp modSp new mod">
        <pc:chgData name="Tom Fricke ( DRV Bund )" userId="745ddd2b-c616-4091-b43c-3380c0c0d82f" providerId="ADAL" clId="{76DE43CA-84F5-442E-B7DA-D894E1488F8C}" dt="2022-11-09T10:47:04.224" v="1126" actId="207"/>
        <pc:sldMkLst>
          <pc:docMk/>
          <pc:sldMk cId="2570903714" sldId="259"/>
        </pc:sldMkLst>
        <pc:spChg chg="del">
          <ac:chgData name="Tom Fricke ( DRV Bund )" userId="745ddd2b-c616-4091-b43c-3380c0c0d82f" providerId="ADAL" clId="{76DE43CA-84F5-442E-B7DA-D894E1488F8C}" dt="2022-11-09T10:38:25.687" v="836" actId="478"/>
          <ac:spMkLst>
            <pc:docMk/>
            <pc:sldMk cId="2570903714" sldId="259"/>
            <ac:spMk id="2" creationId="{EA712E44-5063-1FF6-794E-0916186F14C3}"/>
          </ac:spMkLst>
        </pc:spChg>
        <pc:spChg chg="del">
          <ac:chgData name="Tom Fricke ( DRV Bund )" userId="745ddd2b-c616-4091-b43c-3380c0c0d82f" providerId="ADAL" clId="{76DE43CA-84F5-442E-B7DA-D894E1488F8C}" dt="2022-11-09T10:38:22.488" v="835"/>
          <ac:spMkLst>
            <pc:docMk/>
            <pc:sldMk cId="2570903714" sldId="259"/>
            <ac:spMk id="3" creationId="{E9090F5E-D7C4-B397-A638-8D787E6F0BCF}"/>
          </ac:spMkLst>
        </pc:spChg>
        <pc:spChg chg="add del">
          <ac:chgData name="Tom Fricke ( DRV Bund )" userId="745ddd2b-c616-4091-b43c-3380c0c0d82f" providerId="ADAL" clId="{76DE43CA-84F5-442E-B7DA-D894E1488F8C}" dt="2022-11-09T10:38:53.386" v="841" actId="11529"/>
          <ac:spMkLst>
            <pc:docMk/>
            <pc:sldMk cId="2570903714" sldId="259"/>
            <ac:spMk id="5" creationId="{2E694FA3-35AE-7912-1BFF-E339F2C12B79}"/>
          </ac:spMkLst>
        </pc:spChg>
        <pc:spChg chg="add mod ord">
          <ac:chgData name="Tom Fricke ( DRV Bund )" userId="745ddd2b-c616-4091-b43c-3380c0c0d82f" providerId="ADAL" clId="{76DE43CA-84F5-442E-B7DA-D894E1488F8C}" dt="2022-11-09T10:40:08.853" v="855" actId="1076"/>
          <ac:spMkLst>
            <pc:docMk/>
            <pc:sldMk cId="2570903714" sldId="259"/>
            <ac:spMk id="6" creationId="{025381AF-0A8A-76B8-41D1-7CC6B28E680A}"/>
          </ac:spMkLst>
        </pc:spChg>
        <pc:spChg chg="add del">
          <ac:chgData name="Tom Fricke ( DRV Bund )" userId="745ddd2b-c616-4091-b43c-3380c0c0d82f" providerId="ADAL" clId="{76DE43CA-84F5-442E-B7DA-D894E1488F8C}" dt="2022-11-09T10:40:21.985" v="857" actId="478"/>
          <ac:spMkLst>
            <pc:docMk/>
            <pc:sldMk cId="2570903714" sldId="259"/>
            <ac:spMk id="7" creationId="{2A227E12-BB30-B868-4211-FBE366F0F196}"/>
          </ac:spMkLst>
        </pc:spChg>
        <pc:spChg chg="add mod">
          <ac:chgData name="Tom Fricke ( DRV Bund )" userId="745ddd2b-c616-4091-b43c-3380c0c0d82f" providerId="ADAL" clId="{76DE43CA-84F5-442E-B7DA-D894E1488F8C}" dt="2022-11-09T10:47:04.224" v="1126" actId="207"/>
          <ac:spMkLst>
            <pc:docMk/>
            <pc:sldMk cId="2570903714" sldId="259"/>
            <ac:spMk id="10" creationId="{C1444763-B56C-1F1A-1A05-98A357E5B2B5}"/>
          </ac:spMkLst>
        </pc:spChg>
        <pc:spChg chg="add mod">
          <ac:chgData name="Tom Fricke ( DRV Bund )" userId="745ddd2b-c616-4091-b43c-3380c0c0d82f" providerId="ADAL" clId="{76DE43CA-84F5-442E-B7DA-D894E1488F8C}" dt="2022-11-09T10:41:51.673" v="998" actId="208"/>
          <ac:spMkLst>
            <pc:docMk/>
            <pc:sldMk cId="2570903714" sldId="259"/>
            <ac:spMk id="11" creationId="{2AB8713B-24D2-C3F5-FEA5-9F03CB353B62}"/>
          </ac:spMkLst>
        </pc:spChg>
        <pc:spChg chg="add del">
          <ac:chgData name="Tom Fricke ( DRV Bund )" userId="745ddd2b-c616-4091-b43c-3380c0c0d82f" providerId="ADAL" clId="{76DE43CA-84F5-442E-B7DA-D894E1488F8C}" dt="2022-11-09T10:45:23.654" v="1120" actId="478"/>
          <ac:spMkLst>
            <pc:docMk/>
            <pc:sldMk cId="2570903714" sldId="259"/>
            <ac:spMk id="12" creationId="{A36A2DA7-4EDA-8024-3E2B-71610183A891}"/>
          </ac:spMkLst>
        </pc:spChg>
        <pc:spChg chg="add mod">
          <ac:chgData name="Tom Fricke ( DRV Bund )" userId="745ddd2b-c616-4091-b43c-3380c0c0d82f" providerId="ADAL" clId="{76DE43CA-84F5-442E-B7DA-D894E1488F8C}" dt="2022-11-09T10:46:24.191" v="1125" actId="207"/>
          <ac:spMkLst>
            <pc:docMk/>
            <pc:sldMk cId="2570903714" sldId="259"/>
            <ac:spMk id="13" creationId="{629E4A81-BDE2-4ED3-4C36-B650B851F218}"/>
          </ac:spMkLst>
        </pc:spChg>
        <pc:picChg chg="add mod">
          <ac:chgData name="Tom Fricke ( DRV Bund )" userId="745ddd2b-c616-4091-b43c-3380c0c0d82f" providerId="ADAL" clId="{76DE43CA-84F5-442E-B7DA-D894E1488F8C}" dt="2022-11-09T10:39:28.358" v="849" actId="1076"/>
          <ac:picMkLst>
            <pc:docMk/>
            <pc:sldMk cId="2570903714" sldId="259"/>
            <ac:picMk id="4" creationId="{374C7132-9F78-E6D7-87BF-777EAB4FF7ED}"/>
          </ac:picMkLst>
        </pc:picChg>
        <pc:cxnChg chg="add mod">
          <ac:chgData name="Tom Fricke ( DRV Bund )" userId="745ddd2b-c616-4091-b43c-3380c0c0d82f" providerId="ADAL" clId="{76DE43CA-84F5-442E-B7DA-D894E1488F8C}" dt="2022-11-09T10:40:33.316" v="859" actId="1076"/>
          <ac:cxnSpMkLst>
            <pc:docMk/>
            <pc:sldMk cId="2570903714" sldId="259"/>
            <ac:cxnSpMk id="9" creationId="{90D680DF-8C86-3450-877D-28F78A7BA0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152D3-C833-6F04-DE5A-DBD33198F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9BFB4-2D65-2F1E-876B-62FA34E28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1ECD9-AEB5-DA1C-6D33-1DB82C36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B4A13-82B9-0D70-4562-00E9D946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5F8DE-742F-832B-9517-CB8F62D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79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A5930-086A-5E66-2A95-FDC00596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A8F079-9986-72F7-E496-AED55C681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644BE-95E6-25C1-3057-DF9B52B9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DA5727-718C-761D-EB38-E1FDB15B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15CAA-F62C-1EA2-FA8F-1E20FCB6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28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65C158-5313-F807-0316-F540E3E3F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7EF8D9-570D-2098-95DA-E67E656C6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ABA807-C748-08C0-0C9D-29E4FEDC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151E80-0963-6EED-8953-BE9778D9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879A6F-D308-7A25-8F67-E78A987A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45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B42B4-AC52-2549-03C6-93E8A41F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12C3CF-ABDE-459D-7511-803F5E4C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ACD21-8851-1695-B9B1-87C6B8DC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78BFA-DE09-58B7-9FCE-3789E87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B3185-57F0-37AC-7A62-258A57F2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0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3C17B-BF12-67FF-9D8D-E2C0ED55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391DDD-52D1-9C2A-035E-736030EB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EB235-BC3D-A081-EAF5-EFE54E4C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5C2911-8C6E-2326-BE8B-D78DD0A8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B7CFC4-72E9-E8DF-9A6D-CB432CD0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00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42DB6-8D8C-92A4-2EFB-030CDB45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B1F61-21BD-03ED-79CA-339AC8807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EF5629-3B6B-28A5-14B2-5773BBADC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BE20D9-7A8A-3E40-19DA-5B0F840B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4956D-F495-EC03-98EE-E653D3E3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E5C014-4BE3-B488-FCFF-616DAC94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6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1E24F-4C95-A02E-48B0-89C5BA116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D887FC-7BB7-5E12-1973-E768C03C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D0ED7C-E5F8-7B8E-1412-A30200D6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5965D0-7D92-E68A-3DB6-29D0D6FB7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D84079-A3C9-6B91-1A28-B9436E68B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B1E5CA-A8E8-1EF5-A0DC-B4FECE66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17B44D-B5BA-E777-6E2A-94F59142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3B718D-23F4-3102-B1CF-CC3F4DDF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63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95028-6834-2512-1E40-C650669D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630B86-266A-B31F-6FDD-D0065656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03CF41-A9D9-FEEE-13F5-E4794571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FF8C1C-5A9B-2BC5-9156-E0E47585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65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09C0C3-5483-0EE7-E759-B529D1CA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18B303-AB54-A3C4-8560-AF40994B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140B88-DE1F-F0FE-F159-4C9909EB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2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2D3415-5108-479C-74B0-A4043962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13CE2E-0AC0-EB8B-9C1E-D2639D7B5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26E795-5ECB-AA21-82B7-A201B9B5D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36BFF0-EAAA-E872-3D3B-167789C6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51408F-5824-161E-5204-D5F93C4F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20E026-BA64-4062-3750-A6544CC8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3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02D2D-8646-4495-5C20-CB986935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E33F5A9-89C7-7D75-4FBE-91CEFF691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EE3094-8E21-912F-7BB0-F5DCE148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BBAE3E-62D2-D876-F04A-94205199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91D769-47C6-4AD3-2A95-8149F6DA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D5DD93-EF13-93EE-5F34-DA203A4E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77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A08D0E-EBC5-3875-39C3-4CDD187C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7F6F82-C767-E873-DF2F-BE24F775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49390-A8EE-387A-B20A-440E57F91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48E8-DB76-4130-B3A3-282C57300DE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62071E-57EF-DF03-4978-A105254A7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1190F-8BEE-140A-866D-E053AF15A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D892-A62D-43DD-AD47-C3016471DA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5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5A85A16-FBE0-7BCE-9B8D-6DAF6DB9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Einkauf – funktionales </a:t>
            </a:r>
            <a:r>
              <a:rPr lang="de-DE" dirty="0" err="1"/>
              <a:t>Einliniensystem</a:t>
            </a:r>
            <a:endParaRPr lang="de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32F3A057-BCC9-C955-AA02-5B10E1A5F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142" y="2436468"/>
            <a:ext cx="3636498" cy="3672502"/>
          </a:xfr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DD354C74-AD65-AC01-61E9-543CC4B1F405}"/>
              </a:ext>
            </a:extLst>
          </p:cNvPr>
          <p:cNvSpPr/>
          <p:nvPr/>
        </p:nvSpPr>
        <p:spPr>
          <a:xfrm>
            <a:off x="6881567" y="2224726"/>
            <a:ext cx="650449" cy="10275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0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10">
            <a:extLst>
              <a:ext uri="{FF2B5EF4-FFF2-40B4-BE49-F238E27FC236}">
                <a16:creationId xmlns:a16="http://schemas.microsoft.com/office/drawing/2014/main" id="{374C7132-9F78-E6D7-87BF-777EAB4FF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243" y="1067341"/>
            <a:ext cx="4994381" cy="5043830"/>
          </a:xfr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25381AF-0A8A-76B8-41D1-7CC6B28E680A}"/>
              </a:ext>
            </a:extLst>
          </p:cNvPr>
          <p:cNvSpPr/>
          <p:nvPr/>
        </p:nvSpPr>
        <p:spPr>
          <a:xfrm>
            <a:off x="2743200" y="2212942"/>
            <a:ext cx="5354424" cy="121605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D680DF-8C86-3450-877D-28F78A7BA085}"/>
              </a:ext>
            </a:extLst>
          </p:cNvPr>
          <p:cNvCxnSpPr/>
          <p:nvPr/>
        </p:nvCxnSpPr>
        <p:spPr>
          <a:xfrm flipV="1">
            <a:off x="2427402" y="3429000"/>
            <a:ext cx="631596" cy="63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1444763-B56C-1F1A-1A05-98A357E5B2B5}"/>
              </a:ext>
            </a:extLst>
          </p:cNvPr>
          <p:cNvSpPr txBox="1"/>
          <p:nvPr/>
        </p:nvSpPr>
        <p:spPr>
          <a:xfrm>
            <a:off x="339364" y="4060596"/>
            <a:ext cx="3648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Zweite Ebene: nach Funktionen strukturiert =&gt; funktionales </a:t>
            </a:r>
            <a:r>
              <a:rPr lang="de-DE" dirty="0" err="1"/>
              <a:t>Einliniensystem</a:t>
            </a:r>
            <a:endParaRPr lang="de-DE" dirty="0"/>
          </a:p>
          <a:p>
            <a:endParaRPr lang="de-DE" dirty="0"/>
          </a:p>
          <a:p>
            <a:r>
              <a:rPr lang="de-DE" dirty="0"/>
              <a:t>Hierarchische Unternehmensstruktur: jeder </a:t>
            </a:r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untergeordneten Stelle </a:t>
            </a:r>
            <a:r>
              <a:rPr lang="de-DE" dirty="0"/>
              <a:t>ist eine andere Stelle </a:t>
            </a:r>
            <a:r>
              <a:rPr lang="de-DE" dirty="0">
                <a:solidFill>
                  <a:srgbClr val="C00000"/>
                </a:solidFill>
              </a:rPr>
              <a:t>direkt übergeordnet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AB8713B-24D2-C3F5-FEA5-9F03CB353B62}"/>
              </a:ext>
            </a:extLst>
          </p:cNvPr>
          <p:cNvSpPr/>
          <p:nvPr/>
        </p:nvSpPr>
        <p:spPr>
          <a:xfrm>
            <a:off x="7918514" y="746829"/>
            <a:ext cx="358219" cy="12160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9E4A81-BDE2-4ED3-4C36-B650B851F218}"/>
              </a:ext>
            </a:extLst>
          </p:cNvPr>
          <p:cNvSpPr/>
          <p:nvPr/>
        </p:nvSpPr>
        <p:spPr>
          <a:xfrm>
            <a:off x="5665509" y="3629320"/>
            <a:ext cx="2611224" cy="2658358"/>
          </a:xfrm>
          <a:prstGeom prst="rect">
            <a:avLst/>
          </a:prstGeom>
          <a:solidFill>
            <a:srgbClr val="A9D18E">
              <a:alpha val="34902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90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7F701-FB92-1803-56A4-12415790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802ABE-68C9-A809-8CE7-E229C3023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902" y="1881785"/>
            <a:ext cx="107661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Vorteile:</a:t>
            </a:r>
          </a:p>
          <a:p>
            <a:endParaRPr lang="de-DE" dirty="0"/>
          </a:p>
          <a:p>
            <a:r>
              <a:rPr lang="de-DE" dirty="0"/>
              <a:t>hohe Transparenz</a:t>
            </a:r>
          </a:p>
          <a:p>
            <a:r>
              <a:rPr lang="de-DE" dirty="0"/>
              <a:t>Eindeutigkeit der Befugnisse</a:t>
            </a:r>
          </a:p>
          <a:p>
            <a:r>
              <a:rPr lang="de-DE" dirty="0"/>
              <a:t>hohe Fachkompetenz und Spezialisierung durch fachspezifische Arbeitsbereiche</a:t>
            </a:r>
          </a:p>
          <a:p>
            <a:r>
              <a:rPr lang="de-DE" dirty="0"/>
              <a:t>Synergieeffekt durch Teilbereiche der einzelnen Funktionen</a:t>
            </a:r>
          </a:p>
          <a:p>
            <a:r>
              <a:rPr lang="de-DE" dirty="0"/>
              <a:t>Kostendegression durch Skaleneffekte z.B. Mengenrabatte beim Einkauf</a:t>
            </a:r>
          </a:p>
        </p:txBody>
      </p:sp>
    </p:spTree>
    <p:extLst>
      <p:ext uri="{BB962C8B-B14F-4D97-AF65-F5344CB8AC3E}">
        <p14:creationId xmlns:p14="http://schemas.microsoft.com/office/powerpoint/2010/main" val="110904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6BF2B4C-932B-A723-9FED-FB81D425D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914" y="1816198"/>
            <a:ext cx="108981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Nachteile:</a:t>
            </a:r>
          </a:p>
          <a:p>
            <a:endParaRPr lang="de-DE" dirty="0"/>
          </a:p>
          <a:p>
            <a:r>
              <a:rPr lang="de-DE" dirty="0"/>
              <a:t>Hoher Koordinationsaufwand</a:t>
            </a:r>
          </a:p>
          <a:p>
            <a:r>
              <a:rPr lang="de-DE" dirty="0"/>
              <a:t>Schwierigkeiten den Gesamtüberblick zu behalten</a:t>
            </a:r>
          </a:p>
          <a:p>
            <a:r>
              <a:rPr lang="de-DE" dirty="0"/>
              <a:t>Mangelnder Informationsaustausch -&gt; fehlendes Verständnis für andere Funktionsbereiche</a:t>
            </a:r>
          </a:p>
          <a:p>
            <a:r>
              <a:rPr lang="de-DE" dirty="0"/>
              <a:t>Lange Informations- und Weisungswege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049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Einkauf – funktionales Einliniensystem</vt:lpstr>
      <vt:lpstr>PowerPoint-Präsentation</vt:lpstr>
      <vt:lpstr>Vor- und Nachteile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Einkauf – funktionales Einliniensystem</dc:title>
  <dc:creator>Tom Fricke ( DRV Bund )</dc:creator>
  <cp:lastModifiedBy>Tom Fricke ( DRV Bund )</cp:lastModifiedBy>
  <cp:revision>1</cp:revision>
  <dcterms:created xsi:type="dcterms:W3CDTF">2022-11-09T07:59:53Z</dcterms:created>
  <dcterms:modified xsi:type="dcterms:W3CDTF">2022-11-09T10:48:43Z</dcterms:modified>
</cp:coreProperties>
</file>