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49" autoAdjust="0"/>
  </p:normalViewPr>
  <p:slideViewPr>
    <p:cSldViewPr snapToGrid="0" showGuides="1">
      <p:cViewPr varScale="1">
        <p:scale>
          <a:sx n="71" d="100"/>
          <a:sy n="71" d="100"/>
        </p:scale>
        <p:origin x="1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Fricke ( DRV Bund )" userId="745ddd2b-c616-4091-b43c-3380c0c0d82f" providerId="ADAL" clId="{656904DE-0371-497D-9AFB-35ECD85DE13A}"/>
    <pc:docChg chg="custSel addSld delSld modSld sldOrd modMainMaster">
      <pc:chgData name="Tom Fricke ( DRV Bund )" userId="745ddd2b-c616-4091-b43c-3380c0c0d82f" providerId="ADAL" clId="{656904DE-0371-497D-9AFB-35ECD85DE13A}" dt="2022-12-21T12:21:26.878" v="1313"/>
      <pc:docMkLst>
        <pc:docMk/>
      </pc:docMkLst>
      <pc:sldChg chg="addSp delSp modSp new mod">
        <pc:chgData name="Tom Fricke ( DRV Bund )" userId="745ddd2b-c616-4091-b43c-3380c0c0d82f" providerId="ADAL" clId="{656904DE-0371-497D-9AFB-35ECD85DE13A}" dt="2022-12-21T12:21:26.866" v="1283"/>
        <pc:sldMkLst>
          <pc:docMk/>
          <pc:sldMk cId="3303505251" sldId="256"/>
        </pc:sldMkLst>
        <pc:spChg chg="mod">
          <ac:chgData name="Tom Fricke ( DRV Bund )" userId="745ddd2b-c616-4091-b43c-3380c0c0d82f" providerId="ADAL" clId="{656904DE-0371-497D-9AFB-35ECD85DE13A}" dt="2022-12-21T11:51:29.936" v="38" actId="20577"/>
          <ac:spMkLst>
            <pc:docMk/>
            <pc:sldMk cId="3303505251" sldId="256"/>
            <ac:spMk id="2" creationId="{A3928E0E-3DB4-E825-4662-C686FB3BCC1E}"/>
          </ac:spMkLst>
        </pc:spChg>
        <pc:spChg chg="mod">
          <ac:chgData name="Tom Fricke ( DRV Bund )" userId="745ddd2b-c616-4091-b43c-3380c0c0d82f" providerId="ADAL" clId="{656904DE-0371-497D-9AFB-35ECD85DE13A}" dt="2022-12-21T11:53:50.348" v="119" actId="20577"/>
          <ac:spMkLst>
            <pc:docMk/>
            <pc:sldMk cId="3303505251" sldId="256"/>
            <ac:spMk id="3" creationId="{6756ED3A-F944-A909-AE28-6C5D67D811A1}"/>
          </ac:spMkLst>
        </pc:spChg>
        <pc:spChg chg="add mod">
          <ac:chgData name="Tom Fricke ( DRV Bund )" userId="745ddd2b-c616-4091-b43c-3380c0c0d82f" providerId="ADAL" clId="{656904DE-0371-497D-9AFB-35ECD85DE13A}" dt="2022-12-21T12:21:26.866" v="1283"/>
          <ac:spMkLst>
            <pc:docMk/>
            <pc:sldMk cId="3303505251" sldId="256"/>
            <ac:spMk id="4" creationId="{F4F76C42-580F-EE1E-327A-8BF9ED3471FF}"/>
          </ac:spMkLst>
        </pc:spChg>
        <pc:spChg chg="add del mod">
          <ac:chgData name="Tom Fricke ( DRV Bund )" userId="745ddd2b-c616-4091-b43c-3380c0c0d82f" providerId="ADAL" clId="{656904DE-0371-497D-9AFB-35ECD85DE13A}" dt="2022-12-21T11:49:03.406" v="7"/>
          <ac:spMkLst>
            <pc:docMk/>
            <pc:sldMk cId="3303505251" sldId="256"/>
            <ac:spMk id="4" creationId="{F6BDCEB9-71AE-444A-B717-4DA50B45FD53}"/>
          </ac:spMkLst>
        </pc:spChg>
        <pc:spChg chg="add del mod">
          <ac:chgData name="Tom Fricke ( DRV Bund )" userId="745ddd2b-c616-4091-b43c-3380c0c0d82f" providerId="ADAL" clId="{656904DE-0371-497D-9AFB-35ECD85DE13A}" dt="2022-12-21T12:11:32.799" v="1233"/>
          <ac:spMkLst>
            <pc:docMk/>
            <pc:sldMk cId="3303505251" sldId="256"/>
            <ac:spMk id="5" creationId="{AC190A8F-10A9-C087-A4FD-48410D485A2A}"/>
          </ac:spMkLst>
        </pc:spChg>
        <pc:spChg chg="add del mod">
          <ac:chgData name="Tom Fricke ( DRV Bund )" userId="745ddd2b-c616-4091-b43c-3380c0c0d82f" providerId="ADAL" clId="{656904DE-0371-497D-9AFB-35ECD85DE13A}" dt="2022-12-21T12:21:26.864" v="1280"/>
          <ac:spMkLst>
            <pc:docMk/>
            <pc:sldMk cId="3303505251" sldId="256"/>
            <ac:spMk id="6" creationId="{5021B61B-DA48-D1F9-8C43-928E565E3266}"/>
          </ac:spMkLst>
        </pc:spChg>
      </pc:sldChg>
      <pc:sldChg chg="addSp delSp modSp add mod modClrScheme chgLayout">
        <pc:chgData name="Tom Fricke ( DRV Bund )" userId="745ddd2b-c616-4091-b43c-3380c0c0d82f" providerId="ADAL" clId="{656904DE-0371-497D-9AFB-35ECD85DE13A}" dt="2022-12-21T12:21:26.869" v="1288"/>
        <pc:sldMkLst>
          <pc:docMk/>
          <pc:sldMk cId="3131806154" sldId="257"/>
        </pc:sldMkLst>
        <pc:spChg chg="mod ord">
          <ac:chgData name="Tom Fricke ( DRV Bund )" userId="745ddd2b-c616-4091-b43c-3380c0c0d82f" providerId="ADAL" clId="{656904DE-0371-497D-9AFB-35ECD85DE13A}" dt="2022-12-21T11:54:17.075" v="153" actId="700"/>
          <ac:spMkLst>
            <pc:docMk/>
            <pc:sldMk cId="3131806154" sldId="257"/>
            <ac:spMk id="2" creationId="{A3928E0E-3DB4-E825-4662-C686FB3BCC1E}"/>
          </ac:spMkLst>
        </pc:spChg>
        <pc:spChg chg="del mod ord">
          <ac:chgData name="Tom Fricke ( DRV Bund )" userId="745ddd2b-c616-4091-b43c-3380c0c0d82f" providerId="ADAL" clId="{656904DE-0371-497D-9AFB-35ECD85DE13A}" dt="2022-12-21T11:54:17.075" v="153" actId="700"/>
          <ac:spMkLst>
            <pc:docMk/>
            <pc:sldMk cId="3131806154" sldId="257"/>
            <ac:spMk id="3" creationId="{6756ED3A-F944-A909-AE28-6C5D67D811A1}"/>
          </ac:spMkLst>
        </pc:spChg>
        <pc:spChg chg="add mod">
          <ac:chgData name="Tom Fricke ( DRV Bund )" userId="745ddd2b-c616-4091-b43c-3380c0c0d82f" providerId="ADAL" clId="{656904DE-0371-497D-9AFB-35ECD85DE13A}" dt="2022-12-21T12:21:26.869" v="1288"/>
          <ac:spMkLst>
            <pc:docMk/>
            <pc:sldMk cId="3131806154" sldId="257"/>
            <ac:spMk id="3" creationId="{7B4A698F-DBBE-C1A3-E422-A1B3FA2068E7}"/>
          </ac:spMkLst>
        </pc:spChg>
        <pc:spChg chg="del">
          <ac:chgData name="Tom Fricke ( DRV Bund )" userId="745ddd2b-c616-4091-b43c-3380c0c0d82f" providerId="ADAL" clId="{656904DE-0371-497D-9AFB-35ECD85DE13A}" dt="2022-12-21T11:49:03.411" v="12"/>
          <ac:spMkLst>
            <pc:docMk/>
            <pc:sldMk cId="3131806154" sldId="257"/>
            <ac:spMk id="4" creationId="{F6BDCEB9-71AE-444A-B717-4DA50B45FD53}"/>
          </ac:spMkLst>
        </pc:spChg>
        <pc:spChg chg="add del mod">
          <ac:chgData name="Tom Fricke ( DRV Bund )" userId="745ddd2b-c616-4091-b43c-3380c0c0d82f" providerId="ADAL" clId="{656904DE-0371-497D-9AFB-35ECD85DE13A}" dt="2022-12-21T12:11:32.803" v="1238"/>
          <ac:spMkLst>
            <pc:docMk/>
            <pc:sldMk cId="3131806154" sldId="257"/>
            <ac:spMk id="5" creationId="{5EFC6BFD-E299-44D4-D7F6-5DA8332C17CD}"/>
          </ac:spMkLst>
        </pc:spChg>
        <pc:spChg chg="add mod ord">
          <ac:chgData name="Tom Fricke ( DRV Bund )" userId="745ddd2b-c616-4091-b43c-3380c0c0d82f" providerId="ADAL" clId="{656904DE-0371-497D-9AFB-35ECD85DE13A}" dt="2022-12-21T12:20:16.808" v="1278" actId="27636"/>
          <ac:spMkLst>
            <pc:docMk/>
            <pc:sldMk cId="3131806154" sldId="257"/>
            <ac:spMk id="6" creationId="{429F7F7F-A0C5-C33F-FA8A-58EC843613E8}"/>
          </ac:spMkLst>
        </pc:spChg>
        <pc:spChg chg="add del mod">
          <ac:chgData name="Tom Fricke ( DRV Bund )" userId="745ddd2b-c616-4091-b43c-3380c0c0d82f" providerId="ADAL" clId="{656904DE-0371-497D-9AFB-35ECD85DE13A}" dt="2022-12-21T12:21:26.867" v="1285"/>
          <ac:spMkLst>
            <pc:docMk/>
            <pc:sldMk cId="3131806154" sldId="257"/>
            <ac:spMk id="7" creationId="{7D978511-21B3-208C-60F5-1873C8F884CE}"/>
          </ac:spMkLst>
        </pc:spChg>
      </pc:sldChg>
      <pc:sldChg chg="addSp delSp modSp add mod ord modClrScheme chgLayout">
        <pc:chgData name="Tom Fricke ( DRV Bund )" userId="745ddd2b-c616-4091-b43c-3380c0c0d82f" providerId="ADAL" clId="{656904DE-0371-497D-9AFB-35ECD85DE13A}" dt="2022-12-21T12:21:26.872" v="1298"/>
        <pc:sldMkLst>
          <pc:docMk/>
          <pc:sldMk cId="3349202804" sldId="258"/>
        </pc:sldMkLst>
        <pc:spChg chg="add mod">
          <ac:chgData name="Tom Fricke ( DRV Bund )" userId="745ddd2b-c616-4091-b43c-3380c0c0d82f" providerId="ADAL" clId="{656904DE-0371-497D-9AFB-35ECD85DE13A}" dt="2022-12-21T12:21:26.872" v="1298"/>
          <ac:spMkLst>
            <pc:docMk/>
            <pc:sldMk cId="3349202804" sldId="258"/>
            <ac:spMk id="2" creationId="{5E037366-2DA7-9D6F-29BD-4A07CA729ABB}"/>
          </ac:spMkLst>
        </pc:spChg>
        <pc:spChg chg="del mod ord">
          <ac:chgData name="Tom Fricke ( DRV Bund )" userId="745ddd2b-c616-4091-b43c-3380c0c0d82f" providerId="ADAL" clId="{656904DE-0371-497D-9AFB-35ECD85DE13A}" dt="2022-12-21T11:57:56.593" v="275" actId="700"/>
          <ac:spMkLst>
            <pc:docMk/>
            <pc:sldMk cId="3349202804" sldId="258"/>
            <ac:spMk id="2" creationId="{A3928E0E-3DB4-E825-4662-C686FB3BCC1E}"/>
          </ac:spMkLst>
        </pc:spChg>
        <pc:spChg chg="del mod ord">
          <ac:chgData name="Tom Fricke ( DRV Bund )" userId="745ddd2b-c616-4091-b43c-3380c0c0d82f" providerId="ADAL" clId="{656904DE-0371-497D-9AFB-35ECD85DE13A}" dt="2022-12-21T11:57:56.593" v="275" actId="700"/>
          <ac:spMkLst>
            <pc:docMk/>
            <pc:sldMk cId="3349202804" sldId="258"/>
            <ac:spMk id="3" creationId="{6756ED3A-F944-A909-AE28-6C5D67D811A1}"/>
          </ac:spMkLst>
        </pc:spChg>
        <pc:spChg chg="del">
          <ac:chgData name="Tom Fricke ( DRV Bund )" userId="745ddd2b-c616-4091-b43c-3380c0c0d82f" providerId="ADAL" clId="{656904DE-0371-497D-9AFB-35ECD85DE13A}" dt="2022-12-21T11:49:03.415" v="17"/>
          <ac:spMkLst>
            <pc:docMk/>
            <pc:sldMk cId="3349202804" sldId="258"/>
            <ac:spMk id="4" creationId="{F6BDCEB9-71AE-444A-B717-4DA50B45FD53}"/>
          </ac:spMkLst>
        </pc:spChg>
        <pc:spChg chg="add del mod">
          <ac:chgData name="Tom Fricke ( DRV Bund )" userId="745ddd2b-c616-4091-b43c-3380c0c0d82f" providerId="ADAL" clId="{656904DE-0371-497D-9AFB-35ECD85DE13A}" dt="2022-12-21T12:11:32.808" v="1249"/>
          <ac:spMkLst>
            <pc:docMk/>
            <pc:sldMk cId="3349202804" sldId="258"/>
            <ac:spMk id="5" creationId="{E69BACA7-9708-F88A-FC10-3DE9A8E90BCA}"/>
          </ac:spMkLst>
        </pc:spChg>
        <pc:spChg chg="add mod ord">
          <ac:chgData name="Tom Fricke ( DRV Bund )" userId="745ddd2b-c616-4091-b43c-3380c0c0d82f" providerId="ADAL" clId="{656904DE-0371-497D-9AFB-35ECD85DE13A}" dt="2022-12-21T11:58:03.416" v="292" actId="20577"/>
          <ac:spMkLst>
            <pc:docMk/>
            <pc:sldMk cId="3349202804" sldId="258"/>
            <ac:spMk id="6" creationId="{0D9E9EFF-838B-2C2A-0CB1-74BB3A26DE8A}"/>
          </ac:spMkLst>
        </pc:spChg>
        <pc:spChg chg="add mod ord">
          <ac:chgData name="Tom Fricke ( DRV Bund )" userId="745ddd2b-c616-4091-b43c-3380c0c0d82f" providerId="ADAL" clId="{656904DE-0371-497D-9AFB-35ECD85DE13A}" dt="2022-12-21T12:11:12.320" v="1229" actId="2710"/>
          <ac:spMkLst>
            <pc:docMk/>
            <pc:sldMk cId="3349202804" sldId="258"/>
            <ac:spMk id="7" creationId="{4690E04C-E16C-6916-7D7C-9D8C9C3E7071}"/>
          </ac:spMkLst>
        </pc:spChg>
        <pc:spChg chg="add del mod">
          <ac:chgData name="Tom Fricke ( DRV Bund )" userId="745ddd2b-c616-4091-b43c-3380c0c0d82f" providerId="ADAL" clId="{656904DE-0371-497D-9AFB-35ECD85DE13A}" dt="2022-12-21T12:21:26.871" v="1295"/>
          <ac:spMkLst>
            <pc:docMk/>
            <pc:sldMk cId="3349202804" sldId="258"/>
            <ac:spMk id="8" creationId="{392D04CD-5A7C-B854-8C53-3C6CE8843348}"/>
          </ac:spMkLst>
        </pc:spChg>
      </pc:sldChg>
      <pc:sldChg chg="add del">
        <pc:chgData name="Tom Fricke ( DRV Bund )" userId="745ddd2b-c616-4091-b43c-3380c0c0d82f" providerId="ADAL" clId="{656904DE-0371-497D-9AFB-35ECD85DE13A}" dt="2022-12-21T11:56:15.484" v="225" actId="2696"/>
        <pc:sldMkLst>
          <pc:docMk/>
          <pc:sldMk cId="777766012" sldId="259"/>
        </pc:sldMkLst>
      </pc:sldChg>
      <pc:sldChg chg="add del">
        <pc:chgData name="Tom Fricke ( DRV Bund )" userId="745ddd2b-c616-4091-b43c-3380c0c0d82f" providerId="ADAL" clId="{656904DE-0371-497D-9AFB-35ECD85DE13A}" dt="2022-12-21T11:56:06.306" v="218" actId="2696"/>
        <pc:sldMkLst>
          <pc:docMk/>
          <pc:sldMk cId="2053311863" sldId="259"/>
        </pc:sldMkLst>
      </pc:sldChg>
      <pc:sldChg chg="addSp delSp modSp add mod ord">
        <pc:chgData name="Tom Fricke ( DRV Bund )" userId="745ddd2b-c616-4091-b43c-3380c0c0d82f" providerId="ADAL" clId="{656904DE-0371-497D-9AFB-35ECD85DE13A}" dt="2022-12-21T12:21:26.870" v="1293"/>
        <pc:sldMkLst>
          <pc:docMk/>
          <pc:sldMk cId="3881870287" sldId="259"/>
        </pc:sldMkLst>
        <pc:spChg chg="mod">
          <ac:chgData name="Tom Fricke ( DRV Bund )" userId="745ddd2b-c616-4091-b43c-3380c0c0d82f" providerId="ADAL" clId="{656904DE-0371-497D-9AFB-35ECD85DE13A}" dt="2022-12-21T11:59:25.252" v="499" actId="20577"/>
          <ac:spMkLst>
            <pc:docMk/>
            <pc:sldMk cId="3881870287" sldId="259"/>
            <ac:spMk id="2" creationId="{EB83EDD2-B143-6D73-4601-5E3D4B209C16}"/>
          </ac:spMkLst>
        </pc:spChg>
        <pc:spChg chg="mod">
          <ac:chgData name="Tom Fricke ( DRV Bund )" userId="745ddd2b-c616-4091-b43c-3380c0c0d82f" providerId="ADAL" clId="{656904DE-0371-497D-9AFB-35ECD85DE13A}" dt="2022-12-21T12:10:53.831" v="1226" actId="2710"/>
          <ac:spMkLst>
            <pc:docMk/>
            <pc:sldMk cId="3881870287" sldId="259"/>
            <ac:spMk id="3" creationId="{2B381906-E6E8-63B2-12EF-0A0142A912A3}"/>
          </ac:spMkLst>
        </pc:spChg>
        <pc:spChg chg="add del mod">
          <ac:chgData name="Tom Fricke ( DRV Bund )" userId="745ddd2b-c616-4091-b43c-3380c0c0d82f" providerId="ADAL" clId="{656904DE-0371-497D-9AFB-35ECD85DE13A}" dt="2022-12-21T12:21:26.869" v="1290"/>
          <ac:spMkLst>
            <pc:docMk/>
            <pc:sldMk cId="3881870287" sldId="259"/>
            <ac:spMk id="4" creationId="{AE90747D-AEC5-609F-3CCA-17EE6609F621}"/>
          </ac:spMkLst>
        </pc:spChg>
        <pc:spChg chg="add mod">
          <ac:chgData name="Tom Fricke ( DRV Bund )" userId="745ddd2b-c616-4091-b43c-3380c0c0d82f" providerId="ADAL" clId="{656904DE-0371-497D-9AFB-35ECD85DE13A}" dt="2022-12-21T12:21:26.870" v="1293"/>
          <ac:spMkLst>
            <pc:docMk/>
            <pc:sldMk cId="3881870287" sldId="259"/>
            <ac:spMk id="5" creationId="{24C97977-4C57-31E6-4788-9C3B40CF3E04}"/>
          </ac:spMkLst>
        </pc:spChg>
      </pc:sldChg>
      <pc:sldChg chg="addSp delSp modSp add mod ord">
        <pc:chgData name="Tom Fricke ( DRV Bund )" userId="745ddd2b-c616-4091-b43c-3380c0c0d82f" providerId="ADAL" clId="{656904DE-0371-497D-9AFB-35ECD85DE13A}" dt="2022-12-21T12:21:26.875" v="1303"/>
        <pc:sldMkLst>
          <pc:docMk/>
          <pc:sldMk cId="291901408" sldId="260"/>
        </pc:sldMkLst>
        <pc:spChg chg="mod">
          <ac:chgData name="Tom Fricke ( DRV Bund )" userId="745ddd2b-c616-4091-b43c-3380c0c0d82f" providerId="ADAL" clId="{656904DE-0371-497D-9AFB-35ECD85DE13A}" dt="2022-12-21T12:05:08.153" v="709" actId="20577"/>
          <ac:spMkLst>
            <pc:docMk/>
            <pc:sldMk cId="291901408" sldId="260"/>
            <ac:spMk id="2" creationId="{D03BEA1B-E1F6-0D1F-FC7D-E2D0B989DCCD}"/>
          </ac:spMkLst>
        </pc:spChg>
        <pc:spChg chg="mod">
          <ac:chgData name="Tom Fricke ( DRV Bund )" userId="745ddd2b-c616-4091-b43c-3380c0c0d82f" providerId="ADAL" clId="{656904DE-0371-497D-9AFB-35ECD85DE13A}" dt="2022-12-21T12:11:07.163" v="1228" actId="2710"/>
          <ac:spMkLst>
            <pc:docMk/>
            <pc:sldMk cId="291901408" sldId="260"/>
            <ac:spMk id="3" creationId="{B2723D79-0A1D-724F-E12A-FE55CC6894B8}"/>
          </ac:spMkLst>
        </pc:spChg>
        <pc:spChg chg="add del mod">
          <ac:chgData name="Tom Fricke ( DRV Bund )" userId="745ddd2b-c616-4091-b43c-3380c0c0d82f" providerId="ADAL" clId="{656904DE-0371-497D-9AFB-35ECD85DE13A}" dt="2022-12-21T12:21:26.873" v="1300"/>
          <ac:spMkLst>
            <pc:docMk/>
            <pc:sldMk cId="291901408" sldId="260"/>
            <ac:spMk id="4" creationId="{2FF9C8DE-7153-B609-3A23-CAC8C9AE8BA8}"/>
          </ac:spMkLst>
        </pc:spChg>
        <pc:spChg chg="add mod">
          <ac:chgData name="Tom Fricke ( DRV Bund )" userId="745ddd2b-c616-4091-b43c-3380c0c0d82f" providerId="ADAL" clId="{656904DE-0371-497D-9AFB-35ECD85DE13A}" dt="2022-12-21T12:21:26.875" v="1303"/>
          <ac:spMkLst>
            <pc:docMk/>
            <pc:sldMk cId="291901408" sldId="260"/>
            <ac:spMk id="5" creationId="{5241D236-FC54-FC13-8F8C-8EFD783E0F7E}"/>
          </ac:spMkLst>
        </pc:spChg>
      </pc:sldChg>
      <pc:sldChg chg="addSp delSp modSp add mod">
        <pc:chgData name="Tom Fricke ( DRV Bund )" userId="745ddd2b-c616-4091-b43c-3380c0c0d82f" providerId="ADAL" clId="{656904DE-0371-497D-9AFB-35ECD85DE13A}" dt="2022-12-21T12:21:26.877" v="1308"/>
        <pc:sldMkLst>
          <pc:docMk/>
          <pc:sldMk cId="209570932" sldId="261"/>
        </pc:sldMkLst>
        <pc:spChg chg="mod">
          <ac:chgData name="Tom Fricke ( DRV Bund )" userId="745ddd2b-c616-4091-b43c-3380c0c0d82f" providerId="ADAL" clId="{656904DE-0371-497D-9AFB-35ECD85DE13A}" dt="2022-12-21T12:07:03.481" v="799" actId="20577"/>
          <ac:spMkLst>
            <pc:docMk/>
            <pc:sldMk cId="209570932" sldId="261"/>
            <ac:spMk id="2" creationId="{42708436-48A2-FBDB-3C94-914CC3BA690A}"/>
          </ac:spMkLst>
        </pc:spChg>
        <pc:spChg chg="mod">
          <ac:chgData name="Tom Fricke ( DRV Bund )" userId="745ddd2b-c616-4091-b43c-3380c0c0d82f" providerId="ADAL" clId="{656904DE-0371-497D-9AFB-35ECD85DE13A}" dt="2022-12-21T12:12:21.139" v="1269" actId="20577"/>
          <ac:spMkLst>
            <pc:docMk/>
            <pc:sldMk cId="209570932" sldId="261"/>
            <ac:spMk id="3" creationId="{37D945C5-2319-E93E-4FC2-18A8A50887D5}"/>
          </ac:spMkLst>
        </pc:spChg>
        <pc:spChg chg="add del mod">
          <ac:chgData name="Tom Fricke ( DRV Bund )" userId="745ddd2b-c616-4091-b43c-3380c0c0d82f" providerId="ADAL" clId="{656904DE-0371-497D-9AFB-35ECD85DE13A}" dt="2022-12-21T12:21:26.876" v="1305"/>
          <ac:spMkLst>
            <pc:docMk/>
            <pc:sldMk cId="209570932" sldId="261"/>
            <ac:spMk id="4" creationId="{3356B9A0-87B4-1522-C8F8-87020AF63006}"/>
          </ac:spMkLst>
        </pc:spChg>
        <pc:spChg chg="add mod">
          <ac:chgData name="Tom Fricke ( DRV Bund )" userId="745ddd2b-c616-4091-b43c-3380c0c0d82f" providerId="ADAL" clId="{656904DE-0371-497D-9AFB-35ECD85DE13A}" dt="2022-12-21T12:21:26.877" v="1308"/>
          <ac:spMkLst>
            <pc:docMk/>
            <pc:sldMk cId="209570932" sldId="261"/>
            <ac:spMk id="5" creationId="{F883DD63-3AC7-5CB7-5992-1C658605BF69}"/>
          </ac:spMkLst>
        </pc:spChg>
      </pc:sldChg>
      <pc:sldChg chg="modSp add del">
        <pc:chgData name="Tom Fricke ( DRV Bund )" userId="745ddd2b-c616-4091-b43c-3380c0c0d82f" providerId="ADAL" clId="{656904DE-0371-497D-9AFB-35ECD85DE13A}" dt="2022-12-21T12:05:15.252" v="712" actId="2696"/>
        <pc:sldMkLst>
          <pc:docMk/>
          <pc:sldMk cId="2267167672" sldId="261"/>
        </pc:sldMkLst>
        <pc:spChg chg="mod">
          <ac:chgData name="Tom Fricke ( DRV Bund )" userId="745ddd2b-c616-4091-b43c-3380c0c0d82f" providerId="ADAL" clId="{656904DE-0371-497D-9AFB-35ECD85DE13A}" dt="2022-12-21T12:05:14.509" v="711"/>
          <ac:spMkLst>
            <pc:docMk/>
            <pc:sldMk cId="2267167672" sldId="261"/>
            <ac:spMk id="2" creationId="{EB4CC749-B6F5-A66F-7324-B80FD6E69B86}"/>
          </ac:spMkLst>
        </pc:spChg>
      </pc:sldChg>
      <pc:sldChg chg="addSp delSp modSp add mod">
        <pc:chgData name="Tom Fricke ( DRV Bund )" userId="745ddd2b-c616-4091-b43c-3380c0c0d82f" providerId="ADAL" clId="{656904DE-0371-497D-9AFB-35ECD85DE13A}" dt="2022-12-21T12:21:26.878" v="1313"/>
        <pc:sldMkLst>
          <pc:docMk/>
          <pc:sldMk cId="1830813910" sldId="262"/>
        </pc:sldMkLst>
        <pc:spChg chg="mod">
          <ac:chgData name="Tom Fricke ( DRV Bund )" userId="745ddd2b-c616-4091-b43c-3380c0c0d82f" providerId="ADAL" clId="{656904DE-0371-497D-9AFB-35ECD85DE13A}" dt="2022-12-21T12:09:22.355" v="1116" actId="20577"/>
          <ac:spMkLst>
            <pc:docMk/>
            <pc:sldMk cId="1830813910" sldId="262"/>
            <ac:spMk id="2" creationId="{8238B5F2-744F-A033-E69F-6DB30334E362}"/>
          </ac:spMkLst>
        </pc:spChg>
        <pc:spChg chg="mod">
          <ac:chgData name="Tom Fricke ( DRV Bund )" userId="745ddd2b-c616-4091-b43c-3380c0c0d82f" providerId="ADAL" clId="{656904DE-0371-497D-9AFB-35ECD85DE13A}" dt="2022-12-21T12:11:24.910" v="1231" actId="2710"/>
          <ac:spMkLst>
            <pc:docMk/>
            <pc:sldMk cId="1830813910" sldId="262"/>
            <ac:spMk id="3" creationId="{211F53F4-2A27-C439-220F-3FC85BB00450}"/>
          </ac:spMkLst>
        </pc:spChg>
        <pc:spChg chg="add del mod">
          <ac:chgData name="Tom Fricke ( DRV Bund )" userId="745ddd2b-c616-4091-b43c-3380c0c0d82f" providerId="ADAL" clId="{656904DE-0371-497D-9AFB-35ECD85DE13A}" dt="2022-12-21T12:21:26.877" v="1310"/>
          <ac:spMkLst>
            <pc:docMk/>
            <pc:sldMk cId="1830813910" sldId="262"/>
            <ac:spMk id="4" creationId="{80EE8210-9A19-7B82-1D1D-5853EFF13F6B}"/>
          </ac:spMkLst>
        </pc:spChg>
        <pc:spChg chg="add mod">
          <ac:chgData name="Tom Fricke ( DRV Bund )" userId="745ddd2b-c616-4091-b43c-3380c0c0d82f" providerId="ADAL" clId="{656904DE-0371-497D-9AFB-35ECD85DE13A}" dt="2022-12-21T12:21:26.878" v="1313"/>
          <ac:spMkLst>
            <pc:docMk/>
            <pc:sldMk cId="1830813910" sldId="262"/>
            <ac:spMk id="5" creationId="{DBF6024B-9B0C-6F86-83E2-413162A32E21}"/>
          </ac:spMkLst>
        </pc:spChg>
      </pc:sldChg>
      <pc:sldChg chg="modSp add del">
        <pc:chgData name="Tom Fricke ( DRV Bund )" userId="745ddd2b-c616-4091-b43c-3380c0c0d82f" providerId="ADAL" clId="{656904DE-0371-497D-9AFB-35ECD85DE13A}" dt="2022-12-21T12:07:05.243" v="801" actId="2696"/>
        <pc:sldMkLst>
          <pc:docMk/>
          <pc:sldMk cId="3832898995" sldId="262"/>
        </pc:sldMkLst>
        <pc:spChg chg="mod">
          <ac:chgData name="Tom Fricke ( DRV Bund )" userId="745ddd2b-c616-4091-b43c-3380c0c0d82f" providerId="ADAL" clId="{656904DE-0371-497D-9AFB-35ECD85DE13A}" dt="2022-12-21T12:07:05.133" v="800"/>
          <ac:spMkLst>
            <pc:docMk/>
            <pc:sldMk cId="3832898995" sldId="262"/>
            <ac:spMk id="2" creationId="{916342AF-9499-F96F-6789-30DDF13B1360}"/>
          </ac:spMkLst>
        </pc:spChg>
      </pc:sldChg>
      <pc:sldChg chg="modSp add del">
        <pc:chgData name="Tom Fricke ( DRV Bund )" userId="745ddd2b-c616-4091-b43c-3380c0c0d82f" providerId="ADAL" clId="{656904DE-0371-497D-9AFB-35ECD85DE13A}" dt="2022-12-21T12:09:26.115" v="1118" actId="2696"/>
        <pc:sldMkLst>
          <pc:docMk/>
          <pc:sldMk cId="591059921" sldId="263"/>
        </pc:sldMkLst>
        <pc:spChg chg="mod">
          <ac:chgData name="Tom Fricke ( DRV Bund )" userId="745ddd2b-c616-4091-b43c-3380c0c0d82f" providerId="ADAL" clId="{656904DE-0371-497D-9AFB-35ECD85DE13A}" dt="2022-12-21T12:09:25.116" v="1117"/>
          <ac:spMkLst>
            <pc:docMk/>
            <pc:sldMk cId="591059921" sldId="263"/>
            <ac:spMk id="2" creationId="{54014DF1-382C-78FB-4EFC-B17B3CD89AF7}"/>
          </ac:spMkLst>
        </pc:spChg>
      </pc:sldChg>
      <pc:sldMasterChg chg="modSp modSldLayout">
        <pc:chgData name="Tom Fricke ( DRV Bund )" userId="745ddd2b-c616-4091-b43c-3380c0c0d82f" providerId="ADAL" clId="{656904DE-0371-497D-9AFB-35ECD85DE13A}" dt="2022-12-21T11:53:09.355" v="61" actId="735"/>
        <pc:sldMasterMkLst>
          <pc:docMk/>
          <pc:sldMasterMk cId="1884607669" sldId="2147483648"/>
        </pc:sldMasterMkLst>
        <pc:sldLayoutChg chg="addSp modSp mod">
          <pc:chgData name="Tom Fricke ( DRV Bund )" userId="745ddd2b-c616-4091-b43c-3380c0c0d82f" providerId="ADAL" clId="{656904DE-0371-497D-9AFB-35ECD85DE13A}" dt="2022-12-21T11:52:34.045" v="44" actId="1076"/>
          <pc:sldLayoutMkLst>
            <pc:docMk/>
            <pc:sldMasterMk cId="1884607669" sldId="2147483648"/>
            <pc:sldLayoutMk cId="3696495500" sldId="2147483649"/>
          </pc:sldLayoutMkLst>
          <pc:picChg chg="add mod">
            <ac:chgData name="Tom Fricke ( DRV Bund )" userId="745ddd2b-c616-4091-b43c-3380c0c0d82f" providerId="ADAL" clId="{656904DE-0371-497D-9AFB-35ECD85DE13A}" dt="2022-12-21T11:52:34.045" v="44" actId="1076"/>
            <ac:picMkLst>
              <pc:docMk/>
              <pc:sldMasterMk cId="1884607669" sldId="2147483648"/>
              <pc:sldLayoutMk cId="3696495500" sldId="2147483649"/>
              <ac:picMk id="8" creationId="{1560D349-805A-09FC-3809-980B94C5F7EA}"/>
            </ac:picMkLst>
          </pc:picChg>
        </pc:sldLayoutChg>
        <pc:sldLayoutChg chg="addSp modSp mod">
          <pc:chgData name="Tom Fricke ( DRV Bund )" userId="745ddd2b-c616-4091-b43c-3380c0c0d82f" providerId="ADAL" clId="{656904DE-0371-497D-9AFB-35ECD85DE13A}" dt="2022-12-21T11:52:47.579" v="48" actId="14100"/>
          <pc:sldLayoutMkLst>
            <pc:docMk/>
            <pc:sldMasterMk cId="1884607669" sldId="2147483648"/>
            <pc:sldLayoutMk cId="2507339882" sldId="2147483650"/>
          </pc:sldLayoutMkLst>
          <pc:spChg chg="mod">
            <ac:chgData name="Tom Fricke ( DRV Bund )" userId="745ddd2b-c616-4091-b43c-3380c0c0d82f" providerId="ADAL" clId="{656904DE-0371-497D-9AFB-35ECD85DE13A}" dt="2022-12-21T11:52:47.579" v="48" actId="14100"/>
            <ac:spMkLst>
              <pc:docMk/>
              <pc:sldMasterMk cId="1884607669" sldId="2147483648"/>
              <pc:sldLayoutMk cId="2507339882" sldId="2147483650"/>
              <ac:spMk id="2" creationId="{554DF40A-ED54-2E5A-1337-5A27686E532C}"/>
            </ac:spMkLst>
          </pc:spChg>
          <pc:picChg chg="add mod">
            <ac:chgData name="Tom Fricke ( DRV Bund )" userId="745ddd2b-c616-4091-b43c-3380c0c0d82f" providerId="ADAL" clId="{656904DE-0371-497D-9AFB-35ECD85DE13A}" dt="2022-12-21T11:52:42.388" v="47"/>
            <ac:picMkLst>
              <pc:docMk/>
              <pc:sldMasterMk cId="1884607669" sldId="2147483648"/>
              <pc:sldLayoutMk cId="2507339882" sldId="2147483650"/>
              <ac:picMk id="7" creationId="{8B25142B-A5B0-529F-2AAA-7349395FA9E2}"/>
            </ac:picMkLst>
          </pc:picChg>
        </pc:sldLayoutChg>
        <pc:sldLayoutChg chg="addSp modSp">
          <pc:chgData name="Tom Fricke ( DRV Bund )" userId="745ddd2b-c616-4091-b43c-3380c0c0d82f" providerId="ADAL" clId="{656904DE-0371-497D-9AFB-35ECD85DE13A}" dt="2022-12-21T11:52:49.522" v="50"/>
          <pc:sldLayoutMkLst>
            <pc:docMk/>
            <pc:sldMasterMk cId="1884607669" sldId="2147483648"/>
            <pc:sldLayoutMk cId="1400968354" sldId="2147483651"/>
          </pc:sldLayoutMkLst>
          <pc:picChg chg="add mod">
            <ac:chgData name="Tom Fricke ( DRV Bund )" userId="745ddd2b-c616-4091-b43c-3380c0c0d82f" providerId="ADAL" clId="{656904DE-0371-497D-9AFB-35ECD85DE13A}" dt="2022-12-21T11:52:49.522" v="50"/>
            <ac:picMkLst>
              <pc:docMk/>
              <pc:sldMasterMk cId="1884607669" sldId="2147483648"/>
              <pc:sldLayoutMk cId="1400968354" sldId="2147483651"/>
              <ac:picMk id="7" creationId="{39131DFF-99C1-527D-56A8-0CF37CD13D12}"/>
            </ac:picMkLst>
          </pc:picChg>
        </pc:sldLayoutChg>
        <pc:sldLayoutChg chg="addSp modSp mod">
          <pc:chgData name="Tom Fricke ( DRV Bund )" userId="745ddd2b-c616-4091-b43c-3380c0c0d82f" providerId="ADAL" clId="{656904DE-0371-497D-9AFB-35ECD85DE13A}" dt="2022-12-21T11:52:56.484" v="54"/>
          <pc:sldLayoutMkLst>
            <pc:docMk/>
            <pc:sldMasterMk cId="1884607669" sldId="2147483648"/>
            <pc:sldLayoutMk cId="3174480308" sldId="2147483652"/>
          </pc:sldLayoutMkLst>
          <pc:spChg chg="mod">
            <ac:chgData name="Tom Fricke ( DRV Bund )" userId="745ddd2b-c616-4091-b43c-3380c0c0d82f" providerId="ADAL" clId="{656904DE-0371-497D-9AFB-35ECD85DE13A}" dt="2022-12-21T11:52:56.100" v="53" actId="14100"/>
            <ac:spMkLst>
              <pc:docMk/>
              <pc:sldMasterMk cId="1884607669" sldId="2147483648"/>
              <pc:sldLayoutMk cId="3174480308" sldId="2147483652"/>
              <ac:spMk id="2" creationId="{349ABCAA-DC2D-6422-CF71-6179B0D8F47C}"/>
            </ac:spMkLst>
          </pc:spChg>
          <pc:picChg chg="add mod">
            <ac:chgData name="Tom Fricke ( DRV Bund )" userId="745ddd2b-c616-4091-b43c-3380c0c0d82f" providerId="ADAL" clId="{656904DE-0371-497D-9AFB-35ECD85DE13A}" dt="2022-12-21T11:52:56.484" v="54"/>
            <ac:picMkLst>
              <pc:docMk/>
              <pc:sldMasterMk cId="1884607669" sldId="2147483648"/>
              <pc:sldLayoutMk cId="3174480308" sldId="2147483652"/>
              <ac:picMk id="8" creationId="{49BD5ACB-E639-BBB7-9EA7-9147CBBDB775}"/>
            </ac:picMkLst>
          </pc:picChg>
        </pc:sldLayoutChg>
        <pc:sldLayoutChg chg="addSp modSp mod">
          <pc:chgData name="Tom Fricke ( DRV Bund )" userId="745ddd2b-c616-4091-b43c-3380c0c0d82f" providerId="ADAL" clId="{656904DE-0371-497D-9AFB-35ECD85DE13A}" dt="2022-12-21T11:53:01.553" v="57"/>
          <pc:sldLayoutMkLst>
            <pc:docMk/>
            <pc:sldMasterMk cId="1884607669" sldId="2147483648"/>
            <pc:sldLayoutMk cId="3737178720" sldId="2147483653"/>
          </pc:sldLayoutMkLst>
          <pc:spChg chg="mod">
            <ac:chgData name="Tom Fricke ( DRV Bund )" userId="745ddd2b-c616-4091-b43c-3380c0c0d82f" providerId="ADAL" clId="{656904DE-0371-497D-9AFB-35ECD85DE13A}" dt="2022-12-21T11:53:01.140" v="56" actId="14100"/>
            <ac:spMkLst>
              <pc:docMk/>
              <pc:sldMasterMk cId="1884607669" sldId="2147483648"/>
              <pc:sldLayoutMk cId="3737178720" sldId="2147483653"/>
              <ac:spMk id="2" creationId="{E7A21131-72DB-76BD-9B11-4F715FA9CDF5}"/>
            </ac:spMkLst>
          </pc:spChg>
          <pc:picChg chg="add mod">
            <ac:chgData name="Tom Fricke ( DRV Bund )" userId="745ddd2b-c616-4091-b43c-3380c0c0d82f" providerId="ADAL" clId="{656904DE-0371-497D-9AFB-35ECD85DE13A}" dt="2022-12-21T11:53:01.553" v="57"/>
            <ac:picMkLst>
              <pc:docMk/>
              <pc:sldMasterMk cId="1884607669" sldId="2147483648"/>
              <pc:sldLayoutMk cId="3737178720" sldId="2147483653"/>
              <ac:picMk id="10" creationId="{8DC34A46-D605-F3C7-9D23-9911CCE05E76}"/>
            </ac:picMkLst>
          </pc:picChg>
        </pc:sldLayoutChg>
        <pc:sldLayoutChg chg="addSp modSp mod">
          <pc:chgData name="Tom Fricke ( DRV Bund )" userId="745ddd2b-c616-4091-b43c-3380c0c0d82f" providerId="ADAL" clId="{656904DE-0371-497D-9AFB-35ECD85DE13A}" dt="2022-12-21T11:53:07.330" v="60"/>
          <pc:sldLayoutMkLst>
            <pc:docMk/>
            <pc:sldMasterMk cId="1884607669" sldId="2147483648"/>
            <pc:sldLayoutMk cId="2020344379" sldId="2147483654"/>
          </pc:sldLayoutMkLst>
          <pc:spChg chg="mod">
            <ac:chgData name="Tom Fricke ( DRV Bund )" userId="745ddd2b-c616-4091-b43c-3380c0c0d82f" providerId="ADAL" clId="{656904DE-0371-497D-9AFB-35ECD85DE13A}" dt="2022-12-21T11:53:07.068" v="59" actId="14100"/>
            <ac:spMkLst>
              <pc:docMk/>
              <pc:sldMasterMk cId="1884607669" sldId="2147483648"/>
              <pc:sldLayoutMk cId="2020344379" sldId="2147483654"/>
              <ac:spMk id="2" creationId="{C666EF78-4B9B-60A9-3780-FF613EA9E960}"/>
            </ac:spMkLst>
          </pc:spChg>
          <pc:picChg chg="add mod">
            <ac:chgData name="Tom Fricke ( DRV Bund )" userId="745ddd2b-c616-4091-b43c-3380c0c0d82f" providerId="ADAL" clId="{656904DE-0371-497D-9AFB-35ECD85DE13A}" dt="2022-12-21T11:53:07.330" v="60"/>
            <ac:picMkLst>
              <pc:docMk/>
              <pc:sldMasterMk cId="1884607669" sldId="2147483648"/>
              <pc:sldLayoutMk cId="2020344379" sldId="2147483654"/>
              <ac:picMk id="6" creationId="{950D4CE7-0286-427C-1E0B-9629405F72AD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4332A-B0A3-F200-B75D-C8D75E063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C77184-B089-A4DD-79AD-4A2952422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08D0A6-FD36-387A-8983-056580C8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191E1-3A27-79A2-768E-D7CD469A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5BD46-E825-0029-F8E6-C3A0596C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560D349-805A-09FC-3809-980B94C5F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247" y="219682"/>
            <a:ext cx="2369506" cy="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95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B1F6F-5FD0-9425-6D06-52D53A5E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BED7DE-4987-49ED-25E2-A7121B860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62829-5090-340F-8009-36FC6DE3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9F878-BF36-2E0D-303E-DB67C66E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46D1BB-C862-96B7-4976-5A1374A5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2B7AD8-A8DA-D68B-92D6-38AC4D100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241A50-4501-3EE0-3F41-CB518915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D672D-FB68-DA40-6CFD-1A921623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D65E19-9102-2736-2075-5AAA4033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65825-0091-14CE-B4AA-BE944FDF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24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DF40A-ED54-2E5A-1337-5A27686E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5090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D7CAA-6628-AC5B-C0D6-2803DD45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7FB98-875D-10D9-183A-31C7147B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8AD9AA-86FC-5896-7390-D5395A04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44B49-A7F4-EFAD-89E6-6FB2AE8D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B25142B-A5B0-529F-2AAA-7349395FA9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247" y="219682"/>
            <a:ext cx="2369506" cy="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9CC4A-63CF-E730-5F0B-0EFEDDDC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00D48D-0F6A-3E07-E48F-6D072AD5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4F0653-9DF9-0F51-A578-E685013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AAEAE-440C-8D39-0553-EE861D0A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B5727-33EB-B80E-58AB-5F1DEB0F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9131DFF-99C1-527D-56A8-0CF37CD13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247" y="219682"/>
            <a:ext cx="2369506" cy="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68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ABCAA-DC2D-6422-CF71-6179B0D8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67255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1A71D-61A6-AF01-C3C0-7B5411C8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843276-6A94-EA69-D3EE-E92A3503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347A3C-E84F-B3E1-C4E6-C6487586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886ED2-E5D4-3CB6-BC27-CBB51782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D36704-2E0A-FD13-12ED-728622E7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9BD5ACB-E639-BBB7-9EA7-9147CBBDB7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247" y="219682"/>
            <a:ext cx="2369506" cy="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0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21131-72DB-76BD-9B11-4F715FA9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28721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DBDA8-B6A0-0B3C-2488-8A7F000F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78A22E-71C0-A206-C2A8-3EF9063F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2FC407-2425-57DB-1F04-909F5EE69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2438CE-9E57-968A-4CD0-6B932CF82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9BCD8C-20E1-2EB8-99D9-6C2F1B7E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2E136B-78CC-488C-9524-F37B0D6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B06401-89F1-E966-082D-CB1E5880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DC34A46-D605-F3C7-9D23-9911CCE05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247" y="219682"/>
            <a:ext cx="2369506" cy="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78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6EF78-4B9B-60A9-3780-FF613EA9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107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4622E5-5A08-0995-D0FF-F84C154E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5114AC-C536-1A7F-2123-36CFB9F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9B3433-C36F-DB84-4554-CBB73F55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50D4CE7-0286-427C-1E0B-9629405F72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247" y="219682"/>
            <a:ext cx="2369506" cy="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44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8F6B09-0A2A-E77A-6513-7ADA29A6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A51560-1B56-F8C7-C84D-2822353E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349A12-8233-AE31-D9C3-CD3B5F14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5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54E7C-0455-8206-C186-40075BF4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097C9-A989-52E4-5514-E45BF7EA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63D889-78EF-A053-2C99-68CE1F1C3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A85C7C-1D62-F552-5F9D-384B7048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D1A20E-8EB3-D521-C91E-4F97DD1D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954294-5D15-0FD3-4749-CF4A4616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78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AB93E-2B95-EC2F-1FE7-2E165518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EDBD0C-FD0E-3F3F-4D38-A29DD6D61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B2197D-DDDC-5518-D21A-4C64A97A6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CB5C22-E34F-B723-82AB-40DCCDB9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BF101D-0D2D-1639-AC23-29BD966E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611F-DB88-A48C-7124-AACB4E5A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08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6AE820-A67F-456B-056D-941A97E5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4B32D-3793-1483-08A3-BF162669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898FB-F4F9-BA85-778E-B4ABABEA1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0A9B-566F-4423-A759-4A7FB6EE0936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F477F-B788-12B9-2E94-E3D9D8473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FA59C-41CF-DB4D-D83E-4EC6E9E1D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4066-F820-4178-809C-0A908E85C1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60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28E0E-3DB4-E825-4662-C686FB3BC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-Aktivitäten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56ED3A-F944-A909-AE28-6C5D67D81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Aaron Sommer, Tom Fricke</a:t>
            </a:r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F4F76C42-580F-EE1E-327A-8BF9ED3471FF}"/>
              </a:ext>
            </a:extLst>
          </p:cNvPr>
          <p:cNvSpPr/>
          <p:nvPr/>
        </p:nvSpPr>
        <p:spPr>
          <a:xfrm>
            <a:off x="0" y="6756400"/>
            <a:ext cx="1741714" cy="101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50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28E0E-3DB4-E825-4662-C686FB3B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9F7F7F-A0C5-C33F-FA8A-58EC8436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600" dirty="0"/>
              <a:t>Sprint</a:t>
            </a:r>
          </a:p>
          <a:p>
            <a:pPr lvl="1">
              <a:lnSpc>
                <a:spcPct val="150000"/>
              </a:lnSpc>
            </a:pPr>
            <a:r>
              <a:rPr lang="de-DE" sz="3200" dirty="0"/>
              <a:t>Sprint-</a:t>
            </a:r>
            <a:r>
              <a:rPr lang="de-DE" sz="3200" dirty="0" err="1"/>
              <a:t>Planning</a:t>
            </a:r>
            <a:endParaRPr lang="de-DE" sz="3200" dirty="0"/>
          </a:p>
          <a:p>
            <a:pPr lvl="1">
              <a:lnSpc>
                <a:spcPct val="150000"/>
              </a:lnSpc>
            </a:pPr>
            <a:r>
              <a:rPr lang="de-DE" sz="3200" dirty="0"/>
              <a:t>Daily-</a:t>
            </a:r>
            <a:r>
              <a:rPr lang="de-DE" sz="3200" dirty="0" err="1"/>
              <a:t>Scrum</a:t>
            </a:r>
            <a:endParaRPr lang="de-DE" sz="3200" dirty="0"/>
          </a:p>
          <a:p>
            <a:pPr lvl="1">
              <a:lnSpc>
                <a:spcPct val="150000"/>
              </a:lnSpc>
            </a:pPr>
            <a:r>
              <a:rPr lang="de-DE" sz="3200" dirty="0"/>
              <a:t>Sprint-Review</a:t>
            </a:r>
          </a:p>
          <a:p>
            <a:pPr lvl="1">
              <a:lnSpc>
                <a:spcPct val="150000"/>
              </a:lnSpc>
            </a:pPr>
            <a:r>
              <a:rPr lang="de-DE" sz="3200" dirty="0"/>
              <a:t>Sprint-</a:t>
            </a:r>
            <a:r>
              <a:rPr lang="de-DE" sz="3200" dirty="0" err="1"/>
              <a:t>Retrospective</a:t>
            </a:r>
            <a:endParaRPr lang="de-DE" sz="3200" dirty="0"/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7B4A698F-DBBE-C1A3-E422-A1B3FA2068E7}"/>
              </a:ext>
            </a:extLst>
          </p:cNvPr>
          <p:cNvSpPr/>
          <p:nvPr/>
        </p:nvSpPr>
        <p:spPr>
          <a:xfrm>
            <a:off x="0" y="6756400"/>
            <a:ext cx="3483428" cy="101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3EDD2-B143-6D73-4601-5E3D4B20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381906-E6E8-63B2-12EF-0A0142A9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600" dirty="0"/>
              <a:t>Kern vom </a:t>
            </a:r>
            <a:r>
              <a:rPr lang="de-DE" sz="3600" dirty="0" err="1"/>
              <a:t>Scrum</a:t>
            </a:r>
            <a:endParaRPr lang="de-DE" sz="3600" dirty="0"/>
          </a:p>
          <a:p>
            <a:pPr>
              <a:lnSpc>
                <a:spcPct val="150000"/>
              </a:lnSpc>
            </a:pPr>
            <a:r>
              <a:rPr lang="de-DE" sz="3600" dirty="0"/>
              <a:t>beinhaltet die 4 Aktivitäten</a:t>
            </a:r>
          </a:p>
          <a:p>
            <a:pPr>
              <a:lnSpc>
                <a:spcPct val="150000"/>
              </a:lnSpc>
            </a:pPr>
            <a:r>
              <a:rPr lang="de-DE" sz="3600" dirty="0"/>
              <a:t>vordefinierte Länge </a:t>
            </a:r>
          </a:p>
        </p:txBody>
      </p:sp>
      <p:sp>
        <p:nvSpPr>
          <p:cNvPr id="5" name="PB">
            <a:extLst>
              <a:ext uri="{FF2B5EF4-FFF2-40B4-BE49-F238E27FC236}">
                <a16:creationId xmlns:a16="http://schemas.microsoft.com/office/drawing/2014/main" id="{24C97977-4C57-31E6-4788-9C3B40CF3E04}"/>
              </a:ext>
            </a:extLst>
          </p:cNvPr>
          <p:cNvSpPr/>
          <p:nvPr/>
        </p:nvSpPr>
        <p:spPr>
          <a:xfrm>
            <a:off x="0" y="6756400"/>
            <a:ext cx="5225143" cy="101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7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9E9EFF-838B-2C2A-0CB1-74BB3A26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Sprint-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690E04C-E16C-6916-7D7C-9D8C9C3E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600" dirty="0"/>
              <a:t>Anforderungen für kommenden Sprint werden bestimmt</a:t>
            </a:r>
          </a:p>
          <a:p>
            <a:pPr>
              <a:lnSpc>
                <a:spcPct val="150000"/>
              </a:lnSpc>
            </a:pPr>
            <a:r>
              <a:rPr lang="de-DE" sz="3600" dirty="0"/>
              <a:t>Klärung von Fragen</a:t>
            </a:r>
          </a:p>
        </p:txBody>
      </p:sp>
      <p:sp>
        <p:nvSpPr>
          <p:cNvPr id="2" name="PB">
            <a:extLst>
              <a:ext uri="{FF2B5EF4-FFF2-40B4-BE49-F238E27FC236}">
                <a16:creationId xmlns:a16="http://schemas.microsoft.com/office/drawing/2014/main" id="{5E037366-2DA7-9D6F-29BD-4A07CA729ABB}"/>
              </a:ext>
            </a:extLst>
          </p:cNvPr>
          <p:cNvSpPr/>
          <p:nvPr/>
        </p:nvSpPr>
        <p:spPr>
          <a:xfrm>
            <a:off x="0" y="6756400"/>
            <a:ext cx="6966857" cy="101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0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BEA1B-E1F6-0D1F-FC7D-E2D0B989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Daily-</a:t>
            </a:r>
            <a:r>
              <a:rPr lang="de-DE" dirty="0" err="1"/>
              <a:t>Scrum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723D79-0A1D-724F-E12A-FE55CC68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600" dirty="0"/>
              <a:t>maximal 15 Minuten</a:t>
            </a:r>
          </a:p>
          <a:p>
            <a:pPr>
              <a:lnSpc>
                <a:spcPct val="150000"/>
              </a:lnSpc>
            </a:pPr>
            <a:r>
              <a:rPr lang="de-DE" sz="3600" dirty="0"/>
              <a:t>jeden Morgen</a:t>
            </a:r>
          </a:p>
          <a:p>
            <a:pPr>
              <a:lnSpc>
                <a:spcPct val="150000"/>
              </a:lnSpc>
            </a:pPr>
            <a:r>
              <a:rPr lang="de-DE" sz="3600" dirty="0"/>
              <a:t>Informationsaustausch</a:t>
            </a:r>
          </a:p>
        </p:txBody>
      </p:sp>
      <p:sp>
        <p:nvSpPr>
          <p:cNvPr id="5" name="PB">
            <a:extLst>
              <a:ext uri="{FF2B5EF4-FFF2-40B4-BE49-F238E27FC236}">
                <a16:creationId xmlns:a16="http://schemas.microsoft.com/office/drawing/2014/main" id="{5241D236-FC54-FC13-8F8C-8EFD783E0F7E}"/>
              </a:ext>
            </a:extLst>
          </p:cNvPr>
          <p:cNvSpPr/>
          <p:nvPr/>
        </p:nvSpPr>
        <p:spPr>
          <a:xfrm>
            <a:off x="0" y="6756400"/>
            <a:ext cx="8708572" cy="101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0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08436-48A2-FBDB-3C94-914CC3BA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Sprint-Review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D945C5-2319-E93E-4FC2-18A8A508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600" dirty="0"/>
              <a:t>Team präsentiert Ergebnisse des aktuellen Sprints</a:t>
            </a:r>
          </a:p>
          <a:p>
            <a:pPr>
              <a:lnSpc>
                <a:spcPct val="150000"/>
              </a:lnSpc>
            </a:pPr>
            <a:r>
              <a:rPr lang="de-DE" sz="3600" dirty="0"/>
              <a:t>Feedback Kunde</a:t>
            </a:r>
          </a:p>
          <a:p>
            <a:pPr>
              <a:lnSpc>
                <a:spcPct val="150000"/>
              </a:lnSpc>
            </a:pPr>
            <a:r>
              <a:rPr lang="de-DE" sz="3600" dirty="0"/>
              <a:t>alle interessierten Kunden teilnahmeberechtigt </a:t>
            </a:r>
          </a:p>
        </p:txBody>
      </p:sp>
      <p:sp>
        <p:nvSpPr>
          <p:cNvPr id="5" name="PB">
            <a:extLst>
              <a:ext uri="{FF2B5EF4-FFF2-40B4-BE49-F238E27FC236}">
                <a16:creationId xmlns:a16="http://schemas.microsoft.com/office/drawing/2014/main" id="{F883DD63-3AC7-5CB7-5992-1C658605BF69}"/>
              </a:ext>
            </a:extLst>
          </p:cNvPr>
          <p:cNvSpPr/>
          <p:nvPr/>
        </p:nvSpPr>
        <p:spPr>
          <a:xfrm>
            <a:off x="0" y="6756400"/>
            <a:ext cx="10450285" cy="101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7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8B5F2-744F-A033-E69F-6DB30334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Sprint-</a:t>
            </a:r>
            <a:r>
              <a:rPr lang="de-DE" dirty="0" err="1"/>
              <a:t>Retrospective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1F53F4-2A27-C439-220F-3FC85BB0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600" dirty="0"/>
              <a:t>am</a:t>
            </a:r>
            <a:r>
              <a:rPr lang="de-DE" sz="3600" baseline="0" dirty="0"/>
              <a:t> Ende jedes Sprints</a:t>
            </a:r>
          </a:p>
          <a:p>
            <a:pPr>
              <a:lnSpc>
                <a:spcPct val="150000"/>
              </a:lnSpc>
            </a:pPr>
            <a:r>
              <a:rPr lang="de-DE" sz="3600" baseline="0" dirty="0"/>
              <a:t>Team Auswertung Sprint</a:t>
            </a:r>
          </a:p>
          <a:p>
            <a:pPr>
              <a:lnSpc>
                <a:spcPct val="150000"/>
              </a:lnSpc>
            </a:pPr>
            <a:r>
              <a:rPr lang="de-DE" sz="3600" baseline="0" dirty="0"/>
              <a:t>Besprechung Verbesserung Teamarbeit</a:t>
            </a:r>
            <a:endParaRPr lang="de-DE" sz="3600" dirty="0"/>
          </a:p>
        </p:txBody>
      </p:sp>
      <p:sp>
        <p:nvSpPr>
          <p:cNvPr id="5" name="PB">
            <a:extLst>
              <a:ext uri="{FF2B5EF4-FFF2-40B4-BE49-F238E27FC236}">
                <a16:creationId xmlns:a16="http://schemas.microsoft.com/office/drawing/2014/main" id="{DBF6024B-9B0C-6F86-83E2-413162A32E21}"/>
              </a:ext>
            </a:extLst>
          </p:cNvPr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81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Scrum-Aktivitäten </vt:lpstr>
      <vt:lpstr>Gliederung </vt:lpstr>
      <vt:lpstr>Sprint</vt:lpstr>
      <vt:lpstr>Sprint-Planning</vt:lpstr>
      <vt:lpstr>Daily-Scrum</vt:lpstr>
      <vt:lpstr>Sprint-Review</vt:lpstr>
      <vt:lpstr>Sprint-Retrospective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Scrum-Aktivitäten </dc:title>
  <dc:creator>Tom Fricke ( DRV Bund )</dc:creator>
  <cp:lastModifiedBy>Tom Fricke ( DRV Bund )</cp:lastModifiedBy>
  <cp:revision>2</cp:revision>
  <dcterms:created xsi:type="dcterms:W3CDTF">2022-12-21T11:45:57Z</dcterms:created>
  <dcterms:modified xsi:type="dcterms:W3CDTF">2022-12-21T12:21:30Z</dcterms:modified>
</cp:coreProperties>
</file>