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256" r:id="rId5"/>
    <p:sldId id="286" r:id="rId6"/>
    <p:sldId id="353" r:id="rId7"/>
    <p:sldId id="386" r:id="rId8"/>
    <p:sldId id="446" r:id="rId9"/>
    <p:sldId id="341" r:id="rId10"/>
    <p:sldId id="435" r:id="rId11"/>
    <p:sldId id="361" r:id="rId12"/>
    <p:sldId id="362" r:id="rId13"/>
    <p:sldId id="453" r:id="rId14"/>
    <p:sldId id="438" r:id="rId15"/>
    <p:sldId id="443" r:id="rId16"/>
    <p:sldId id="437" r:id="rId17"/>
    <p:sldId id="439" r:id="rId18"/>
    <p:sldId id="440" r:id="rId19"/>
    <p:sldId id="441" r:id="rId20"/>
    <p:sldId id="442" r:id="rId21"/>
    <p:sldId id="445" r:id="rId22"/>
    <p:sldId id="450" r:id="rId23"/>
    <p:sldId id="448" r:id="rId24"/>
  </p:sldIdLst>
  <p:sldSz cx="9144000" cy="6858000" type="screen4x3"/>
  <p:notesSz cx="6881813" cy="100155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958DEF-6033-DE49-8550-6EF588758736}">
          <p14:sldIdLst>
            <p14:sldId id="256"/>
            <p14:sldId id="286"/>
            <p14:sldId id="353"/>
            <p14:sldId id="386"/>
            <p14:sldId id="446"/>
            <p14:sldId id="341"/>
            <p14:sldId id="435"/>
            <p14:sldId id="361"/>
            <p14:sldId id="362"/>
            <p14:sldId id="453"/>
            <p14:sldId id="438"/>
            <p14:sldId id="443"/>
            <p14:sldId id="437"/>
            <p14:sldId id="439"/>
            <p14:sldId id="440"/>
            <p14:sldId id="441"/>
            <p14:sldId id="442"/>
            <p14:sldId id="445"/>
            <p14:sldId id="450"/>
            <p14:sldId id="4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5">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01E2C"/>
    <a:srgbClr val="9B0E1A"/>
    <a:srgbClr val="00294C"/>
    <a:srgbClr val="C10134"/>
    <a:srgbClr val="003651"/>
    <a:srgbClr val="004D74"/>
    <a:srgbClr val="003B58"/>
    <a:srgbClr val="004060"/>
    <a:srgbClr val="346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68D49C-4963-3C41-8E31-E950E4763417}" v="106" dt="2022-09-05T12:39:59.66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1"/>
    <p:restoredTop sz="94993" autoAdjust="0"/>
  </p:normalViewPr>
  <p:slideViewPr>
    <p:cSldViewPr>
      <p:cViewPr varScale="1">
        <p:scale>
          <a:sx n="109" d="100"/>
          <a:sy n="109" d="100"/>
        </p:scale>
        <p:origin x="2130" y="102"/>
      </p:cViewPr>
      <p:guideLst>
        <p:guide orient="horz" pos="2160"/>
        <p:guide pos="2880"/>
      </p:guideLst>
    </p:cSldViewPr>
  </p:slideViewPr>
  <p:notesTextViewPr>
    <p:cViewPr>
      <p:scale>
        <a:sx n="1" d="1"/>
        <a:sy n="1" d="1"/>
      </p:scale>
      <p:origin x="0" y="0"/>
    </p:cViewPr>
  </p:notesTextViewPr>
  <p:notesViewPr>
    <p:cSldViewPr>
      <p:cViewPr varScale="1">
        <p:scale>
          <a:sx n="68" d="100"/>
          <a:sy n="68" d="100"/>
        </p:scale>
        <p:origin x="-3086" y="-62"/>
      </p:cViewPr>
      <p:guideLst>
        <p:guide orient="horz" pos="3155"/>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nes Herde" userId="ee803e9f-0450-4063-bd13-1f6f25337065" providerId="ADAL" clId="{C168D49C-4963-3C41-8E31-E950E4763417}"/>
    <pc:docChg chg="undo custSel addSld delSld modSld modSection">
      <pc:chgData name="Johannes Herde" userId="ee803e9f-0450-4063-bd13-1f6f25337065" providerId="ADAL" clId="{C168D49C-4963-3C41-8E31-E950E4763417}" dt="2022-09-05T12:39:59.665" v="1219"/>
      <pc:docMkLst>
        <pc:docMk/>
      </pc:docMkLst>
      <pc:sldChg chg="modSp mod">
        <pc:chgData name="Johannes Herde" userId="ee803e9f-0450-4063-bd13-1f6f25337065" providerId="ADAL" clId="{C168D49C-4963-3C41-8E31-E950E4763417}" dt="2022-09-05T10:46:54.972" v="147" actId="1035"/>
        <pc:sldMkLst>
          <pc:docMk/>
          <pc:sldMk cId="1709462994" sldId="256"/>
        </pc:sldMkLst>
        <pc:spChg chg="mod">
          <ac:chgData name="Johannes Herde" userId="ee803e9f-0450-4063-bd13-1f6f25337065" providerId="ADAL" clId="{C168D49C-4963-3C41-8E31-E950E4763417}" dt="2022-09-05T10:46:54.972" v="147" actId="1035"/>
          <ac:spMkLst>
            <pc:docMk/>
            <pc:sldMk cId="1709462994" sldId="256"/>
            <ac:spMk id="2" creationId="{00000000-0000-0000-0000-000000000000}"/>
          </ac:spMkLst>
        </pc:spChg>
      </pc:sldChg>
      <pc:sldChg chg="addSp delSp modSp mod">
        <pc:chgData name="Johannes Herde" userId="ee803e9f-0450-4063-bd13-1f6f25337065" providerId="ADAL" clId="{C168D49C-4963-3C41-8E31-E950E4763417}" dt="2022-09-05T11:51:03.425" v="752" actId="20577"/>
        <pc:sldMkLst>
          <pc:docMk/>
          <pc:sldMk cId="3387186024" sldId="286"/>
        </pc:sldMkLst>
        <pc:spChg chg="add del mod">
          <ac:chgData name="Johannes Herde" userId="ee803e9f-0450-4063-bd13-1f6f25337065" providerId="ADAL" clId="{C168D49C-4963-3C41-8E31-E950E4763417}" dt="2022-09-04T00:03:18.976" v="33" actId="478"/>
          <ac:spMkLst>
            <pc:docMk/>
            <pc:sldMk cId="3387186024" sldId="286"/>
            <ac:spMk id="4" creationId="{378C0206-27C5-D3D4-95E2-E822CA0C0A83}"/>
          </ac:spMkLst>
        </pc:spChg>
        <pc:spChg chg="add mod">
          <ac:chgData name="Johannes Herde" userId="ee803e9f-0450-4063-bd13-1f6f25337065" providerId="ADAL" clId="{C168D49C-4963-3C41-8E31-E950E4763417}" dt="2022-09-05T11:51:03.425" v="752" actId="20577"/>
          <ac:spMkLst>
            <pc:docMk/>
            <pc:sldMk cId="3387186024" sldId="286"/>
            <ac:spMk id="5" creationId="{37775C5E-9548-C930-3006-DBAA45C02910}"/>
          </ac:spMkLst>
        </pc:spChg>
        <pc:spChg chg="del">
          <ac:chgData name="Johannes Herde" userId="ee803e9f-0450-4063-bd13-1f6f25337065" providerId="ADAL" clId="{C168D49C-4963-3C41-8E31-E950E4763417}" dt="2022-09-04T00:03:16.816" v="32" actId="478"/>
          <ac:spMkLst>
            <pc:docMk/>
            <pc:sldMk cId="3387186024" sldId="286"/>
            <ac:spMk id="7" creationId="{042F17C3-7649-45E7-8F97-42F0067B7B25}"/>
          </ac:spMkLst>
        </pc:spChg>
        <pc:spChg chg="del">
          <ac:chgData name="Johannes Herde" userId="ee803e9f-0450-4063-bd13-1f6f25337065" providerId="ADAL" clId="{C168D49C-4963-3C41-8E31-E950E4763417}" dt="2022-09-04T00:03:21.969" v="34" actId="478"/>
          <ac:spMkLst>
            <pc:docMk/>
            <pc:sldMk cId="3387186024" sldId="286"/>
            <ac:spMk id="11" creationId="{B3856A73-CEA6-8E53-ED48-35B46A84F402}"/>
          </ac:spMkLst>
        </pc:spChg>
        <pc:spChg chg="mod">
          <ac:chgData name="Johannes Herde" userId="ee803e9f-0450-4063-bd13-1f6f25337065" providerId="ADAL" clId="{C168D49C-4963-3C41-8E31-E950E4763417}" dt="2022-09-05T11:04:46.881" v="662" actId="20577"/>
          <ac:spMkLst>
            <pc:docMk/>
            <pc:sldMk cId="3387186024" sldId="286"/>
            <ac:spMk id="12" creationId="{F1921A0C-58AC-C1F7-3C86-66F67549E6A9}"/>
          </ac:spMkLst>
        </pc:spChg>
        <pc:spChg chg="mod">
          <ac:chgData name="Johannes Herde" userId="ee803e9f-0450-4063-bd13-1f6f25337065" providerId="ADAL" clId="{C168D49C-4963-3C41-8E31-E950E4763417}" dt="2022-09-05T10:47:50.292" v="178" actId="14100"/>
          <ac:spMkLst>
            <pc:docMk/>
            <pc:sldMk cId="3387186024" sldId="286"/>
            <ac:spMk id="14" creationId="{77B4E924-70B5-E6F7-2B25-349BF734728F}"/>
          </ac:spMkLst>
        </pc:spChg>
        <pc:spChg chg="mod">
          <ac:chgData name="Johannes Herde" userId="ee803e9f-0450-4063-bd13-1f6f25337065" providerId="ADAL" clId="{C168D49C-4963-3C41-8E31-E950E4763417}" dt="2022-09-05T10:47:46.040" v="177" actId="14100"/>
          <ac:spMkLst>
            <pc:docMk/>
            <pc:sldMk cId="3387186024" sldId="286"/>
            <ac:spMk id="15" creationId="{B693534F-E845-FF53-1FD6-DDC88173AEF1}"/>
          </ac:spMkLst>
        </pc:spChg>
      </pc:sldChg>
      <pc:sldChg chg="del">
        <pc:chgData name="Johannes Herde" userId="ee803e9f-0450-4063-bd13-1f6f25337065" providerId="ADAL" clId="{C168D49C-4963-3C41-8E31-E950E4763417}" dt="2022-09-04T00:07:55.871" v="73" actId="2696"/>
        <pc:sldMkLst>
          <pc:docMk/>
          <pc:sldMk cId="1759755493" sldId="314"/>
        </pc:sldMkLst>
      </pc:sldChg>
      <pc:sldChg chg="del">
        <pc:chgData name="Johannes Herde" userId="ee803e9f-0450-4063-bd13-1f6f25337065" providerId="ADAL" clId="{C168D49C-4963-3C41-8E31-E950E4763417}" dt="2022-09-04T00:07:56.271" v="74" actId="2696"/>
        <pc:sldMkLst>
          <pc:docMk/>
          <pc:sldMk cId="406950602" sldId="321"/>
        </pc:sldMkLst>
      </pc:sldChg>
      <pc:sldChg chg="del">
        <pc:chgData name="Johannes Herde" userId="ee803e9f-0450-4063-bd13-1f6f25337065" providerId="ADAL" clId="{C168D49C-4963-3C41-8E31-E950E4763417}" dt="2022-09-04T00:07:53.891" v="68" actId="2696"/>
        <pc:sldMkLst>
          <pc:docMk/>
          <pc:sldMk cId="592584535" sldId="338"/>
        </pc:sldMkLst>
      </pc:sldChg>
      <pc:sldChg chg="del">
        <pc:chgData name="Johannes Herde" userId="ee803e9f-0450-4063-bd13-1f6f25337065" providerId="ADAL" clId="{C168D49C-4963-3C41-8E31-E950E4763417}" dt="2022-09-04T00:07:54.491" v="70" actId="2696"/>
        <pc:sldMkLst>
          <pc:docMk/>
          <pc:sldMk cId="179581207" sldId="339"/>
        </pc:sldMkLst>
      </pc:sldChg>
      <pc:sldChg chg="del">
        <pc:chgData name="Johannes Herde" userId="ee803e9f-0450-4063-bd13-1f6f25337065" providerId="ADAL" clId="{C168D49C-4963-3C41-8E31-E950E4763417}" dt="2022-09-04T00:07:57.222" v="75" actId="2696"/>
        <pc:sldMkLst>
          <pc:docMk/>
          <pc:sldMk cId="21470012" sldId="340"/>
        </pc:sldMkLst>
      </pc:sldChg>
      <pc:sldChg chg="addSp delSp modSp mod">
        <pc:chgData name="Johannes Herde" userId="ee803e9f-0450-4063-bd13-1f6f25337065" providerId="ADAL" clId="{C168D49C-4963-3C41-8E31-E950E4763417}" dt="2022-09-05T12:39:30.360" v="1205" actId="478"/>
        <pc:sldMkLst>
          <pc:docMk/>
          <pc:sldMk cId="2341971718" sldId="341"/>
        </pc:sldMkLst>
        <pc:spChg chg="add del mod">
          <ac:chgData name="Johannes Herde" userId="ee803e9f-0450-4063-bd13-1f6f25337065" providerId="ADAL" clId="{C168D49C-4963-3C41-8E31-E950E4763417}" dt="2022-09-04T00:07:28.738" v="56" actId="478"/>
          <ac:spMkLst>
            <pc:docMk/>
            <pc:sldMk cId="2341971718" sldId="341"/>
            <ac:spMk id="4" creationId="{3B43387F-CB13-0A8C-8A15-0E85ED2884A2}"/>
          </ac:spMkLst>
        </pc:spChg>
        <pc:spChg chg="mod">
          <ac:chgData name="Johannes Herde" userId="ee803e9f-0450-4063-bd13-1f6f25337065" providerId="ADAL" clId="{C168D49C-4963-3C41-8E31-E950E4763417}" dt="2022-09-05T10:57:11.288" v="556" actId="313"/>
          <ac:spMkLst>
            <pc:docMk/>
            <pc:sldMk cId="2341971718" sldId="341"/>
            <ac:spMk id="5" creationId="{BDD7C7CE-BF16-E10C-7199-F40A1ECE8314}"/>
          </ac:spMkLst>
        </pc:spChg>
        <pc:spChg chg="del">
          <ac:chgData name="Johannes Herde" userId="ee803e9f-0450-4063-bd13-1f6f25337065" providerId="ADAL" clId="{C168D49C-4963-3C41-8E31-E950E4763417}" dt="2022-09-04T00:07:26.042" v="55" actId="478"/>
          <ac:spMkLst>
            <pc:docMk/>
            <pc:sldMk cId="2341971718" sldId="341"/>
            <ac:spMk id="6" creationId="{418E6279-B8F0-44EF-88BB-625C9F1C916E}"/>
          </ac:spMkLst>
        </pc:spChg>
        <pc:spChg chg="add mod">
          <ac:chgData name="Johannes Herde" userId="ee803e9f-0450-4063-bd13-1f6f25337065" providerId="ADAL" clId="{C168D49C-4963-3C41-8E31-E950E4763417}" dt="2022-09-04T00:07:29.345" v="57"/>
          <ac:spMkLst>
            <pc:docMk/>
            <pc:sldMk cId="2341971718" sldId="341"/>
            <ac:spMk id="7" creationId="{90E56790-C60D-2314-167F-9F4F2C0CC283}"/>
          </ac:spMkLst>
        </pc:spChg>
        <pc:spChg chg="add del mod">
          <ac:chgData name="Johannes Herde" userId="ee803e9f-0450-4063-bd13-1f6f25337065" providerId="ADAL" clId="{C168D49C-4963-3C41-8E31-E950E4763417}" dt="2022-09-04T00:08:06.931" v="77"/>
          <ac:spMkLst>
            <pc:docMk/>
            <pc:sldMk cId="2341971718" sldId="341"/>
            <ac:spMk id="8" creationId="{54E128FA-BD28-B8B7-5609-5248BD532066}"/>
          </ac:spMkLst>
        </pc:spChg>
        <pc:spChg chg="mod">
          <ac:chgData name="Johannes Herde" userId="ee803e9f-0450-4063-bd13-1f6f25337065" providerId="ADAL" clId="{C168D49C-4963-3C41-8E31-E950E4763417}" dt="2022-09-05T12:39:28.029" v="1204"/>
          <ac:spMkLst>
            <pc:docMk/>
            <pc:sldMk cId="2341971718" sldId="341"/>
            <ac:spMk id="10" creationId="{34F85EA9-5661-7FA6-C441-888A35CA6312}"/>
          </ac:spMkLst>
        </pc:spChg>
        <pc:spChg chg="mod">
          <ac:chgData name="Johannes Herde" userId="ee803e9f-0450-4063-bd13-1f6f25337065" providerId="ADAL" clId="{C168D49C-4963-3C41-8E31-E950E4763417}" dt="2022-09-05T12:39:28.029" v="1204"/>
          <ac:spMkLst>
            <pc:docMk/>
            <pc:sldMk cId="2341971718" sldId="341"/>
            <ac:spMk id="11" creationId="{695F8172-5A9F-2A05-7C40-67427E36C9B1}"/>
          </ac:spMkLst>
        </pc:spChg>
        <pc:grpChg chg="add mod">
          <ac:chgData name="Johannes Herde" userId="ee803e9f-0450-4063-bd13-1f6f25337065" providerId="ADAL" clId="{C168D49C-4963-3C41-8E31-E950E4763417}" dt="2022-09-05T12:39:28.029" v="1204"/>
          <ac:grpSpMkLst>
            <pc:docMk/>
            <pc:sldMk cId="2341971718" sldId="341"/>
            <ac:grpSpMk id="9" creationId="{AA72013D-C7DF-265B-4F91-BEB47AD8AEDF}"/>
          </ac:grpSpMkLst>
        </pc:grpChg>
        <pc:grpChg chg="del">
          <ac:chgData name="Johannes Herde" userId="ee803e9f-0450-4063-bd13-1f6f25337065" providerId="ADAL" clId="{C168D49C-4963-3C41-8E31-E950E4763417}" dt="2022-09-05T12:39:30.360" v="1205" actId="478"/>
          <ac:grpSpMkLst>
            <pc:docMk/>
            <pc:sldMk cId="2341971718" sldId="341"/>
            <ac:grpSpMk id="13" creationId="{EE8F2535-BCBD-B247-455B-61C1273EE359}"/>
          </ac:grpSpMkLst>
        </pc:grpChg>
      </pc:sldChg>
      <pc:sldChg chg="del">
        <pc:chgData name="Johannes Herde" userId="ee803e9f-0450-4063-bd13-1f6f25337065" providerId="ADAL" clId="{C168D49C-4963-3C41-8E31-E950E4763417}" dt="2022-09-04T00:07:55.409" v="72" actId="2696"/>
        <pc:sldMkLst>
          <pc:docMk/>
          <pc:sldMk cId="2488983533" sldId="342"/>
        </pc:sldMkLst>
      </pc:sldChg>
      <pc:sldChg chg="del">
        <pc:chgData name="Johannes Herde" userId="ee803e9f-0450-4063-bd13-1f6f25337065" providerId="ADAL" clId="{C168D49C-4963-3C41-8E31-E950E4763417}" dt="2022-09-04T00:07:54.160" v="69" actId="2696"/>
        <pc:sldMkLst>
          <pc:docMk/>
          <pc:sldMk cId="2068100672" sldId="348"/>
        </pc:sldMkLst>
      </pc:sldChg>
      <pc:sldChg chg="del">
        <pc:chgData name="Johannes Herde" userId="ee803e9f-0450-4063-bd13-1f6f25337065" providerId="ADAL" clId="{C168D49C-4963-3C41-8E31-E950E4763417}" dt="2022-09-04T00:07:52.235" v="63" actId="2696"/>
        <pc:sldMkLst>
          <pc:docMk/>
          <pc:sldMk cId="187082262" sldId="349"/>
        </pc:sldMkLst>
      </pc:sldChg>
      <pc:sldChg chg="del">
        <pc:chgData name="Johannes Herde" userId="ee803e9f-0450-4063-bd13-1f6f25337065" providerId="ADAL" clId="{C168D49C-4963-3C41-8E31-E950E4763417}" dt="2022-09-04T00:07:52.562" v="64" actId="2696"/>
        <pc:sldMkLst>
          <pc:docMk/>
          <pc:sldMk cId="2534493535" sldId="350"/>
        </pc:sldMkLst>
      </pc:sldChg>
      <pc:sldChg chg="del">
        <pc:chgData name="Johannes Herde" userId="ee803e9f-0450-4063-bd13-1f6f25337065" providerId="ADAL" clId="{C168D49C-4963-3C41-8E31-E950E4763417}" dt="2022-09-04T00:07:54.990" v="71" actId="2696"/>
        <pc:sldMkLst>
          <pc:docMk/>
          <pc:sldMk cId="1952362899" sldId="351"/>
        </pc:sldMkLst>
      </pc:sldChg>
      <pc:sldChg chg="addSp delSp modSp mod">
        <pc:chgData name="Johannes Herde" userId="ee803e9f-0450-4063-bd13-1f6f25337065" providerId="ADAL" clId="{C168D49C-4963-3C41-8E31-E950E4763417}" dt="2022-09-05T12:39:21.442" v="1201"/>
        <pc:sldMkLst>
          <pc:docMk/>
          <pc:sldMk cId="3203212899" sldId="353"/>
        </pc:sldMkLst>
        <pc:spChg chg="mod">
          <ac:chgData name="Johannes Herde" userId="ee803e9f-0450-4063-bd13-1f6f25337065" providerId="ADAL" clId="{C168D49C-4963-3C41-8E31-E950E4763417}" dt="2022-09-05T12:39:21.442" v="1201"/>
          <ac:spMkLst>
            <pc:docMk/>
            <pc:sldMk cId="3203212899" sldId="353"/>
            <ac:spMk id="4" creationId="{2E41DA15-FF0A-9136-26B8-06C753D52620}"/>
          </ac:spMkLst>
        </pc:spChg>
        <pc:spChg chg="mod">
          <ac:chgData name="Johannes Herde" userId="ee803e9f-0450-4063-bd13-1f6f25337065" providerId="ADAL" clId="{C168D49C-4963-3C41-8E31-E950E4763417}" dt="2022-09-05T12:39:21.442" v="1201"/>
          <ac:spMkLst>
            <pc:docMk/>
            <pc:sldMk cId="3203212899" sldId="353"/>
            <ac:spMk id="5" creationId="{091E61F7-1063-D139-E34E-CE5740C13DAE}"/>
          </ac:spMkLst>
        </pc:spChg>
        <pc:spChg chg="mod">
          <ac:chgData name="Johannes Herde" userId="ee803e9f-0450-4063-bd13-1f6f25337065" providerId="ADAL" clId="{C168D49C-4963-3C41-8E31-E950E4763417}" dt="2022-09-05T12:02:09.123" v="754" actId="20577"/>
          <ac:spMkLst>
            <pc:docMk/>
            <pc:sldMk cId="3203212899" sldId="353"/>
            <ac:spMk id="6" creationId="{B2B89EE7-63BA-7824-C87D-6AC8B8F0D31A}"/>
          </ac:spMkLst>
        </pc:spChg>
        <pc:spChg chg="mod">
          <ac:chgData name="Johannes Herde" userId="ee803e9f-0450-4063-bd13-1f6f25337065" providerId="ADAL" clId="{C168D49C-4963-3C41-8E31-E950E4763417}" dt="2022-09-05T10:55:54.549" v="505" actId="313"/>
          <ac:spMkLst>
            <pc:docMk/>
            <pc:sldMk cId="3203212899" sldId="353"/>
            <ac:spMk id="11" creationId="{B3856A73-CEA6-8E53-ED48-35B46A84F402}"/>
          </ac:spMkLst>
        </pc:spChg>
        <pc:grpChg chg="add mod">
          <ac:chgData name="Johannes Herde" userId="ee803e9f-0450-4063-bd13-1f6f25337065" providerId="ADAL" clId="{C168D49C-4963-3C41-8E31-E950E4763417}" dt="2022-09-05T12:39:21.442" v="1201"/>
          <ac:grpSpMkLst>
            <pc:docMk/>
            <pc:sldMk cId="3203212899" sldId="353"/>
            <ac:grpSpMk id="3" creationId="{4EEF76B3-A04D-B064-61F0-D64B87AFAD09}"/>
          </ac:grpSpMkLst>
        </pc:grpChg>
        <pc:grpChg chg="del">
          <ac:chgData name="Johannes Herde" userId="ee803e9f-0450-4063-bd13-1f6f25337065" providerId="ADAL" clId="{C168D49C-4963-3C41-8E31-E950E4763417}" dt="2022-09-05T10:56:05.555" v="506" actId="478"/>
          <ac:grpSpMkLst>
            <pc:docMk/>
            <pc:sldMk cId="3203212899" sldId="353"/>
            <ac:grpSpMk id="17" creationId="{F435200D-DF31-A39C-2E86-37EF2C996BF2}"/>
          </ac:grpSpMkLst>
        </pc:grpChg>
      </pc:sldChg>
      <pc:sldChg chg="del">
        <pc:chgData name="Johannes Herde" userId="ee803e9f-0450-4063-bd13-1f6f25337065" providerId="ADAL" clId="{C168D49C-4963-3C41-8E31-E950E4763417}" dt="2022-09-04T00:07:51.617" v="62" actId="2696"/>
        <pc:sldMkLst>
          <pc:docMk/>
          <pc:sldMk cId="1401573234" sldId="354"/>
        </pc:sldMkLst>
      </pc:sldChg>
      <pc:sldChg chg="del">
        <pc:chgData name="Johannes Herde" userId="ee803e9f-0450-4063-bd13-1f6f25337065" providerId="ADAL" clId="{C168D49C-4963-3C41-8E31-E950E4763417}" dt="2022-09-04T00:07:52.762" v="65" actId="2696"/>
        <pc:sldMkLst>
          <pc:docMk/>
          <pc:sldMk cId="3222749798" sldId="355"/>
        </pc:sldMkLst>
      </pc:sldChg>
      <pc:sldChg chg="del">
        <pc:chgData name="Johannes Herde" userId="ee803e9f-0450-4063-bd13-1f6f25337065" providerId="ADAL" clId="{C168D49C-4963-3C41-8E31-E950E4763417}" dt="2022-09-04T00:07:53.121" v="66" actId="2696"/>
        <pc:sldMkLst>
          <pc:docMk/>
          <pc:sldMk cId="1125552875" sldId="356"/>
        </pc:sldMkLst>
      </pc:sldChg>
      <pc:sldChg chg="del">
        <pc:chgData name="Johannes Herde" userId="ee803e9f-0450-4063-bd13-1f6f25337065" providerId="ADAL" clId="{C168D49C-4963-3C41-8E31-E950E4763417}" dt="2022-09-04T00:07:53.559" v="67" actId="2696"/>
        <pc:sldMkLst>
          <pc:docMk/>
          <pc:sldMk cId="1688326261" sldId="357"/>
        </pc:sldMkLst>
      </pc:sldChg>
      <pc:sldChg chg="add del">
        <pc:chgData name="Johannes Herde" userId="ee803e9f-0450-4063-bd13-1f6f25337065" providerId="ADAL" clId="{C168D49C-4963-3C41-8E31-E950E4763417}" dt="2022-09-04T00:06:01.481" v="46" actId="2696"/>
        <pc:sldMkLst>
          <pc:docMk/>
          <pc:sldMk cId="3456685977" sldId="358"/>
        </pc:sldMkLst>
      </pc:sldChg>
      <pc:sldChg chg="addSp delSp modSp add mod">
        <pc:chgData name="Johannes Herde" userId="ee803e9f-0450-4063-bd13-1f6f25337065" providerId="ADAL" clId="{C168D49C-4963-3C41-8E31-E950E4763417}" dt="2022-09-05T12:39:34.239" v="1207"/>
        <pc:sldMkLst>
          <pc:docMk/>
          <pc:sldMk cId="1538643047" sldId="361"/>
        </pc:sldMkLst>
        <pc:spChg chg="mod">
          <ac:chgData name="Johannes Herde" userId="ee803e9f-0450-4063-bd13-1f6f25337065" providerId="ADAL" clId="{C168D49C-4963-3C41-8E31-E950E4763417}" dt="2022-09-05T12:10:31.634" v="881" actId="1036"/>
          <ac:spMkLst>
            <pc:docMk/>
            <pc:sldMk cId="1538643047" sldId="361"/>
            <ac:spMk id="3" creationId="{00000000-0000-0000-0000-000000000000}"/>
          </ac:spMkLst>
        </pc:spChg>
        <pc:spChg chg="add mod">
          <ac:chgData name="Johannes Herde" userId="ee803e9f-0450-4063-bd13-1f6f25337065" providerId="ADAL" clId="{C168D49C-4963-3C41-8E31-E950E4763417}" dt="2022-09-05T12:11:31.271" v="888" actId="14100"/>
          <ac:spMkLst>
            <pc:docMk/>
            <pc:sldMk cId="1538643047" sldId="361"/>
            <ac:spMk id="4" creationId="{CF783263-B0D0-2343-2785-6CB50C410469}"/>
          </ac:spMkLst>
        </pc:spChg>
        <pc:spChg chg="mod">
          <ac:chgData name="Johannes Herde" userId="ee803e9f-0450-4063-bd13-1f6f25337065" providerId="ADAL" clId="{C168D49C-4963-3C41-8E31-E950E4763417}" dt="2022-09-05T12:10:31.634" v="881" actId="1036"/>
          <ac:spMkLst>
            <pc:docMk/>
            <pc:sldMk cId="1538643047" sldId="361"/>
            <ac:spMk id="5" creationId="{00000000-0000-0000-0000-000000000000}"/>
          </ac:spMkLst>
        </pc:spChg>
        <pc:spChg chg="mod">
          <ac:chgData name="Johannes Herde" userId="ee803e9f-0450-4063-bd13-1f6f25337065" providerId="ADAL" clId="{C168D49C-4963-3C41-8E31-E950E4763417}" dt="2022-09-05T12:10:31.634" v="881" actId="1036"/>
          <ac:spMkLst>
            <pc:docMk/>
            <pc:sldMk cId="1538643047" sldId="361"/>
            <ac:spMk id="6" creationId="{00000000-0000-0000-0000-000000000000}"/>
          </ac:spMkLst>
        </pc:spChg>
        <pc:spChg chg="mod">
          <ac:chgData name="Johannes Herde" userId="ee803e9f-0450-4063-bd13-1f6f25337065" providerId="ADAL" clId="{C168D49C-4963-3C41-8E31-E950E4763417}" dt="2022-09-05T12:39:34.239" v="1207"/>
          <ac:spMkLst>
            <pc:docMk/>
            <pc:sldMk cId="1538643047" sldId="361"/>
            <ac:spMk id="8" creationId="{B58C7530-1B28-009D-CFC3-307637D02CD5}"/>
          </ac:spMkLst>
        </pc:spChg>
        <pc:spChg chg="mod">
          <ac:chgData name="Johannes Herde" userId="ee803e9f-0450-4063-bd13-1f6f25337065" providerId="ADAL" clId="{C168D49C-4963-3C41-8E31-E950E4763417}" dt="2022-09-05T12:39:34.239" v="1207"/>
          <ac:spMkLst>
            <pc:docMk/>
            <pc:sldMk cId="1538643047" sldId="361"/>
            <ac:spMk id="9" creationId="{6A9531B8-B4BA-60C8-D95C-4B14F0E2ECA0}"/>
          </ac:spMkLst>
        </pc:spChg>
        <pc:spChg chg="mod">
          <ac:chgData name="Johannes Herde" userId="ee803e9f-0450-4063-bd13-1f6f25337065" providerId="ADAL" clId="{C168D49C-4963-3C41-8E31-E950E4763417}" dt="2022-09-05T12:06:00.313" v="808" actId="21"/>
          <ac:spMkLst>
            <pc:docMk/>
            <pc:sldMk cId="1538643047" sldId="361"/>
            <ac:spMk id="16" creationId="{35A8F90F-1D76-419B-B7FB-D179FE6CDBD0}"/>
          </ac:spMkLst>
        </pc:spChg>
        <pc:spChg chg="del mod">
          <ac:chgData name="Johannes Herde" userId="ee803e9f-0450-4063-bd13-1f6f25337065" providerId="ADAL" clId="{C168D49C-4963-3C41-8E31-E950E4763417}" dt="2022-09-05T12:07:07.717" v="830" actId="478"/>
          <ac:spMkLst>
            <pc:docMk/>
            <pc:sldMk cId="1538643047" sldId="361"/>
            <ac:spMk id="24580" creationId="{00000000-0000-0000-0000-000000000000}"/>
          </ac:spMkLst>
        </pc:spChg>
        <pc:spChg chg="mod">
          <ac:chgData name="Johannes Herde" userId="ee803e9f-0450-4063-bd13-1f6f25337065" providerId="ADAL" clId="{C168D49C-4963-3C41-8E31-E950E4763417}" dt="2022-09-05T12:08:06.606" v="846" actId="113"/>
          <ac:spMkLst>
            <pc:docMk/>
            <pc:sldMk cId="1538643047" sldId="361"/>
            <ac:spMk id="24582" creationId="{00000000-0000-0000-0000-000000000000}"/>
          </ac:spMkLst>
        </pc:spChg>
        <pc:grpChg chg="add mod">
          <ac:chgData name="Johannes Herde" userId="ee803e9f-0450-4063-bd13-1f6f25337065" providerId="ADAL" clId="{C168D49C-4963-3C41-8E31-E950E4763417}" dt="2022-09-05T12:39:34.239" v="1207"/>
          <ac:grpSpMkLst>
            <pc:docMk/>
            <pc:sldMk cId="1538643047" sldId="361"/>
            <ac:grpSpMk id="7" creationId="{C0BF048A-467C-EB44-18F1-639C81EA37EB}"/>
          </ac:grpSpMkLst>
        </pc:grpChg>
        <pc:graphicFrameChg chg="mod modGraphic">
          <ac:chgData name="Johannes Herde" userId="ee803e9f-0450-4063-bd13-1f6f25337065" providerId="ADAL" clId="{C168D49C-4963-3C41-8E31-E950E4763417}" dt="2022-09-05T12:10:47.770" v="883" actId="14100"/>
          <ac:graphicFrameMkLst>
            <pc:docMk/>
            <pc:sldMk cId="1538643047" sldId="361"/>
            <ac:graphicFrameMk id="2" creationId="{00000000-0000-0000-0000-000000000000}"/>
          </ac:graphicFrameMkLst>
        </pc:graphicFrameChg>
        <pc:graphicFrameChg chg="mod modGraphic">
          <ac:chgData name="Johannes Herde" userId="ee803e9f-0450-4063-bd13-1f6f25337065" providerId="ADAL" clId="{C168D49C-4963-3C41-8E31-E950E4763417}" dt="2022-09-05T12:10:44.825" v="882" actId="14100"/>
          <ac:graphicFrameMkLst>
            <pc:docMk/>
            <pc:sldMk cId="1538643047" sldId="361"/>
            <ac:graphicFrameMk id="24611" creationId="{00000000-0000-0000-0000-000000000000}"/>
          </ac:graphicFrameMkLst>
        </pc:graphicFrameChg>
        <pc:picChg chg="del">
          <ac:chgData name="Johannes Herde" userId="ee803e9f-0450-4063-bd13-1f6f25337065" providerId="ADAL" clId="{C168D49C-4963-3C41-8E31-E950E4763417}" dt="2022-09-05T12:04:42.720" v="799" actId="478"/>
          <ac:picMkLst>
            <pc:docMk/>
            <pc:sldMk cId="1538643047" sldId="361"/>
            <ac:picMk id="24578" creationId="{00000000-0000-0000-0000-000000000000}"/>
          </ac:picMkLst>
        </pc:picChg>
      </pc:sldChg>
      <pc:sldChg chg="addSp delSp modSp add mod">
        <pc:chgData name="Johannes Herde" userId="ee803e9f-0450-4063-bd13-1f6f25337065" providerId="ADAL" clId="{C168D49C-4963-3C41-8E31-E950E4763417}" dt="2022-09-05T12:39:36.161" v="1208"/>
        <pc:sldMkLst>
          <pc:docMk/>
          <pc:sldMk cId="3136515511" sldId="362"/>
        </pc:sldMkLst>
        <pc:spChg chg="mod">
          <ac:chgData name="Johannes Herde" userId="ee803e9f-0450-4063-bd13-1f6f25337065" providerId="ADAL" clId="{C168D49C-4963-3C41-8E31-E950E4763417}" dt="2022-09-05T12:09:30.290" v="853" actId="1076"/>
          <ac:spMkLst>
            <pc:docMk/>
            <pc:sldMk cId="3136515511" sldId="362"/>
            <ac:spMk id="3" creationId="{00000000-0000-0000-0000-000000000000}"/>
          </ac:spMkLst>
        </pc:spChg>
        <pc:spChg chg="add mod">
          <ac:chgData name="Johannes Herde" userId="ee803e9f-0450-4063-bd13-1f6f25337065" providerId="ADAL" clId="{C168D49C-4963-3C41-8E31-E950E4763417}" dt="2022-09-05T12:09:38.722" v="855" actId="113"/>
          <ac:spMkLst>
            <pc:docMk/>
            <pc:sldMk cId="3136515511" sldId="362"/>
            <ac:spMk id="4" creationId="{BFAD96DA-5A46-01D1-F101-8C910C3E03B0}"/>
          </ac:spMkLst>
        </pc:spChg>
        <pc:spChg chg="mod">
          <ac:chgData name="Johannes Herde" userId="ee803e9f-0450-4063-bd13-1f6f25337065" providerId="ADAL" clId="{C168D49C-4963-3C41-8E31-E950E4763417}" dt="2022-09-05T12:11:06.670" v="886" actId="14100"/>
          <ac:spMkLst>
            <pc:docMk/>
            <pc:sldMk cId="3136515511" sldId="362"/>
            <ac:spMk id="5" creationId="{00000000-0000-0000-0000-000000000000}"/>
          </ac:spMkLst>
        </pc:spChg>
        <pc:spChg chg="mod">
          <ac:chgData name="Johannes Herde" userId="ee803e9f-0450-4063-bd13-1f6f25337065" providerId="ADAL" clId="{C168D49C-4963-3C41-8E31-E950E4763417}" dt="2022-09-05T12:11:00.086" v="885" actId="14100"/>
          <ac:spMkLst>
            <pc:docMk/>
            <pc:sldMk cId="3136515511" sldId="362"/>
            <ac:spMk id="6" creationId="{00000000-0000-0000-0000-000000000000}"/>
          </ac:spMkLst>
        </pc:spChg>
        <pc:spChg chg="add mod">
          <ac:chgData name="Johannes Herde" userId="ee803e9f-0450-4063-bd13-1f6f25337065" providerId="ADAL" clId="{C168D49C-4963-3C41-8E31-E950E4763417}" dt="2022-09-05T12:11:26.087" v="887" actId="14100"/>
          <ac:spMkLst>
            <pc:docMk/>
            <pc:sldMk cId="3136515511" sldId="362"/>
            <ac:spMk id="7" creationId="{50FCB315-51BB-C71C-0D08-C1BED3E3BDB3}"/>
          </ac:spMkLst>
        </pc:spChg>
        <pc:spChg chg="mod">
          <ac:chgData name="Johannes Herde" userId="ee803e9f-0450-4063-bd13-1f6f25337065" providerId="ADAL" clId="{C168D49C-4963-3C41-8E31-E950E4763417}" dt="2022-09-05T12:39:36.161" v="1208"/>
          <ac:spMkLst>
            <pc:docMk/>
            <pc:sldMk cId="3136515511" sldId="362"/>
            <ac:spMk id="9" creationId="{5ED1F33F-1054-A8A4-0980-A5F28C81C501}"/>
          </ac:spMkLst>
        </pc:spChg>
        <pc:spChg chg="mod">
          <ac:chgData name="Johannes Herde" userId="ee803e9f-0450-4063-bd13-1f6f25337065" providerId="ADAL" clId="{C168D49C-4963-3C41-8E31-E950E4763417}" dt="2022-09-05T12:39:36.161" v="1208"/>
          <ac:spMkLst>
            <pc:docMk/>
            <pc:sldMk cId="3136515511" sldId="362"/>
            <ac:spMk id="10" creationId="{24F464F9-2238-EAC0-8799-1CCFDDC2A1E3}"/>
          </ac:spMkLst>
        </pc:spChg>
        <pc:spChg chg="del">
          <ac:chgData name="Johannes Herde" userId="ee803e9f-0450-4063-bd13-1f6f25337065" providerId="ADAL" clId="{C168D49C-4963-3C41-8E31-E950E4763417}" dt="2022-09-05T12:08:32.014" v="847" actId="478"/>
          <ac:spMkLst>
            <pc:docMk/>
            <pc:sldMk cId="3136515511" sldId="362"/>
            <ac:spMk id="18" creationId="{AD12A934-25C5-4F91-9C34-F42227E6AAFB}"/>
          </ac:spMkLst>
        </pc:spChg>
        <pc:grpChg chg="add mod">
          <ac:chgData name="Johannes Herde" userId="ee803e9f-0450-4063-bd13-1f6f25337065" providerId="ADAL" clId="{C168D49C-4963-3C41-8E31-E950E4763417}" dt="2022-09-05T12:39:36.161" v="1208"/>
          <ac:grpSpMkLst>
            <pc:docMk/>
            <pc:sldMk cId="3136515511" sldId="362"/>
            <ac:grpSpMk id="8" creationId="{D1DF6ADF-6752-B0C5-CF06-DA1120D25A69}"/>
          </ac:grpSpMkLst>
        </pc:grpChg>
        <pc:graphicFrameChg chg="mod modGraphic">
          <ac:chgData name="Johannes Herde" userId="ee803e9f-0450-4063-bd13-1f6f25337065" providerId="ADAL" clId="{C168D49C-4963-3C41-8E31-E950E4763417}" dt="2022-09-05T12:10:53.952" v="884" actId="14100"/>
          <ac:graphicFrameMkLst>
            <pc:docMk/>
            <pc:sldMk cId="3136515511" sldId="362"/>
            <ac:graphicFrameMk id="2" creationId="{00000000-0000-0000-0000-000000000000}"/>
          </ac:graphicFrameMkLst>
        </pc:graphicFrameChg>
        <pc:graphicFrameChg chg="mod">
          <ac:chgData name="Johannes Herde" userId="ee803e9f-0450-4063-bd13-1f6f25337065" providerId="ADAL" clId="{C168D49C-4963-3C41-8E31-E950E4763417}" dt="2022-09-05T12:09:30.290" v="853" actId="1076"/>
          <ac:graphicFrameMkLst>
            <pc:docMk/>
            <pc:sldMk cId="3136515511" sldId="362"/>
            <ac:graphicFrameMk id="24611" creationId="{00000000-0000-0000-0000-000000000000}"/>
          </ac:graphicFrameMkLst>
        </pc:graphicFrameChg>
        <pc:picChg chg="del">
          <ac:chgData name="Johannes Herde" userId="ee803e9f-0450-4063-bd13-1f6f25337065" providerId="ADAL" clId="{C168D49C-4963-3C41-8E31-E950E4763417}" dt="2022-09-04T00:08:46.347" v="79" actId="478"/>
          <ac:picMkLst>
            <pc:docMk/>
            <pc:sldMk cId="3136515511" sldId="362"/>
            <ac:picMk id="24578" creationId="{00000000-0000-0000-0000-000000000000}"/>
          </ac:picMkLst>
        </pc:picChg>
      </pc:sldChg>
      <pc:sldChg chg="addSp delSp modSp add mod">
        <pc:chgData name="Johannes Herde" userId="ee803e9f-0450-4063-bd13-1f6f25337065" providerId="ADAL" clId="{C168D49C-4963-3C41-8E31-E950E4763417}" dt="2022-09-05T12:39:23.478" v="1202"/>
        <pc:sldMkLst>
          <pc:docMk/>
          <pc:sldMk cId="737706390" sldId="386"/>
        </pc:sldMkLst>
        <pc:spChg chg="mod">
          <ac:chgData name="Johannes Herde" userId="ee803e9f-0450-4063-bd13-1f6f25337065" providerId="ADAL" clId="{C168D49C-4963-3C41-8E31-E950E4763417}" dt="2022-09-05T11:02:40.340" v="641" actId="404"/>
          <ac:spMkLst>
            <pc:docMk/>
            <pc:sldMk cId="737706390" sldId="386"/>
            <ac:spMk id="3" creationId="{C57ABDAF-B3FA-49DE-A65A-F5DB9306F2CA}"/>
          </ac:spMkLst>
        </pc:spChg>
        <pc:spChg chg="del mod">
          <ac:chgData name="Johannes Herde" userId="ee803e9f-0450-4063-bd13-1f6f25337065" providerId="ADAL" clId="{C168D49C-4963-3C41-8E31-E950E4763417}" dt="2022-09-05T11:03:33.120" v="649" actId="478"/>
          <ac:spMkLst>
            <pc:docMk/>
            <pc:sldMk cId="737706390" sldId="386"/>
            <ac:spMk id="4" creationId="{00000000-0000-0000-0000-000000000000}"/>
          </ac:spMkLst>
        </pc:spChg>
        <pc:spChg chg="mod">
          <ac:chgData name="Johannes Herde" userId="ee803e9f-0450-4063-bd13-1f6f25337065" providerId="ADAL" clId="{C168D49C-4963-3C41-8E31-E950E4763417}" dt="2022-09-05T10:59:09.754" v="611" actId="1076"/>
          <ac:spMkLst>
            <pc:docMk/>
            <pc:sldMk cId="737706390" sldId="386"/>
            <ac:spMk id="5" creationId="{00000000-0000-0000-0000-000000000000}"/>
          </ac:spMkLst>
        </pc:spChg>
        <pc:spChg chg="mod">
          <ac:chgData name="Johannes Herde" userId="ee803e9f-0450-4063-bd13-1f6f25337065" providerId="ADAL" clId="{C168D49C-4963-3C41-8E31-E950E4763417}" dt="2022-09-05T11:02:57.004" v="646" actId="1076"/>
          <ac:spMkLst>
            <pc:docMk/>
            <pc:sldMk cId="737706390" sldId="386"/>
            <ac:spMk id="6" creationId="{90504BE0-1D21-4671-95E7-77FA373A3C8D}"/>
          </ac:spMkLst>
        </pc:spChg>
        <pc:spChg chg="mod">
          <ac:chgData name="Johannes Herde" userId="ee803e9f-0450-4063-bd13-1f6f25337065" providerId="ADAL" clId="{C168D49C-4963-3C41-8E31-E950E4763417}" dt="2022-09-05T11:02:14.124" v="635" actId="404"/>
          <ac:spMkLst>
            <pc:docMk/>
            <pc:sldMk cId="737706390" sldId="386"/>
            <ac:spMk id="10" creationId="{4847D495-C8DC-412E-99EB-AB25CC78718E}"/>
          </ac:spMkLst>
        </pc:spChg>
        <pc:spChg chg="mod">
          <ac:chgData name="Johannes Herde" userId="ee803e9f-0450-4063-bd13-1f6f25337065" providerId="ADAL" clId="{C168D49C-4963-3C41-8E31-E950E4763417}" dt="2022-09-05T11:01:21.369" v="627" actId="14100"/>
          <ac:spMkLst>
            <pc:docMk/>
            <pc:sldMk cId="737706390" sldId="386"/>
            <ac:spMk id="14" creationId="{00000000-0000-0000-0000-000000000000}"/>
          </ac:spMkLst>
        </pc:spChg>
        <pc:spChg chg="mod">
          <ac:chgData name="Johannes Herde" userId="ee803e9f-0450-4063-bd13-1f6f25337065" providerId="ADAL" clId="{C168D49C-4963-3C41-8E31-E950E4763417}" dt="2022-09-05T11:01:25.638" v="628" actId="14100"/>
          <ac:spMkLst>
            <pc:docMk/>
            <pc:sldMk cId="737706390" sldId="386"/>
            <ac:spMk id="15" creationId="{00000000-0000-0000-0000-000000000000}"/>
          </ac:spMkLst>
        </pc:spChg>
        <pc:spChg chg="mod">
          <ac:chgData name="Johannes Herde" userId="ee803e9f-0450-4063-bd13-1f6f25337065" providerId="ADAL" clId="{C168D49C-4963-3C41-8E31-E950E4763417}" dt="2022-09-05T10:58:26.655" v="604" actId="1076"/>
          <ac:spMkLst>
            <pc:docMk/>
            <pc:sldMk cId="737706390" sldId="386"/>
            <ac:spMk id="16" creationId="{00000000-0000-0000-0000-000000000000}"/>
          </ac:spMkLst>
        </pc:spChg>
        <pc:spChg chg="mod">
          <ac:chgData name="Johannes Herde" userId="ee803e9f-0450-4063-bd13-1f6f25337065" providerId="ADAL" clId="{C168D49C-4963-3C41-8E31-E950E4763417}" dt="2022-09-05T10:57:58.672" v="598" actId="1076"/>
          <ac:spMkLst>
            <pc:docMk/>
            <pc:sldMk cId="737706390" sldId="386"/>
            <ac:spMk id="17" creationId="{00000000-0000-0000-0000-000000000000}"/>
          </ac:spMkLst>
        </pc:spChg>
        <pc:spChg chg="mod">
          <ac:chgData name="Johannes Herde" userId="ee803e9f-0450-4063-bd13-1f6f25337065" providerId="ADAL" clId="{C168D49C-4963-3C41-8E31-E950E4763417}" dt="2022-09-05T11:02:28.705" v="639" actId="1076"/>
          <ac:spMkLst>
            <pc:docMk/>
            <pc:sldMk cId="737706390" sldId="386"/>
            <ac:spMk id="20" creationId="{E2DC6CE9-BC3C-4866-B596-006EA96E7C27}"/>
          </ac:spMkLst>
        </pc:spChg>
        <pc:spChg chg="mod">
          <ac:chgData name="Johannes Herde" userId="ee803e9f-0450-4063-bd13-1f6f25337065" providerId="ADAL" clId="{C168D49C-4963-3C41-8E31-E950E4763417}" dt="2022-09-05T11:01:33.920" v="630" actId="1076"/>
          <ac:spMkLst>
            <pc:docMk/>
            <pc:sldMk cId="737706390" sldId="386"/>
            <ac:spMk id="21" creationId="{00000000-0000-0000-0000-000000000000}"/>
          </ac:spMkLst>
        </pc:spChg>
        <pc:spChg chg="mod">
          <ac:chgData name="Johannes Herde" userId="ee803e9f-0450-4063-bd13-1f6f25337065" providerId="ADAL" clId="{C168D49C-4963-3C41-8E31-E950E4763417}" dt="2022-09-05T11:01:37.272" v="631" actId="1076"/>
          <ac:spMkLst>
            <pc:docMk/>
            <pc:sldMk cId="737706390" sldId="386"/>
            <ac:spMk id="22" creationId="{00000000-0000-0000-0000-000000000000}"/>
          </ac:spMkLst>
        </pc:spChg>
        <pc:spChg chg="add del">
          <ac:chgData name="Johannes Herde" userId="ee803e9f-0450-4063-bd13-1f6f25337065" providerId="ADAL" clId="{C168D49C-4963-3C41-8E31-E950E4763417}" dt="2022-09-05T11:03:46.103" v="651" actId="22"/>
          <ac:spMkLst>
            <pc:docMk/>
            <pc:sldMk cId="737706390" sldId="386"/>
            <ac:spMk id="24" creationId="{6844A7F5-FBAA-C32B-E02C-88A10994EABF}"/>
          </ac:spMkLst>
        </pc:spChg>
        <pc:spChg chg="add mod">
          <ac:chgData name="Johannes Herde" userId="ee803e9f-0450-4063-bd13-1f6f25337065" providerId="ADAL" clId="{C168D49C-4963-3C41-8E31-E950E4763417}" dt="2022-09-05T11:04:11.544" v="656" actId="20577"/>
          <ac:spMkLst>
            <pc:docMk/>
            <pc:sldMk cId="737706390" sldId="386"/>
            <ac:spMk id="25" creationId="{E2FB5FB2-E037-A683-476A-DC3DA743EDF8}"/>
          </ac:spMkLst>
        </pc:spChg>
        <pc:spChg chg="add del mod">
          <ac:chgData name="Johannes Herde" userId="ee803e9f-0450-4063-bd13-1f6f25337065" providerId="ADAL" clId="{C168D49C-4963-3C41-8E31-E950E4763417}" dt="2022-09-05T11:04:25" v="658" actId="478"/>
          <ac:spMkLst>
            <pc:docMk/>
            <pc:sldMk cId="737706390" sldId="386"/>
            <ac:spMk id="26" creationId="{FF14614C-5364-D7D6-7055-9BCC267882A6}"/>
          </ac:spMkLst>
        </pc:spChg>
        <pc:spChg chg="add mod">
          <ac:chgData name="Johannes Herde" userId="ee803e9f-0450-4063-bd13-1f6f25337065" providerId="ADAL" clId="{C168D49C-4963-3C41-8E31-E950E4763417}" dt="2022-09-05T11:06:20.054" v="688" actId="1076"/>
          <ac:spMkLst>
            <pc:docMk/>
            <pc:sldMk cId="737706390" sldId="386"/>
            <ac:spMk id="27" creationId="{2B306B45-E222-0D80-AB80-15C41AF542C5}"/>
          </ac:spMkLst>
        </pc:spChg>
        <pc:spChg chg="mod">
          <ac:chgData name="Johannes Herde" userId="ee803e9f-0450-4063-bd13-1f6f25337065" providerId="ADAL" clId="{C168D49C-4963-3C41-8E31-E950E4763417}" dt="2022-09-05T12:39:23.478" v="1202"/>
          <ac:spMkLst>
            <pc:docMk/>
            <pc:sldMk cId="737706390" sldId="386"/>
            <ac:spMk id="29" creationId="{5952B057-D7B2-C4B2-8811-6B74D02361E5}"/>
          </ac:spMkLst>
        </pc:spChg>
        <pc:spChg chg="mod">
          <ac:chgData name="Johannes Herde" userId="ee803e9f-0450-4063-bd13-1f6f25337065" providerId="ADAL" clId="{C168D49C-4963-3C41-8E31-E950E4763417}" dt="2022-09-05T12:39:23.478" v="1202"/>
          <ac:spMkLst>
            <pc:docMk/>
            <pc:sldMk cId="737706390" sldId="386"/>
            <ac:spMk id="30" creationId="{0AC1B1E7-650B-E549-24AB-966A626ED130}"/>
          </ac:spMkLst>
        </pc:spChg>
        <pc:grpChg chg="add mod">
          <ac:chgData name="Johannes Herde" userId="ee803e9f-0450-4063-bd13-1f6f25337065" providerId="ADAL" clId="{C168D49C-4963-3C41-8E31-E950E4763417}" dt="2022-09-05T11:06:27.771" v="690" actId="1076"/>
          <ac:grpSpMkLst>
            <pc:docMk/>
            <pc:sldMk cId="737706390" sldId="386"/>
            <ac:grpSpMk id="8" creationId="{690BC740-5B6F-F6FB-B302-3E7CF5B63071}"/>
          </ac:grpSpMkLst>
        </pc:grpChg>
        <pc:grpChg chg="add mod">
          <ac:chgData name="Johannes Herde" userId="ee803e9f-0450-4063-bd13-1f6f25337065" providerId="ADAL" clId="{C168D49C-4963-3C41-8E31-E950E4763417}" dt="2022-09-05T11:06:24.538" v="689" actId="1076"/>
          <ac:grpSpMkLst>
            <pc:docMk/>
            <pc:sldMk cId="737706390" sldId="386"/>
            <ac:grpSpMk id="18" creationId="{822F7D93-826F-7B7F-94F3-065FFFAC74A7}"/>
          </ac:grpSpMkLst>
        </pc:grpChg>
        <pc:grpChg chg="add mod">
          <ac:chgData name="Johannes Herde" userId="ee803e9f-0450-4063-bd13-1f6f25337065" providerId="ADAL" clId="{C168D49C-4963-3C41-8E31-E950E4763417}" dt="2022-09-05T12:39:23.478" v="1202"/>
          <ac:grpSpMkLst>
            <pc:docMk/>
            <pc:sldMk cId="737706390" sldId="386"/>
            <ac:grpSpMk id="28" creationId="{3CBA391E-34E0-AE96-FEAA-ADF83D687AD1}"/>
          </ac:grpSpMkLst>
        </pc:grpChg>
        <pc:graphicFrameChg chg="mod modGraphic">
          <ac:chgData name="Johannes Herde" userId="ee803e9f-0450-4063-bd13-1f6f25337065" providerId="ADAL" clId="{C168D49C-4963-3C41-8E31-E950E4763417}" dt="2022-09-05T11:01:30.506" v="629" actId="1076"/>
          <ac:graphicFrameMkLst>
            <pc:docMk/>
            <pc:sldMk cId="737706390" sldId="386"/>
            <ac:graphicFrameMk id="2" creationId="{00000000-0000-0000-0000-000000000000}"/>
          </ac:graphicFrameMkLst>
        </pc:graphicFrameChg>
        <pc:picChg chg="del">
          <ac:chgData name="Johannes Herde" userId="ee803e9f-0450-4063-bd13-1f6f25337065" providerId="ADAL" clId="{C168D49C-4963-3C41-8E31-E950E4763417}" dt="2022-09-04T00:06:05.608" v="47" actId="478"/>
          <ac:picMkLst>
            <pc:docMk/>
            <pc:sldMk cId="737706390" sldId="386"/>
            <ac:picMk id="11" creationId="{00000000-0000-0000-0000-000000000000}"/>
          </ac:picMkLst>
        </pc:picChg>
        <pc:picChg chg="mod">
          <ac:chgData name="Johannes Herde" userId="ee803e9f-0450-4063-bd13-1f6f25337065" providerId="ADAL" clId="{C168D49C-4963-3C41-8E31-E950E4763417}" dt="2022-09-05T11:01:18.371" v="626" actId="1076"/>
          <ac:picMkLst>
            <pc:docMk/>
            <pc:sldMk cId="737706390" sldId="386"/>
            <ac:picMk id="13" creationId="{00000000-0000-0000-0000-000000000000}"/>
          </ac:picMkLst>
        </pc:picChg>
        <pc:picChg chg="mod">
          <ac:chgData name="Johannes Herde" userId="ee803e9f-0450-4063-bd13-1f6f25337065" providerId="ADAL" clId="{C168D49C-4963-3C41-8E31-E950E4763417}" dt="2022-09-05T11:01:42.588" v="632" actId="1076"/>
          <ac:picMkLst>
            <pc:docMk/>
            <pc:sldMk cId="737706390" sldId="386"/>
            <ac:picMk id="19" creationId="{B4606B6F-F288-415F-8276-AFC0076DC3F3}"/>
          </ac:picMkLst>
        </pc:picChg>
      </pc:sldChg>
      <pc:sldChg chg="addSp delSp modSp add mod">
        <pc:chgData name="Johannes Herde" userId="ee803e9f-0450-4063-bd13-1f6f25337065" providerId="ADAL" clId="{C168D49C-4963-3C41-8E31-E950E4763417}" dt="2022-09-05T12:39:32.438" v="1206"/>
        <pc:sldMkLst>
          <pc:docMk/>
          <pc:sldMk cId="4245221973" sldId="435"/>
        </pc:sldMkLst>
        <pc:spChg chg="add mod">
          <ac:chgData name="Johannes Herde" userId="ee803e9f-0450-4063-bd13-1f6f25337065" providerId="ADAL" clId="{C168D49C-4963-3C41-8E31-E950E4763417}" dt="2022-09-05T12:05:36.357" v="806" actId="114"/>
          <ac:spMkLst>
            <pc:docMk/>
            <pc:sldMk cId="4245221973" sldId="435"/>
            <ac:spMk id="2" creationId="{C9DFD244-2094-BCB8-0991-43621CB033E1}"/>
          </ac:spMkLst>
        </pc:spChg>
        <pc:spChg chg="mod">
          <ac:chgData name="Johannes Herde" userId="ee803e9f-0450-4063-bd13-1f6f25337065" providerId="ADAL" clId="{C168D49C-4963-3C41-8E31-E950E4763417}" dt="2022-09-05T12:39:32.438" v="1206"/>
          <ac:spMkLst>
            <pc:docMk/>
            <pc:sldMk cId="4245221973" sldId="435"/>
            <ac:spMk id="4" creationId="{5B7E1BC9-78C5-374D-CABD-62834AF5042F}"/>
          </ac:spMkLst>
        </pc:spChg>
        <pc:spChg chg="mod">
          <ac:chgData name="Johannes Herde" userId="ee803e9f-0450-4063-bd13-1f6f25337065" providerId="ADAL" clId="{C168D49C-4963-3C41-8E31-E950E4763417}" dt="2022-09-05T12:39:32.438" v="1206"/>
          <ac:spMkLst>
            <pc:docMk/>
            <pc:sldMk cId="4245221973" sldId="435"/>
            <ac:spMk id="5" creationId="{CFA07EDA-85C5-6D9C-E85D-B1C95F8E2E9F}"/>
          </ac:spMkLst>
        </pc:spChg>
        <pc:spChg chg="del mod">
          <ac:chgData name="Johannes Herde" userId="ee803e9f-0450-4063-bd13-1f6f25337065" providerId="ADAL" clId="{C168D49C-4963-3C41-8E31-E950E4763417}" dt="2022-09-05T12:03:22.158" v="782" actId="478"/>
          <ac:spMkLst>
            <pc:docMk/>
            <pc:sldMk cId="4245221973" sldId="435"/>
            <ac:spMk id="10" creationId="{C1A0DE4C-4312-4138-A4E8-626D65D37EED}"/>
          </ac:spMkLst>
        </pc:spChg>
        <pc:spChg chg="del">
          <ac:chgData name="Johannes Herde" userId="ee803e9f-0450-4063-bd13-1f6f25337065" providerId="ADAL" clId="{C168D49C-4963-3C41-8E31-E950E4763417}" dt="2022-09-05T12:03:38.290" v="788" actId="478"/>
          <ac:spMkLst>
            <pc:docMk/>
            <pc:sldMk cId="4245221973" sldId="435"/>
            <ac:spMk id="24585" creationId="{00000000-0000-0000-0000-000000000000}"/>
          </ac:spMkLst>
        </pc:spChg>
        <pc:grpChg chg="add mod">
          <ac:chgData name="Johannes Herde" userId="ee803e9f-0450-4063-bd13-1f6f25337065" providerId="ADAL" clId="{C168D49C-4963-3C41-8E31-E950E4763417}" dt="2022-09-05T12:39:32.438" v="1206"/>
          <ac:grpSpMkLst>
            <pc:docMk/>
            <pc:sldMk cId="4245221973" sldId="435"/>
            <ac:grpSpMk id="3" creationId="{AE11D018-E41F-9832-5091-A933C9302F8E}"/>
          </ac:grpSpMkLst>
        </pc:grpChg>
        <pc:picChg chg="mod">
          <ac:chgData name="Johannes Herde" userId="ee803e9f-0450-4063-bd13-1f6f25337065" providerId="ADAL" clId="{C168D49C-4963-3C41-8E31-E950E4763417}" dt="2022-09-05T12:04:01.827" v="792" actId="692"/>
          <ac:picMkLst>
            <pc:docMk/>
            <pc:sldMk cId="4245221973" sldId="435"/>
            <ac:picMk id="6" creationId="{00000000-0000-0000-0000-000000000000}"/>
          </ac:picMkLst>
        </pc:picChg>
        <pc:picChg chg="del">
          <ac:chgData name="Johannes Herde" userId="ee803e9f-0450-4063-bd13-1f6f25337065" providerId="ADAL" clId="{C168D49C-4963-3C41-8E31-E950E4763417}" dt="2022-09-05T11:06:58.396" v="693" actId="478"/>
          <ac:picMkLst>
            <pc:docMk/>
            <pc:sldMk cId="4245221973" sldId="435"/>
            <ac:picMk id="24578" creationId="{00000000-0000-0000-0000-000000000000}"/>
          </ac:picMkLst>
        </pc:picChg>
      </pc:sldChg>
      <pc:sldChg chg="addSp delSp modSp add mod">
        <pc:chgData name="Johannes Herde" userId="ee803e9f-0450-4063-bd13-1f6f25337065" providerId="ADAL" clId="{C168D49C-4963-3C41-8E31-E950E4763417}" dt="2022-09-05T12:39:44.381" v="1212"/>
        <pc:sldMkLst>
          <pc:docMk/>
          <pc:sldMk cId="427317886" sldId="437"/>
        </pc:sldMkLst>
        <pc:spChg chg="mod">
          <ac:chgData name="Johannes Herde" userId="ee803e9f-0450-4063-bd13-1f6f25337065" providerId="ADAL" clId="{C168D49C-4963-3C41-8E31-E950E4763417}" dt="2022-09-05T12:39:44.381" v="1212"/>
          <ac:spMkLst>
            <pc:docMk/>
            <pc:sldMk cId="427317886" sldId="437"/>
            <ac:spMk id="3" creationId="{43B8D742-C863-9CF4-E788-3602B32DFB39}"/>
          </ac:spMkLst>
        </pc:spChg>
        <pc:spChg chg="mod">
          <ac:chgData name="Johannes Herde" userId="ee803e9f-0450-4063-bd13-1f6f25337065" providerId="ADAL" clId="{C168D49C-4963-3C41-8E31-E950E4763417}" dt="2022-09-05T12:39:44.381" v="1212"/>
          <ac:spMkLst>
            <pc:docMk/>
            <pc:sldMk cId="427317886" sldId="437"/>
            <ac:spMk id="4" creationId="{F3816BF5-349E-57D9-EA15-2517A2F4BA85}"/>
          </ac:spMkLst>
        </pc:spChg>
        <pc:spChg chg="mod">
          <ac:chgData name="Johannes Herde" userId="ee803e9f-0450-4063-bd13-1f6f25337065" providerId="ADAL" clId="{C168D49C-4963-3C41-8E31-E950E4763417}" dt="2022-09-05T12:21:41.923" v="958" actId="1076"/>
          <ac:spMkLst>
            <pc:docMk/>
            <pc:sldMk cId="427317886" sldId="437"/>
            <ac:spMk id="24582" creationId="{00000000-0000-0000-0000-000000000000}"/>
          </ac:spMkLst>
        </pc:spChg>
        <pc:grpChg chg="add mod">
          <ac:chgData name="Johannes Herde" userId="ee803e9f-0450-4063-bd13-1f6f25337065" providerId="ADAL" clId="{C168D49C-4963-3C41-8E31-E950E4763417}" dt="2022-09-05T12:39:44.381" v="1212"/>
          <ac:grpSpMkLst>
            <pc:docMk/>
            <pc:sldMk cId="427317886" sldId="437"/>
            <ac:grpSpMk id="2" creationId="{16BCD982-9609-0D74-830B-20C7A88391AA}"/>
          </ac:grpSpMkLst>
        </pc:grpChg>
        <pc:picChg chg="del">
          <ac:chgData name="Johannes Herde" userId="ee803e9f-0450-4063-bd13-1f6f25337065" providerId="ADAL" clId="{C168D49C-4963-3C41-8E31-E950E4763417}" dt="2022-09-04T00:09:03.048" v="84" actId="478"/>
          <ac:picMkLst>
            <pc:docMk/>
            <pc:sldMk cId="427317886" sldId="437"/>
            <ac:picMk id="24578" creationId="{00000000-0000-0000-0000-000000000000}"/>
          </ac:picMkLst>
        </pc:picChg>
      </pc:sldChg>
      <pc:sldChg chg="addSp delSp modSp add mod setBg">
        <pc:chgData name="Johannes Herde" userId="ee803e9f-0450-4063-bd13-1f6f25337065" providerId="ADAL" clId="{C168D49C-4963-3C41-8E31-E950E4763417}" dt="2022-09-05T12:39:41.045" v="1210"/>
        <pc:sldMkLst>
          <pc:docMk/>
          <pc:sldMk cId="1326061685" sldId="438"/>
        </pc:sldMkLst>
        <pc:spChg chg="del mod">
          <ac:chgData name="Johannes Herde" userId="ee803e9f-0450-4063-bd13-1f6f25337065" providerId="ADAL" clId="{C168D49C-4963-3C41-8E31-E950E4763417}" dt="2022-09-05T12:20:05.509" v="933" actId="478"/>
          <ac:spMkLst>
            <pc:docMk/>
            <pc:sldMk cId="1326061685" sldId="438"/>
            <ac:spMk id="5" creationId="{00000000-0000-0000-0000-000000000000}"/>
          </ac:spMkLst>
        </pc:spChg>
        <pc:spChg chg="add mod">
          <ac:chgData name="Johannes Herde" userId="ee803e9f-0450-4063-bd13-1f6f25337065" providerId="ADAL" clId="{C168D49C-4963-3C41-8E31-E950E4763417}" dt="2022-09-05T12:20:44.409" v="939" actId="948"/>
          <ac:spMkLst>
            <pc:docMk/>
            <pc:sldMk cId="1326061685" sldId="438"/>
            <ac:spMk id="6" creationId="{704014BF-F7F1-A4C2-DA14-752461E7EF60}"/>
          </ac:spMkLst>
        </pc:spChg>
        <pc:spChg chg="mod">
          <ac:chgData name="Johannes Herde" userId="ee803e9f-0450-4063-bd13-1f6f25337065" providerId="ADAL" clId="{C168D49C-4963-3C41-8E31-E950E4763417}" dt="2022-09-05T12:39:41.045" v="1210"/>
          <ac:spMkLst>
            <pc:docMk/>
            <pc:sldMk cId="1326061685" sldId="438"/>
            <ac:spMk id="9" creationId="{56288D49-B5E7-5D39-3D1C-5C6D9CB8AD03}"/>
          </ac:spMkLst>
        </pc:spChg>
        <pc:spChg chg="mod">
          <ac:chgData name="Johannes Herde" userId="ee803e9f-0450-4063-bd13-1f6f25337065" providerId="ADAL" clId="{C168D49C-4963-3C41-8E31-E950E4763417}" dt="2022-09-05T12:39:41.045" v="1210"/>
          <ac:spMkLst>
            <pc:docMk/>
            <pc:sldMk cId="1326061685" sldId="438"/>
            <ac:spMk id="10" creationId="{9D476DA0-D960-0839-172F-833A0F4F74CB}"/>
          </ac:spMkLst>
        </pc:spChg>
        <pc:grpChg chg="add mod">
          <ac:chgData name="Johannes Herde" userId="ee803e9f-0450-4063-bd13-1f6f25337065" providerId="ADAL" clId="{C168D49C-4963-3C41-8E31-E950E4763417}" dt="2022-09-05T12:39:41.045" v="1210"/>
          <ac:grpSpMkLst>
            <pc:docMk/>
            <pc:sldMk cId="1326061685" sldId="438"/>
            <ac:grpSpMk id="7" creationId="{2CDD6F6C-5D4D-9B94-4EB8-C8C57BB39667}"/>
          </ac:grpSpMkLst>
        </pc:grpChg>
        <pc:picChg chg="del">
          <ac:chgData name="Johannes Herde" userId="ee803e9f-0450-4063-bd13-1f6f25337065" providerId="ADAL" clId="{C168D49C-4963-3C41-8E31-E950E4763417}" dt="2022-09-04T00:08:57.350" v="82" actId="478"/>
          <ac:picMkLst>
            <pc:docMk/>
            <pc:sldMk cId="1326061685" sldId="438"/>
            <ac:picMk id="4100" creationId="{00000000-0000-0000-0000-000000000000}"/>
          </ac:picMkLst>
        </pc:picChg>
      </pc:sldChg>
      <pc:sldChg chg="addSp delSp modSp add mod">
        <pc:chgData name="Johannes Herde" userId="ee803e9f-0450-4063-bd13-1f6f25337065" providerId="ADAL" clId="{C168D49C-4963-3C41-8E31-E950E4763417}" dt="2022-09-05T12:39:48.017" v="1213"/>
        <pc:sldMkLst>
          <pc:docMk/>
          <pc:sldMk cId="3869482877" sldId="439"/>
        </pc:sldMkLst>
        <pc:spChg chg="mod">
          <ac:chgData name="Johannes Herde" userId="ee803e9f-0450-4063-bd13-1f6f25337065" providerId="ADAL" clId="{C168D49C-4963-3C41-8E31-E950E4763417}" dt="2022-09-05T12:23:18.772" v="975" actId="114"/>
          <ac:spMkLst>
            <pc:docMk/>
            <pc:sldMk cId="3869482877" sldId="439"/>
            <ac:spMk id="2" creationId="{00000000-0000-0000-0000-000000000000}"/>
          </ac:spMkLst>
        </pc:spChg>
        <pc:spChg chg="mod">
          <ac:chgData name="Johannes Herde" userId="ee803e9f-0450-4063-bd13-1f6f25337065" providerId="ADAL" clId="{C168D49C-4963-3C41-8E31-E950E4763417}" dt="2022-09-05T12:23:46.041" v="978" actId="113"/>
          <ac:spMkLst>
            <pc:docMk/>
            <pc:sldMk cId="3869482877" sldId="439"/>
            <ac:spMk id="3" creationId="{3EF8627F-9C9E-4511-B6CC-DD6F2250F7AD}"/>
          </ac:spMkLst>
        </pc:spChg>
        <pc:spChg chg="mod">
          <ac:chgData name="Johannes Herde" userId="ee803e9f-0450-4063-bd13-1f6f25337065" providerId="ADAL" clId="{C168D49C-4963-3C41-8E31-E950E4763417}" dt="2022-09-05T12:39:48.017" v="1213"/>
          <ac:spMkLst>
            <pc:docMk/>
            <pc:sldMk cId="3869482877" sldId="439"/>
            <ac:spMk id="9" creationId="{94C8FFF0-8AC3-F045-1989-A16F9BBDF40E}"/>
          </ac:spMkLst>
        </pc:spChg>
        <pc:spChg chg="mod">
          <ac:chgData name="Johannes Herde" userId="ee803e9f-0450-4063-bd13-1f6f25337065" providerId="ADAL" clId="{C168D49C-4963-3C41-8E31-E950E4763417}" dt="2022-09-05T12:39:48.017" v="1213"/>
          <ac:spMkLst>
            <pc:docMk/>
            <pc:sldMk cId="3869482877" sldId="439"/>
            <ac:spMk id="10" creationId="{BFC05069-997F-3064-5A3D-E1F82E0C79D5}"/>
          </ac:spMkLst>
        </pc:spChg>
        <pc:grpChg chg="add mod">
          <ac:chgData name="Johannes Herde" userId="ee803e9f-0450-4063-bd13-1f6f25337065" providerId="ADAL" clId="{C168D49C-4963-3C41-8E31-E950E4763417}" dt="2022-09-05T12:39:48.017" v="1213"/>
          <ac:grpSpMkLst>
            <pc:docMk/>
            <pc:sldMk cId="3869482877" sldId="439"/>
            <ac:grpSpMk id="4" creationId="{2BBDA887-568E-5FB5-53C7-D6BF4395F2F0}"/>
          </ac:grpSpMkLst>
        </pc:grpChg>
        <pc:picChg chg="mod">
          <ac:chgData name="Johannes Herde" userId="ee803e9f-0450-4063-bd13-1f6f25337065" providerId="ADAL" clId="{C168D49C-4963-3C41-8E31-E950E4763417}" dt="2022-09-05T12:22:32.343" v="966" actId="14100"/>
          <ac:picMkLst>
            <pc:docMk/>
            <pc:sldMk cId="3869482877" sldId="439"/>
            <ac:picMk id="5" creationId="{00000000-0000-0000-0000-000000000000}"/>
          </ac:picMkLst>
        </pc:picChg>
        <pc:picChg chg="mod">
          <ac:chgData name="Johannes Herde" userId="ee803e9f-0450-4063-bd13-1f6f25337065" providerId="ADAL" clId="{C168D49C-4963-3C41-8E31-E950E4763417}" dt="2022-09-05T12:22:08.291" v="961" actId="1076"/>
          <ac:picMkLst>
            <pc:docMk/>
            <pc:sldMk cId="3869482877" sldId="439"/>
            <ac:picMk id="6" creationId="{00000000-0000-0000-0000-000000000000}"/>
          </ac:picMkLst>
        </pc:picChg>
        <pc:picChg chg="del">
          <ac:chgData name="Johannes Herde" userId="ee803e9f-0450-4063-bd13-1f6f25337065" providerId="ADAL" clId="{C168D49C-4963-3C41-8E31-E950E4763417}" dt="2022-09-04T00:09:06.146" v="85" actId="478"/>
          <ac:picMkLst>
            <pc:docMk/>
            <pc:sldMk cId="3869482877" sldId="439"/>
            <ac:picMk id="4100" creationId="{00000000-0000-0000-0000-000000000000}"/>
          </ac:picMkLst>
        </pc:picChg>
      </pc:sldChg>
      <pc:sldChg chg="addSp delSp modSp add mod">
        <pc:chgData name="Johannes Herde" userId="ee803e9f-0450-4063-bd13-1f6f25337065" providerId="ADAL" clId="{C168D49C-4963-3C41-8E31-E950E4763417}" dt="2022-09-05T12:39:49.866" v="1214"/>
        <pc:sldMkLst>
          <pc:docMk/>
          <pc:sldMk cId="3200166077" sldId="440"/>
        </pc:sldMkLst>
        <pc:spChg chg="mod">
          <ac:chgData name="Johannes Herde" userId="ee803e9f-0450-4063-bd13-1f6f25337065" providerId="ADAL" clId="{C168D49C-4963-3C41-8E31-E950E4763417}" dt="2022-09-05T12:27:39.052" v="1021" actId="255"/>
          <ac:spMkLst>
            <pc:docMk/>
            <pc:sldMk cId="3200166077" sldId="440"/>
            <ac:spMk id="2" creationId="{00000000-0000-0000-0000-000000000000}"/>
          </ac:spMkLst>
        </pc:spChg>
        <pc:spChg chg="mod">
          <ac:chgData name="Johannes Herde" userId="ee803e9f-0450-4063-bd13-1f6f25337065" providerId="ADAL" clId="{C168D49C-4963-3C41-8E31-E950E4763417}" dt="2022-09-05T12:27:17.440" v="1020" actId="1076"/>
          <ac:spMkLst>
            <pc:docMk/>
            <pc:sldMk cId="3200166077" sldId="440"/>
            <ac:spMk id="3" creationId="{7F59E170-3AAC-4D58-AFDB-AE46EB736B31}"/>
          </ac:spMkLst>
        </pc:spChg>
        <pc:spChg chg="mod">
          <ac:chgData name="Johannes Herde" userId="ee803e9f-0450-4063-bd13-1f6f25337065" providerId="ADAL" clId="{C168D49C-4963-3C41-8E31-E950E4763417}" dt="2022-09-05T12:39:49.866" v="1214"/>
          <ac:spMkLst>
            <pc:docMk/>
            <pc:sldMk cId="3200166077" sldId="440"/>
            <ac:spMk id="5" creationId="{12B8ED83-A440-5ED2-71C0-E0749E14E169}"/>
          </ac:spMkLst>
        </pc:spChg>
        <pc:spChg chg="mod">
          <ac:chgData name="Johannes Herde" userId="ee803e9f-0450-4063-bd13-1f6f25337065" providerId="ADAL" clId="{C168D49C-4963-3C41-8E31-E950E4763417}" dt="2022-09-05T12:39:49.866" v="1214"/>
          <ac:spMkLst>
            <pc:docMk/>
            <pc:sldMk cId="3200166077" sldId="440"/>
            <ac:spMk id="6" creationId="{28DBF6F9-3625-B8B1-279D-247A8B695250}"/>
          </ac:spMkLst>
        </pc:spChg>
        <pc:grpChg chg="add mod">
          <ac:chgData name="Johannes Herde" userId="ee803e9f-0450-4063-bd13-1f6f25337065" providerId="ADAL" clId="{C168D49C-4963-3C41-8E31-E950E4763417}" dt="2022-09-05T12:39:49.866" v="1214"/>
          <ac:grpSpMkLst>
            <pc:docMk/>
            <pc:sldMk cId="3200166077" sldId="440"/>
            <ac:grpSpMk id="4" creationId="{EA20826F-8DC2-62F7-A931-EA1B48EEA174}"/>
          </ac:grpSpMkLst>
        </pc:grpChg>
        <pc:picChg chg="del">
          <ac:chgData name="Johannes Herde" userId="ee803e9f-0450-4063-bd13-1f6f25337065" providerId="ADAL" clId="{C168D49C-4963-3C41-8E31-E950E4763417}" dt="2022-09-04T00:09:09.981" v="86" actId="478"/>
          <ac:picMkLst>
            <pc:docMk/>
            <pc:sldMk cId="3200166077" sldId="440"/>
            <ac:picMk id="4100" creationId="{00000000-0000-0000-0000-000000000000}"/>
          </ac:picMkLst>
        </pc:picChg>
      </pc:sldChg>
      <pc:sldChg chg="addSp delSp modSp add mod">
        <pc:chgData name="Johannes Herde" userId="ee803e9f-0450-4063-bd13-1f6f25337065" providerId="ADAL" clId="{C168D49C-4963-3C41-8E31-E950E4763417}" dt="2022-09-05T12:39:51.490" v="1215"/>
        <pc:sldMkLst>
          <pc:docMk/>
          <pc:sldMk cId="3226037000" sldId="441"/>
        </pc:sldMkLst>
        <pc:spChg chg="add mod">
          <ac:chgData name="Johannes Herde" userId="ee803e9f-0450-4063-bd13-1f6f25337065" providerId="ADAL" clId="{C168D49C-4963-3C41-8E31-E950E4763417}" dt="2022-09-05T12:28:46.600" v="1034" actId="20577"/>
          <ac:spMkLst>
            <pc:docMk/>
            <pc:sldMk cId="3226037000" sldId="441"/>
            <ac:spMk id="2" creationId="{804EAC18-16D8-BF62-76A4-72D274EBBBE4}"/>
          </ac:spMkLst>
        </pc:spChg>
        <pc:spChg chg="mod">
          <ac:chgData name="Johannes Herde" userId="ee803e9f-0450-4063-bd13-1f6f25337065" providerId="ADAL" clId="{C168D49C-4963-3C41-8E31-E950E4763417}" dt="2022-09-05T12:39:51.490" v="1215"/>
          <ac:spMkLst>
            <pc:docMk/>
            <pc:sldMk cId="3226037000" sldId="441"/>
            <ac:spMk id="4" creationId="{981CE948-5CB5-4D4D-5D40-695BB9147912}"/>
          </ac:spMkLst>
        </pc:spChg>
        <pc:spChg chg="del mod">
          <ac:chgData name="Johannes Herde" userId="ee803e9f-0450-4063-bd13-1f6f25337065" providerId="ADAL" clId="{C168D49C-4963-3C41-8E31-E950E4763417}" dt="2022-09-05T12:29:31.311" v="1092"/>
          <ac:spMkLst>
            <pc:docMk/>
            <pc:sldMk cId="3226037000" sldId="441"/>
            <ac:spMk id="6" creationId="{00000000-0000-0000-0000-000000000000}"/>
          </ac:spMkLst>
        </pc:spChg>
        <pc:spChg chg="mod">
          <ac:chgData name="Johannes Herde" userId="ee803e9f-0450-4063-bd13-1f6f25337065" providerId="ADAL" clId="{C168D49C-4963-3C41-8E31-E950E4763417}" dt="2022-09-05T12:29:28.773" v="1090" actId="1035"/>
          <ac:spMkLst>
            <pc:docMk/>
            <pc:sldMk cId="3226037000" sldId="441"/>
            <ac:spMk id="7" creationId="{00000000-0000-0000-0000-000000000000}"/>
          </ac:spMkLst>
        </pc:spChg>
        <pc:spChg chg="mod">
          <ac:chgData name="Johannes Herde" userId="ee803e9f-0450-4063-bd13-1f6f25337065" providerId="ADAL" clId="{C168D49C-4963-3C41-8E31-E950E4763417}" dt="2022-09-05T12:29:28.773" v="1090" actId="1035"/>
          <ac:spMkLst>
            <pc:docMk/>
            <pc:sldMk cId="3226037000" sldId="441"/>
            <ac:spMk id="9" creationId="{00000000-0000-0000-0000-000000000000}"/>
          </ac:spMkLst>
        </pc:spChg>
        <pc:spChg chg="mod">
          <ac:chgData name="Johannes Herde" userId="ee803e9f-0450-4063-bd13-1f6f25337065" providerId="ADAL" clId="{C168D49C-4963-3C41-8E31-E950E4763417}" dt="2022-09-05T12:29:28.773" v="1090" actId="1035"/>
          <ac:spMkLst>
            <pc:docMk/>
            <pc:sldMk cId="3226037000" sldId="441"/>
            <ac:spMk id="10" creationId="{00000000-0000-0000-0000-000000000000}"/>
          </ac:spMkLst>
        </pc:spChg>
        <pc:spChg chg="mod">
          <ac:chgData name="Johannes Herde" userId="ee803e9f-0450-4063-bd13-1f6f25337065" providerId="ADAL" clId="{C168D49C-4963-3C41-8E31-E950E4763417}" dt="2022-09-05T12:29:38.793" v="1095" actId="1037"/>
          <ac:spMkLst>
            <pc:docMk/>
            <pc:sldMk cId="3226037000" sldId="441"/>
            <ac:spMk id="12" creationId="{00000000-0000-0000-0000-000000000000}"/>
          </ac:spMkLst>
        </pc:spChg>
        <pc:spChg chg="mod">
          <ac:chgData name="Johannes Herde" userId="ee803e9f-0450-4063-bd13-1f6f25337065" providerId="ADAL" clId="{C168D49C-4963-3C41-8E31-E950E4763417}" dt="2022-09-05T12:39:51.490" v="1215"/>
          <ac:spMkLst>
            <pc:docMk/>
            <pc:sldMk cId="3226037000" sldId="441"/>
            <ac:spMk id="13" creationId="{1E7A11EB-5255-4AE0-244C-747DA75759CE}"/>
          </ac:spMkLst>
        </pc:spChg>
        <pc:grpChg chg="add mod">
          <ac:chgData name="Johannes Herde" userId="ee803e9f-0450-4063-bd13-1f6f25337065" providerId="ADAL" clId="{C168D49C-4963-3C41-8E31-E950E4763417}" dt="2022-09-05T12:39:51.490" v="1215"/>
          <ac:grpSpMkLst>
            <pc:docMk/>
            <pc:sldMk cId="3226037000" sldId="441"/>
            <ac:grpSpMk id="3" creationId="{5BB633F7-6304-744C-8845-91D9701879D4}"/>
          </ac:grpSpMkLst>
        </pc:grpChg>
        <pc:graphicFrameChg chg="mod">
          <ac:chgData name="Johannes Herde" userId="ee803e9f-0450-4063-bd13-1f6f25337065" providerId="ADAL" clId="{C168D49C-4963-3C41-8E31-E950E4763417}" dt="2022-09-05T12:29:28.773" v="1090" actId="1035"/>
          <ac:graphicFrameMkLst>
            <pc:docMk/>
            <pc:sldMk cId="3226037000" sldId="441"/>
            <ac:graphicFrameMk id="5" creationId="{00000000-0000-0000-0000-000000000000}"/>
          </ac:graphicFrameMkLst>
        </pc:graphicFrameChg>
        <pc:picChg chg="del">
          <ac:chgData name="Johannes Herde" userId="ee803e9f-0450-4063-bd13-1f6f25337065" providerId="ADAL" clId="{C168D49C-4963-3C41-8E31-E950E4763417}" dt="2022-09-04T00:09:14.667" v="87" actId="478"/>
          <ac:picMkLst>
            <pc:docMk/>
            <pc:sldMk cId="3226037000" sldId="441"/>
            <ac:picMk id="4100" creationId="{00000000-0000-0000-0000-000000000000}"/>
          </ac:picMkLst>
        </pc:picChg>
      </pc:sldChg>
      <pc:sldChg chg="addSp delSp modSp add mod">
        <pc:chgData name="Johannes Herde" userId="ee803e9f-0450-4063-bd13-1f6f25337065" providerId="ADAL" clId="{C168D49C-4963-3C41-8E31-E950E4763417}" dt="2022-09-05T12:39:52.994" v="1216"/>
        <pc:sldMkLst>
          <pc:docMk/>
          <pc:sldMk cId="161992790" sldId="442"/>
        </pc:sldMkLst>
        <pc:spChg chg="mod">
          <ac:chgData name="Johannes Herde" userId="ee803e9f-0450-4063-bd13-1f6f25337065" providerId="ADAL" clId="{C168D49C-4963-3C41-8E31-E950E4763417}" dt="2022-09-05T12:30:39.822" v="1120" actId="1076"/>
          <ac:spMkLst>
            <pc:docMk/>
            <pc:sldMk cId="161992790" sldId="442"/>
            <ac:spMk id="4" creationId="{00000000-0000-0000-0000-000000000000}"/>
          </ac:spMkLst>
        </pc:spChg>
        <pc:spChg chg="mod">
          <ac:chgData name="Johannes Herde" userId="ee803e9f-0450-4063-bd13-1f6f25337065" providerId="ADAL" clId="{C168D49C-4963-3C41-8E31-E950E4763417}" dt="2022-09-05T12:31:06.881" v="1137" actId="20577"/>
          <ac:spMkLst>
            <pc:docMk/>
            <pc:sldMk cId="161992790" sldId="442"/>
            <ac:spMk id="6" creationId="{00000000-0000-0000-0000-000000000000}"/>
          </ac:spMkLst>
        </pc:spChg>
        <pc:spChg chg="mod">
          <ac:chgData name="Johannes Herde" userId="ee803e9f-0450-4063-bd13-1f6f25337065" providerId="ADAL" clId="{C168D49C-4963-3C41-8E31-E950E4763417}" dt="2022-09-05T12:30:32.234" v="1119" actId="1036"/>
          <ac:spMkLst>
            <pc:docMk/>
            <pc:sldMk cId="161992790" sldId="442"/>
            <ac:spMk id="7" creationId="{00000000-0000-0000-0000-000000000000}"/>
          </ac:spMkLst>
        </pc:spChg>
        <pc:spChg chg="mod">
          <ac:chgData name="Johannes Herde" userId="ee803e9f-0450-4063-bd13-1f6f25337065" providerId="ADAL" clId="{C168D49C-4963-3C41-8E31-E950E4763417}" dt="2022-09-05T12:30:32.234" v="1119" actId="1036"/>
          <ac:spMkLst>
            <pc:docMk/>
            <pc:sldMk cId="161992790" sldId="442"/>
            <ac:spMk id="9" creationId="{00000000-0000-0000-0000-000000000000}"/>
          </ac:spMkLst>
        </pc:spChg>
        <pc:spChg chg="mod">
          <ac:chgData name="Johannes Herde" userId="ee803e9f-0450-4063-bd13-1f6f25337065" providerId="ADAL" clId="{C168D49C-4963-3C41-8E31-E950E4763417}" dt="2022-09-05T12:30:32.234" v="1119" actId="1036"/>
          <ac:spMkLst>
            <pc:docMk/>
            <pc:sldMk cId="161992790" sldId="442"/>
            <ac:spMk id="10" creationId="{00000000-0000-0000-0000-000000000000}"/>
          </ac:spMkLst>
        </pc:spChg>
        <pc:spChg chg="mod">
          <ac:chgData name="Johannes Herde" userId="ee803e9f-0450-4063-bd13-1f6f25337065" providerId="ADAL" clId="{C168D49C-4963-3C41-8E31-E950E4763417}" dt="2022-09-05T12:30:32.234" v="1119" actId="1036"/>
          <ac:spMkLst>
            <pc:docMk/>
            <pc:sldMk cId="161992790" sldId="442"/>
            <ac:spMk id="12" creationId="{00000000-0000-0000-0000-000000000000}"/>
          </ac:spMkLst>
        </pc:spChg>
        <pc:spChg chg="mod">
          <ac:chgData name="Johannes Herde" userId="ee803e9f-0450-4063-bd13-1f6f25337065" providerId="ADAL" clId="{C168D49C-4963-3C41-8E31-E950E4763417}" dt="2022-09-05T12:39:52.994" v="1216"/>
          <ac:spMkLst>
            <pc:docMk/>
            <pc:sldMk cId="161992790" sldId="442"/>
            <ac:spMk id="14" creationId="{4F005237-30B6-C7AF-4CFA-ACDA350A210A}"/>
          </ac:spMkLst>
        </pc:spChg>
        <pc:spChg chg="mod">
          <ac:chgData name="Johannes Herde" userId="ee803e9f-0450-4063-bd13-1f6f25337065" providerId="ADAL" clId="{C168D49C-4963-3C41-8E31-E950E4763417}" dt="2022-09-05T12:39:52.994" v="1216"/>
          <ac:spMkLst>
            <pc:docMk/>
            <pc:sldMk cId="161992790" sldId="442"/>
            <ac:spMk id="15" creationId="{59EB52C4-56BD-827B-957D-CACDB206AB46}"/>
          </ac:spMkLst>
        </pc:spChg>
        <pc:grpChg chg="add mod">
          <ac:chgData name="Johannes Herde" userId="ee803e9f-0450-4063-bd13-1f6f25337065" providerId="ADAL" clId="{C168D49C-4963-3C41-8E31-E950E4763417}" dt="2022-09-05T12:39:52.994" v="1216"/>
          <ac:grpSpMkLst>
            <pc:docMk/>
            <pc:sldMk cId="161992790" sldId="442"/>
            <ac:grpSpMk id="2" creationId="{6E543B90-B16A-A275-5BF1-D03B6B079C97}"/>
          </ac:grpSpMkLst>
        </pc:grpChg>
        <pc:graphicFrameChg chg="mod">
          <ac:chgData name="Johannes Herde" userId="ee803e9f-0450-4063-bd13-1f6f25337065" providerId="ADAL" clId="{C168D49C-4963-3C41-8E31-E950E4763417}" dt="2022-09-05T12:30:32.234" v="1119" actId="1036"/>
          <ac:graphicFrameMkLst>
            <pc:docMk/>
            <pc:sldMk cId="161992790" sldId="442"/>
            <ac:graphicFrameMk id="5" creationId="{00000000-0000-0000-0000-000000000000}"/>
          </ac:graphicFrameMkLst>
        </pc:graphicFrameChg>
        <pc:picChg chg="mod">
          <ac:chgData name="Johannes Herde" userId="ee803e9f-0450-4063-bd13-1f6f25337065" providerId="ADAL" clId="{C168D49C-4963-3C41-8E31-E950E4763417}" dt="2022-09-05T12:30:32.234" v="1119" actId="1036"/>
          <ac:picMkLst>
            <pc:docMk/>
            <pc:sldMk cId="161992790" sldId="442"/>
            <ac:picMk id="3" creationId="{00000000-0000-0000-0000-000000000000}"/>
          </ac:picMkLst>
        </pc:picChg>
        <pc:picChg chg="mod">
          <ac:chgData name="Johannes Herde" userId="ee803e9f-0450-4063-bd13-1f6f25337065" providerId="ADAL" clId="{C168D49C-4963-3C41-8E31-E950E4763417}" dt="2022-09-05T12:30:32.234" v="1119" actId="1036"/>
          <ac:picMkLst>
            <pc:docMk/>
            <pc:sldMk cId="161992790" sldId="442"/>
            <ac:picMk id="13" creationId="{00000000-0000-0000-0000-000000000000}"/>
          </ac:picMkLst>
        </pc:picChg>
        <pc:picChg chg="del">
          <ac:chgData name="Johannes Herde" userId="ee803e9f-0450-4063-bd13-1f6f25337065" providerId="ADAL" clId="{C168D49C-4963-3C41-8E31-E950E4763417}" dt="2022-09-04T00:09:17.377" v="88" actId="478"/>
          <ac:picMkLst>
            <pc:docMk/>
            <pc:sldMk cId="161992790" sldId="442"/>
            <ac:picMk id="4100" creationId="{00000000-0000-0000-0000-000000000000}"/>
          </ac:picMkLst>
        </pc:picChg>
      </pc:sldChg>
      <pc:sldChg chg="addSp delSp modSp add mod">
        <pc:chgData name="Johannes Herde" userId="ee803e9f-0450-4063-bd13-1f6f25337065" providerId="ADAL" clId="{C168D49C-4963-3C41-8E31-E950E4763417}" dt="2022-09-05T12:39:42.661" v="1211"/>
        <pc:sldMkLst>
          <pc:docMk/>
          <pc:sldMk cId="4120659956" sldId="443"/>
        </pc:sldMkLst>
        <pc:spChg chg="mod">
          <ac:chgData name="Johannes Herde" userId="ee803e9f-0450-4063-bd13-1f6f25337065" providerId="ADAL" clId="{C168D49C-4963-3C41-8E31-E950E4763417}" dt="2022-09-05T12:21:02.406" v="941" actId="14100"/>
          <ac:spMkLst>
            <pc:docMk/>
            <pc:sldMk cId="4120659956" sldId="443"/>
            <ac:spMk id="6" creationId="{00000000-0000-0000-0000-000000000000}"/>
          </ac:spMkLst>
        </pc:spChg>
        <pc:spChg chg="mod">
          <ac:chgData name="Johannes Herde" userId="ee803e9f-0450-4063-bd13-1f6f25337065" providerId="ADAL" clId="{C168D49C-4963-3C41-8E31-E950E4763417}" dt="2022-09-05T12:39:42.661" v="1211"/>
          <ac:spMkLst>
            <pc:docMk/>
            <pc:sldMk cId="4120659956" sldId="443"/>
            <ac:spMk id="7" creationId="{B9539591-CBBF-CEC9-03BC-CA6F3988AFC2}"/>
          </ac:spMkLst>
        </pc:spChg>
        <pc:spChg chg="mod">
          <ac:chgData name="Johannes Herde" userId="ee803e9f-0450-4063-bd13-1f6f25337065" providerId="ADAL" clId="{C168D49C-4963-3C41-8E31-E950E4763417}" dt="2022-09-05T12:39:42.661" v="1211"/>
          <ac:spMkLst>
            <pc:docMk/>
            <pc:sldMk cId="4120659956" sldId="443"/>
            <ac:spMk id="9" creationId="{0891FF2C-F0C7-67BF-C192-DDBFBE824573}"/>
          </ac:spMkLst>
        </pc:spChg>
        <pc:grpChg chg="add mod">
          <ac:chgData name="Johannes Herde" userId="ee803e9f-0450-4063-bd13-1f6f25337065" providerId="ADAL" clId="{C168D49C-4963-3C41-8E31-E950E4763417}" dt="2022-09-05T12:39:42.661" v="1211"/>
          <ac:grpSpMkLst>
            <pc:docMk/>
            <pc:sldMk cId="4120659956" sldId="443"/>
            <ac:grpSpMk id="5" creationId="{BFB04C23-434F-C22F-1536-D84EC4203898}"/>
          </ac:grpSpMkLst>
        </pc:grpChg>
        <pc:picChg chg="del">
          <ac:chgData name="Johannes Herde" userId="ee803e9f-0450-4063-bd13-1f6f25337065" providerId="ADAL" clId="{C168D49C-4963-3C41-8E31-E950E4763417}" dt="2022-09-04T00:09:00.004" v="83" actId="478"/>
          <ac:picMkLst>
            <pc:docMk/>
            <pc:sldMk cId="4120659956" sldId="443"/>
            <ac:picMk id="4100" creationId="{00000000-0000-0000-0000-000000000000}"/>
          </ac:picMkLst>
        </pc:picChg>
      </pc:sldChg>
      <pc:sldChg chg="addSp delSp modSp add">
        <pc:chgData name="Johannes Herde" userId="ee803e9f-0450-4063-bd13-1f6f25337065" providerId="ADAL" clId="{C168D49C-4963-3C41-8E31-E950E4763417}" dt="2022-09-05T12:39:55.474" v="1217"/>
        <pc:sldMkLst>
          <pc:docMk/>
          <pc:sldMk cId="2378681651" sldId="445"/>
        </pc:sldMkLst>
        <pc:spChg chg="mod">
          <ac:chgData name="Johannes Herde" userId="ee803e9f-0450-4063-bd13-1f6f25337065" providerId="ADAL" clId="{C168D49C-4963-3C41-8E31-E950E4763417}" dt="2022-09-05T12:39:55.474" v="1217"/>
          <ac:spMkLst>
            <pc:docMk/>
            <pc:sldMk cId="2378681651" sldId="445"/>
            <ac:spMk id="14" creationId="{40015929-2E03-1B41-BFD1-397988CC4368}"/>
          </ac:spMkLst>
        </pc:spChg>
        <pc:spChg chg="mod">
          <ac:chgData name="Johannes Herde" userId="ee803e9f-0450-4063-bd13-1f6f25337065" providerId="ADAL" clId="{C168D49C-4963-3C41-8E31-E950E4763417}" dt="2022-09-05T12:39:55.474" v="1217"/>
          <ac:spMkLst>
            <pc:docMk/>
            <pc:sldMk cId="2378681651" sldId="445"/>
            <ac:spMk id="16" creationId="{3B875C4B-F900-D4A0-56D8-83B57FD1D3D5}"/>
          </ac:spMkLst>
        </pc:spChg>
        <pc:grpChg chg="add mod">
          <ac:chgData name="Johannes Herde" userId="ee803e9f-0450-4063-bd13-1f6f25337065" providerId="ADAL" clId="{C168D49C-4963-3C41-8E31-E950E4763417}" dt="2022-09-05T12:39:55.474" v="1217"/>
          <ac:grpSpMkLst>
            <pc:docMk/>
            <pc:sldMk cId="2378681651" sldId="445"/>
            <ac:grpSpMk id="13" creationId="{9D452BE8-BA8E-6558-4682-EB3710F0C54B}"/>
          </ac:grpSpMkLst>
        </pc:grpChg>
        <pc:picChg chg="del">
          <ac:chgData name="Johannes Herde" userId="ee803e9f-0450-4063-bd13-1f6f25337065" providerId="ADAL" clId="{C168D49C-4963-3C41-8E31-E950E4763417}" dt="2022-09-04T00:09:20.409" v="89" actId="478"/>
          <ac:picMkLst>
            <pc:docMk/>
            <pc:sldMk cId="2378681651" sldId="445"/>
            <ac:picMk id="4100" creationId="{00000000-0000-0000-0000-000000000000}"/>
          </ac:picMkLst>
        </pc:picChg>
      </pc:sldChg>
      <pc:sldChg chg="addSp delSp modSp add mod">
        <pc:chgData name="Johannes Herde" userId="ee803e9f-0450-4063-bd13-1f6f25337065" providerId="ADAL" clId="{C168D49C-4963-3C41-8E31-E950E4763417}" dt="2022-09-05T12:39:25.935" v="1203"/>
        <pc:sldMkLst>
          <pc:docMk/>
          <pc:sldMk cId="3984330678" sldId="446"/>
        </pc:sldMkLst>
        <pc:spChg chg="add mod">
          <ac:chgData name="Johannes Herde" userId="ee803e9f-0450-4063-bd13-1f6f25337065" providerId="ADAL" clId="{C168D49C-4963-3C41-8E31-E950E4763417}" dt="2022-09-05T12:05:07.143" v="802" actId="1076"/>
          <ac:spMkLst>
            <pc:docMk/>
            <pc:sldMk cId="3984330678" sldId="446"/>
            <ac:spMk id="3" creationId="{7CDBB8A5-70DB-62D5-268B-746194BA0468}"/>
          </ac:spMkLst>
        </pc:spChg>
        <pc:spChg chg="mod">
          <ac:chgData name="Johannes Herde" userId="ee803e9f-0450-4063-bd13-1f6f25337065" providerId="ADAL" clId="{C168D49C-4963-3C41-8E31-E950E4763417}" dt="2022-09-05T12:39:25.935" v="1203"/>
          <ac:spMkLst>
            <pc:docMk/>
            <pc:sldMk cId="3984330678" sldId="446"/>
            <ac:spMk id="5" creationId="{747DDED4-2266-12C1-4571-5857009C3C84}"/>
          </ac:spMkLst>
        </pc:spChg>
        <pc:spChg chg="mod">
          <ac:chgData name="Johannes Herde" userId="ee803e9f-0450-4063-bd13-1f6f25337065" providerId="ADAL" clId="{C168D49C-4963-3C41-8E31-E950E4763417}" dt="2022-09-05T12:39:25.935" v="1203"/>
          <ac:spMkLst>
            <pc:docMk/>
            <pc:sldMk cId="3984330678" sldId="446"/>
            <ac:spMk id="6" creationId="{0695CD54-D904-7E18-0933-723C713E8E25}"/>
          </ac:spMkLst>
        </pc:spChg>
        <pc:grpChg chg="add mod">
          <ac:chgData name="Johannes Herde" userId="ee803e9f-0450-4063-bd13-1f6f25337065" providerId="ADAL" clId="{C168D49C-4963-3C41-8E31-E950E4763417}" dt="2022-09-05T12:39:25.935" v="1203"/>
          <ac:grpSpMkLst>
            <pc:docMk/>
            <pc:sldMk cId="3984330678" sldId="446"/>
            <ac:grpSpMk id="4" creationId="{C7055CF0-75B8-D317-3720-B28544CCD002}"/>
          </ac:grpSpMkLst>
        </pc:grpChg>
        <pc:picChg chg="mod">
          <ac:chgData name="Johannes Herde" userId="ee803e9f-0450-4063-bd13-1f6f25337065" providerId="ADAL" clId="{C168D49C-4963-3C41-8E31-E950E4763417}" dt="2022-09-05T12:05:17.622" v="804" actId="1076"/>
          <ac:picMkLst>
            <pc:docMk/>
            <pc:sldMk cId="3984330678" sldId="446"/>
            <ac:picMk id="2" creationId="{96460478-1F01-4205-AD1B-774083E9523A}"/>
          </ac:picMkLst>
        </pc:picChg>
        <pc:picChg chg="del">
          <ac:chgData name="Johannes Herde" userId="ee803e9f-0450-4063-bd13-1f6f25337065" providerId="ADAL" clId="{C168D49C-4963-3C41-8E31-E950E4763417}" dt="2022-09-04T00:06:37.866" v="49" actId="478"/>
          <ac:picMkLst>
            <pc:docMk/>
            <pc:sldMk cId="3984330678" sldId="446"/>
            <ac:picMk id="11" creationId="{00000000-0000-0000-0000-000000000000}"/>
          </ac:picMkLst>
        </pc:picChg>
      </pc:sldChg>
      <pc:sldChg chg="addSp delSp modSp add mod">
        <pc:chgData name="Johannes Herde" userId="ee803e9f-0450-4063-bd13-1f6f25337065" providerId="ADAL" clId="{C168D49C-4963-3C41-8E31-E950E4763417}" dt="2022-09-05T12:39:59.665" v="1219"/>
        <pc:sldMkLst>
          <pc:docMk/>
          <pc:sldMk cId="431111821" sldId="448"/>
        </pc:sldMkLst>
        <pc:spChg chg="mod">
          <ac:chgData name="Johannes Herde" userId="ee803e9f-0450-4063-bd13-1f6f25337065" providerId="ADAL" clId="{C168D49C-4963-3C41-8E31-E950E4763417}" dt="2022-09-05T12:38:59.646" v="1200" actId="948"/>
          <ac:spMkLst>
            <pc:docMk/>
            <pc:sldMk cId="431111821" sldId="448"/>
            <ac:spMk id="2" creationId="{4D750B06-E2C6-4C2F-93B9-E544F6C53AE3}"/>
          </ac:spMkLst>
        </pc:spChg>
        <pc:spChg chg="del">
          <ac:chgData name="Johannes Herde" userId="ee803e9f-0450-4063-bd13-1f6f25337065" providerId="ADAL" clId="{C168D49C-4963-3C41-8E31-E950E4763417}" dt="2022-09-05T12:36:22.595" v="1168" actId="478"/>
          <ac:spMkLst>
            <pc:docMk/>
            <pc:sldMk cId="431111821" sldId="448"/>
            <ac:spMk id="4" creationId="{74AC046B-AD25-41C0-B2EA-8769A325E05D}"/>
          </ac:spMkLst>
        </pc:spChg>
        <pc:spChg chg="add mod">
          <ac:chgData name="Johannes Herde" userId="ee803e9f-0450-4063-bd13-1f6f25337065" providerId="ADAL" clId="{C168D49C-4963-3C41-8E31-E950E4763417}" dt="2022-09-05T12:36:22.929" v="1169"/>
          <ac:spMkLst>
            <pc:docMk/>
            <pc:sldMk cId="431111821" sldId="448"/>
            <ac:spMk id="5" creationId="{6A938C89-D43A-3E06-6CE1-B1BA451F0B44}"/>
          </ac:spMkLst>
        </pc:spChg>
        <pc:spChg chg="mod">
          <ac:chgData name="Johannes Herde" userId="ee803e9f-0450-4063-bd13-1f6f25337065" providerId="ADAL" clId="{C168D49C-4963-3C41-8E31-E950E4763417}" dt="2022-09-05T12:39:59.665" v="1219"/>
          <ac:spMkLst>
            <pc:docMk/>
            <pc:sldMk cId="431111821" sldId="448"/>
            <ac:spMk id="7" creationId="{0C3BC75D-139C-D08C-9EEF-A99372E81D4C}"/>
          </ac:spMkLst>
        </pc:spChg>
        <pc:spChg chg="mod">
          <ac:chgData name="Johannes Herde" userId="ee803e9f-0450-4063-bd13-1f6f25337065" providerId="ADAL" clId="{C168D49C-4963-3C41-8E31-E950E4763417}" dt="2022-09-05T12:39:59.665" v="1219"/>
          <ac:spMkLst>
            <pc:docMk/>
            <pc:sldMk cId="431111821" sldId="448"/>
            <ac:spMk id="9" creationId="{B32B6323-012B-4A2D-2EDB-405607973591}"/>
          </ac:spMkLst>
        </pc:spChg>
        <pc:grpChg chg="add mod">
          <ac:chgData name="Johannes Herde" userId="ee803e9f-0450-4063-bd13-1f6f25337065" providerId="ADAL" clId="{C168D49C-4963-3C41-8E31-E950E4763417}" dt="2022-09-05T12:39:59.665" v="1219"/>
          <ac:grpSpMkLst>
            <pc:docMk/>
            <pc:sldMk cId="431111821" sldId="448"/>
            <ac:grpSpMk id="6" creationId="{09856797-67CC-D7D8-C116-551D7E075D2E}"/>
          </ac:grpSpMkLst>
        </pc:grpChg>
        <pc:picChg chg="del">
          <ac:chgData name="Johannes Herde" userId="ee803e9f-0450-4063-bd13-1f6f25337065" providerId="ADAL" clId="{C168D49C-4963-3C41-8E31-E950E4763417}" dt="2022-09-04T00:13:13.249" v="94" actId="478"/>
          <ac:picMkLst>
            <pc:docMk/>
            <pc:sldMk cId="431111821" sldId="448"/>
            <ac:picMk id="4100" creationId="{00000000-0000-0000-0000-000000000000}"/>
          </ac:picMkLst>
        </pc:picChg>
      </pc:sldChg>
      <pc:sldChg chg="delSp add del">
        <pc:chgData name="Johannes Herde" userId="ee803e9f-0450-4063-bd13-1f6f25337065" providerId="ADAL" clId="{C168D49C-4963-3C41-8E31-E950E4763417}" dt="2022-09-05T10:27:15.208" v="135" actId="2696"/>
        <pc:sldMkLst>
          <pc:docMk/>
          <pc:sldMk cId="2890711615" sldId="449"/>
        </pc:sldMkLst>
        <pc:picChg chg="del">
          <ac:chgData name="Johannes Herde" userId="ee803e9f-0450-4063-bd13-1f6f25337065" providerId="ADAL" clId="{C168D49C-4963-3C41-8E31-E950E4763417}" dt="2022-09-04T00:09:24.213" v="90" actId="478"/>
          <ac:picMkLst>
            <pc:docMk/>
            <pc:sldMk cId="2890711615" sldId="449"/>
            <ac:picMk id="4100" creationId="{00000000-0000-0000-0000-000000000000}"/>
          </ac:picMkLst>
        </pc:picChg>
      </pc:sldChg>
      <pc:sldChg chg="addSp delSp modSp add mod">
        <pc:chgData name="Johannes Herde" userId="ee803e9f-0450-4063-bd13-1f6f25337065" providerId="ADAL" clId="{C168D49C-4963-3C41-8E31-E950E4763417}" dt="2022-09-05T12:39:57.785" v="1218"/>
        <pc:sldMkLst>
          <pc:docMk/>
          <pc:sldMk cId="3640984160" sldId="450"/>
        </pc:sldMkLst>
        <pc:spChg chg="add mod">
          <ac:chgData name="Johannes Herde" userId="ee803e9f-0450-4063-bd13-1f6f25337065" providerId="ADAL" clId="{C168D49C-4963-3C41-8E31-E950E4763417}" dt="2022-09-05T12:35:54.028" v="1166" actId="114"/>
          <ac:spMkLst>
            <pc:docMk/>
            <pc:sldMk cId="3640984160" sldId="450"/>
            <ac:spMk id="2" creationId="{9481CA3A-ED13-5D3A-6F9A-952E0C7FB695}"/>
          </ac:spMkLst>
        </pc:spChg>
        <pc:spChg chg="mod">
          <ac:chgData name="Johannes Herde" userId="ee803e9f-0450-4063-bd13-1f6f25337065" providerId="ADAL" clId="{C168D49C-4963-3C41-8E31-E950E4763417}" dt="2022-09-05T12:36:58.662" v="1175" actId="113"/>
          <ac:spMkLst>
            <pc:docMk/>
            <pc:sldMk cId="3640984160" sldId="450"/>
            <ac:spMk id="3" creationId="{B7539FE3-DEAC-4ACF-947F-5E1D9614B797}"/>
          </ac:spMkLst>
        </pc:spChg>
        <pc:spChg chg="del mod">
          <ac:chgData name="Johannes Herde" userId="ee803e9f-0450-4063-bd13-1f6f25337065" providerId="ADAL" clId="{C168D49C-4963-3C41-8E31-E950E4763417}" dt="2022-09-05T12:33:21.488" v="1140" actId="478"/>
          <ac:spMkLst>
            <pc:docMk/>
            <pc:sldMk cId="3640984160" sldId="450"/>
            <ac:spMk id="4" creationId="{74AC046B-AD25-41C0-B2EA-8769A325E05D}"/>
          </ac:spMkLst>
        </pc:spChg>
        <pc:spChg chg="mod">
          <ac:chgData name="Johannes Herde" userId="ee803e9f-0450-4063-bd13-1f6f25337065" providerId="ADAL" clId="{C168D49C-4963-3C41-8E31-E950E4763417}" dt="2022-09-05T12:39:57.785" v="1218"/>
          <ac:spMkLst>
            <pc:docMk/>
            <pc:sldMk cId="3640984160" sldId="450"/>
            <ac:spMk id="6" creationId="{12111A10-F40B-3448-0867-D4708CACE73B}"/>
          </ac:spMkLst>
        </pc:spChg>
        <pc:spChg chg="mod">
          <ac:chgData name="Johannes Herde" userId="ee803e9f-0450-4063-bd13-1f6f25337065" providerId="ADAL" clId="{C168D49C-4963-3C41-8E31-E950E4763417}" dt="2022-09-05T12:39:57.785" v="1218"/>
          <ac:spMkLst>
            <pc:docMk/>
            <pc:sldMk cId="3640984160" sldId="450"/>
            <ac:spMk id="7" creationId="{C3CD7C6B-7107-B85F-F32B-2C06ABB580DA}"/>
          </ac:spMkLst>
        </pc:spChg>
        <pc:grpChg chg="add mod">
          <ac:chgData name="Johannes Herde" userId="ee803e9f-0450-4063-bd13-1f6f25337065" providerId="ADAL" clId="{C168D49C-4963-3C41-8E31-E950E4763417}" dt="2022-09-05T12:39:57.785" v="1218"/>
          <ac:grpSpMkLst>
            <pc:docMk/>
            <pc:sldMk cId="3640984160" sldId="450"/>
            <ac:grpSpMk id="5" creationId="{1A356B63-C707-D1F1-2E47-C14B1425CD60}"/>
          </ac:grpSpMkLst>
        </pc:grpChg>
        <pc:picChg chg="del">
          <ac:chgData name="Johannes Herde" userId="ee803e9f-0450-4063-bd13-1f6f25337065" providerId="ADAL" clId="{C168D49C-4963-3C41-8E31-E950E4763417}" dt="2022-09-04T00:09:32.787" v="92" actId="478"/>
          <ac:picMkLst>
            <pc:docMk/>
            <pc:sldMk cId="3640984160" sldId="450"/>
            <ac:picMk id="4100" creationId="{00000000-0000-0000-0000-000000000000}"/>
          </ac:picMkLst>
        </pc:picChg>
      </pc:sldChg>
      <pc:sldChg chg="delSp add del">
        <pc:chgData name="Johannes Herde" userId="ee803e9f-0450-4063-bd13-1f6f25337065" providerId="ADAL" clId="{C168D49C-4963-3C41-8E31-E950E4763417}" dt="2022-09-05T10:28:44.622" v="137" actId="2696"/>
        <pc:sldMkLst>
          <pc:docMk/>
          <pc:sldMk cId="722047840" sldId="451"/>
        </pc:sldMkLst>
        <pc:picChg chg="del">
          <ac:chgData name="Johannes Herde" userId="ee803e9f-0450-4063-bd13-1f6f25337065" providerId="ADAL" clId="{C168D49C-4963-3C41-8E31-E950E4763417}" dt="2022-09-04T00:09:36.790" v="93" actId="478"/>
          <ac:picMkLst>
            <pc:docMk/>
            <pc:sldMk cId="722047840" sldId="451"/>
            <ac:picMk id="4100" creationId="{00000000-0000-0000-0000-000000000000}"/>
          </ac:picMkLst>
        </pc:picChg>
      </pc:sldChg>
      <pc:sldChg chg="addSp delSp modSp add mod">
        <pc:chgData name="Johannes Herde" userId="ee803e9f-0450-4063-bd13-1f6f25337065" providerId="ADAL" clId="{C168D49C-4963-3C41-8E31-E950E4763417}" dt="2022-09-05T12:39:38.496" v="1209"/>
        <pc:sldMkLst>
          <pc:docMk/>
          <pc:sldMk cId="3801136904" sldId="453"/>
        </pc:sldMkLst>
        <pc:spChg chg="add mod">
          <ac:chgData name="Johannes Herde" userId="ee803e9f-0450-4063-bd13-1f6f25337065" providerId="ADAL" clId="{C168D49C-4963-3C41-8E31-E950E4763417}" dt="2022-09-05T10:23:08.299" v="95"/>
          <ac:spMkLst>
            <pc:docMk/>
            <pc:sldMk cId="3801136904" sldId="453"/>
            <ac:spMk id="2" creationId="{E27D0ED0-70F6-7AB6-55E3-81CD3B4A1646}"/>
          </ac:spMkLst>
        </pc:spChg>
        <pc:spChg chg="add mod">
          <ac:chgData name="Johannes Herde" userId="ee803e9f-0450-4063-bd13-1f6f25337065" providerId="ADAL" clId="{C168D49C-4963-3C41-8E31-E950E4763417}" dt="2022-09-05T10:23:08.299" v="95"/>
          <ac:spMkLst>
            <pc:docMk/>
            <pc:sldMk cId="3801136904" sldId="453"/>
            <ac:spMk id="3" creationId="{647E736D-6198-8C54-B388-11DD2DA100DA}"/>
          </ac:spMkLst>
        </pc:spChg>
        <pc:spChg chg="add mod">
          <ac:chgData name="Johannes Herde" userId="ee803e9f-0450-4063-bd13-1f6f25337065" providerId="ADAL" clId="{C168D49C-4963-3C41-8E31-E950E4763417}" dt="2022-09-05T12:12:11.314" v="925" actId="20577"/>
          <ac:spMkLst>
            <pc:docMk/>
            <pc:sldMk cId="3801136904" sldId="453"/>
            <ac:spMk id="4" creationId="{845D14A3-84F9-5E5F-3895-F4851ECC6060}"/>
          </ac:spMkLst>
        </pc:spChg>
        <pc:spChg chg="del">
          <ac:chgData name="Johannes Herde" userId="ee803e9f-0450-4063-bd13-1f6f25337065" providerId="ADAL" clId="{C168D49C-4963-3C41-8E31-E950E4763417}" dt="2022-09-05T12:11:52.853" v="889" actId="478"/>
          <ac:spMkLst>
            <pc:docMk/>
            <pc:sldMk cId="3801136904" sldId="453"/>
            <ac:spMk id="6" creationId="{00000000-0000-0000-0000-000000000000}"/>
          </ac:spMkLst>
        </pc:spChg>
        <pc:spChg chg="mod">
          <ac:chgData name="Johannes Herde" userId="ee803e9f-0450-4063-bd13-1f6f25337065" providerId="ADAL" clId="{C168D49C-4963-3C41-8E31-E950E4763417}" dt="2022-09-05T12:39:38.496" v="1209"/>
          <ac:spMkLst>
            <pc:docMk/>
            <pc:sldMk cId="3801136904" sldId="453"/>
            <ac:spMk id="14" creationId="{98A81CE6-B7AA-7DA8-EE7C-72470BBD143C}"/>
          </ac:spMkLst>
        </pc:spChg>
        <pc:spChg chg="mod">
          <ac:chgData name="Johannes Herde" userId="ee803e9f-0450-4063-bd13-1f6f25337065" providerId="ADAL" clId="{C168D49C-4963-3C41-8E31-E950E4763417}" dt="2022-09-05T12:39:38.496" v="1209"/>
          <ac:spMkLst>
            <pc:docMk/>
            <pc:sldMk cId="3801136904" sldId="453"/>
            <ac:spMk id="15" creationId="{D479F7E9-A361-2355-0516-1E96173C7CF0}"/>
          </ac:spMkLst>
        </pc:spChg>
        <pc:grpChg chg="add mod">
          <ac:chgData name="Johannes Herde" userId="ee803e9f-0450-4063-bd13-1f6f25337065" providerId="ADAL" clId="{C168D49C-4963-3C41-8E31-E950E4763417}" dt="2022-09-05T12:39:38.496" v="1209"/>
          <ac:grpSpMkLst>
            <pc:docMk/>
            <pc:sldMk cId="3801136904" sldId="453"/>
            <ac:grpSpMk id="13" creationId="{10BE90F4-AE65-3159-B684-3364395F5156}"/>
          </ac:grpSpMkLst>
        </pc:grpChg>
        <pc:picChg chg="del">
          <ac:chgData name="Johannes Herde" userId="ee803e9f-0450-4063-bd13-1f6f25337065" providerId="ADAL" clId="{C168D49C-4963-3C41-8E31-E950E4763417}" dt="2022-09-04T00:08:50.642" v="80" actId="478"/>
          <ac:picMkLst>
            <pc:docMk/>
            <pc:sldMk cId="3801136904" sldId="453"/>
            <ac:picMk id="4100" creationId="{00000000-0000-0000-0000-000000000000}"/>
          </ac:picMkLst>
        </pc:picChg>
      </pc:sldChg>
      <pc:sldChg chg="delSp add del">
        <pc:chgData name="Johannes Herde" userId="ee803e9f-0450-4063-bd13-1f6f25337065" providerId="ADAL" clId="{C168D49C-4963-3C41-8E31-E950E4763417}" dt="2022-09-05T10:24:12.512" v="96" actId="2696"/>
        <pc:sldMkLst>
          <pc:docMk/>
          <pc:sldMk cId="937460651" sldId="454"/>
        </pc:sldMkLst>
        <pc:picChg chg="del">
          <ac:chgData name="Johannes Herde" userId="ee803e9f-0450-4063-bd13-1f6f25337065" providerId="ADAL" clId="{C168D49C-4963-3C41-8E31-E950E4763417}" dt="2022-09-04T00:08:53.964" v="81" actId="478"/>
          <ac:picMkLst>
            <pc:docMk/>
            <pc:sldMk cId="937460651" sldId="454"/>
            <ac:picMk id="4100" creationId="{00000000-0000-0000-0000-000000000000}"/>
          </ac:picMkLst>
        </pc:picChg>
      </pc:sldChg>
      <pc:sldChg chg="delSp add del">
        <pc:chgData name="Johannes Herde" userId="ee803e9f-0450-4063-bd13-1f6f25337065" providerId="ADAL" clId="{C168D49C-4963-3C41-8E31-E950E4763417}" dt="2022-09-05T10:27:21.949" v="136" actId="2696"/>
        <pc:sldMkLst>
          <pc:docMk/>
          <pc:sldMk cId="3012998944" sldId="455"/>
        </pc:sldMkLst>
        <pc:picChg chg="del">
          <ac:chgData name="Johannes Herde" userId="ee803e9f-0450-4063-bd13-1f6f25337065" providerId="ADAL" clId="{C168D49C-4963-3C41-8E31-E950E4763417}" dt="2022-09-04T00:09:28.511" v="91" actId="478"/>
          <ac:picMkLst>
            <pc:docMk/>
            <pc:sldMk cId="3012998944" sldId="455"/>
            <ac:picMk id="4100"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119" cy="500777"/>
          </a:xfrm>
          <a:prstGeom prst="rect">
            <a:avLst/>
          </a:prstGeom>
        </p:spPr>
        <p:txBody>
          <a:bodyPr vert="horz" lIns="96551" tIns="48276" rIns="96551" bIns="48276" rtlCol="0"/>
          <a:lstStyle>
            <a:lvl1pPr algn="l">
              <a:defRPr sz="1300"/>
            </a:lvl1pPr>
          </a:lstStyle>
          <a:p>
            <a:endParaRPr lang="de-DE" dirty="0"/>
          </a:p>
        </p:txBody>
      </p:sp>
      <p:sp>
        <p:nvSpPr>
          <p:cNvPr id="3" name="Datumsplatzhalter 2"/>
          <p:cNvSpPr>
            <a:spLocks noGrp="1"/>
          </p:cNvSpPr>
          <p:nvPr>
            <p:ph type="dt" sz="quarter" idx="1"/>
          </p:nvPr>
        </p:nvSpPr>
        <p:spPr>
          <a:xfrm>
            <a:off x="3898102" y="0"/>
            <a:ext cx="2982119" cy="500777"/>
          </a:xfrm>
          <a:prstGeom prst="rect">
            <a:avLst/>
          </a:prstGeom>
        </p:spPr>
        <p:txBody>
          <a:bodyPr vert="horz" lIns="96551" tIns="48276" rIns="96551" bIns="48276" rtlCol="0"/>
          <a:lstStyle>
            <a:lvl1pPr algn="r">
              <a:defRPr sz="1300"/>
            </a:lvl1pPr>
          </a:lstStyle>
          <a:p>
            <a:endParaRPr lang="de-DE" dirty="0"/>
          </a:p>
        </p:txBody>
      </p:sp>
      <p:sp>
        <p:nvSpPr>
          <p:cNvPr id="4" name="Fußzeilenplatzhalter 3"/>
          <p:cNvSpPr>
            <a:spLocks noGrp="1"/>
          </p:cNvSpPr>
          <p:nvPr>
            <p:ph type="ftr" sz="quarter" idx="2"/>
          </p:nvPr>
        </p:nvSpPr>
        <p:spPr>
          <a:xfrm>
            <a:off x="0" y="9513023"/>
            <a:ext cx="2982119" cy="500777"/>
          </a:xfrm>
          <a:prstGeom prst="rect">
            <a:avLst/>
          </a:prstGeom>
        </p:spPr>
        <p:txBody>
          <a:bodyPr vert="horz" lIns="96551" tIns="48276" rIns="96551" bIns="48276" rtlCol="0" anchor="b"/>
          <a:lstStyle>
            <a:lvl1pPr algn="l">
              <a:defRPr sz="1300"/>
            </a:lvl1pPr>
          </a:lstStyle>
          <a:p>
            <a:endParaRPr lang="de-DE"/>
          </a:p>
        </p:txBody>
      </p:sp>
      <p:sp>
        <p:nvSpPr>
          <p:cNvPr id="5" name="Foliennummernplatzhalter 4"/>
          <p:cNvSpPr>
            <a:spLocks noGrp="1"/>
          </p:cNvSpPr>
          <p:nvPr>
            <p:ph type="sldNum" sz="quarter" idx="3"/>
          </p:nvPr>
        </p:nvSpPr>
        <p:spPr>
          <a:xfrm>
            <a:off x="3898102" y="9513023"/>
            <a:ext cx="2982119" cy="500777"/>
          </a:xfrm>
          <a:prstGeom prst="rect">
            <a:avLst/>
          </a:prstGeom>
        </p:spPr>
        <p:txBody>
          <a:bodyPr vert="horz" lIns="96551" tIns="48276" rIns="96551" bIns="48276" rtlCol="0" anchor="b"/>
          <a:lstStyle>
            <a:lvl1pPr algn="r">
              <a:defRPr sz="1300"/>
            </a:lvl1pPr>
          </a:lstStyle>
          <a:p>
            <a:fld id="{9BA5229C-57AD-4B80-B11A-C470B3945E01}" type="slidenum">
              <a:rPr lang="de-DE" smtClean="0"/>
              <a:pPr/>
              <a:t>‹Nr.›</a:t>
            </a:fld>
            <a:endParaRPr lang="de-DE" dirty="0"/>
          </a:p>
        </p:txBody>
      </p:sp>
      <p:pic>
        <p:nvPicPr>
          <p:cNvPr id="6" name="Grafik 0" descr="Logo_kurz.jpg"/>
          <p:cNvPicPr/>
          <p:nvPr/>
        </p:nvPicPr>
        <p:blipFill>
          <a:blip r:embed="rId2" cstate="print"/>
          <a:stretch>
            <a:fillRect/>
          </a:stretch>
        </p:blipFill>
        <p:spPr>
          <a:xfrm>
            <a:off x="5464132" y="78363"/>
            <a:ext cx="1331754" cy="433744"/>
          </a:xfrm>
          <a:prstGeom prst="rect">
            <a:avLst/>
          </a:prstGeom>
        </p:spPr>
      </p:pic>
    </p:spTree>
    <p:extLst>
      <p:ext uri="{BB962C8B-B14F-4D97-AF65-F5344CB8AC3E}">
        <p14:creationId xmlns:p14="http://schemas.microsoft.com/office/powerpoint/2010/main" val="20881989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119" cy="500777"/>
          </a:xfrm>
          <a:prstGeom prst="rect">
            <a:avLst/>
          </a:prstGeom>
        </p:spPr>
        <p:txBody>
          <a:bodyPr vert="horz" lIns="96551" tIns="48276" rIns="96551" bIns="48276" rtlCol="0"/>
          <a:lstStyle>
            <a:lvl1pPr algn="l">
              <a:defRPr sz="1300"/>
            </a:lvl1pPr>
          </a:lstStyle>
          <a:p>
            <a:endParaRPr lang="de-DE"/>
          </a:p>
        </p:txBody>
      </p:sp>
      <p:sp>
        <p:nvSpPr>
          <p:cNvPr id="3" name="Datumsplatzhalter 2"/>
          <p:cNvSpPr>
            <a:spLocks noGrp="1"/>
          </p:cNvSpPr>
          <p:nvPr>
            <p:ph type="dt" idx="1"/>
          </p:nvPr>
        </p:nvSpPr>
        <p:spPr>
          <a:xfrm>
            <a:off x="3898102" y="0"/>
            <a:ext cx="2982119" cy="500777"/>
          </a:xfrm>
          <a:prstGeom prst="rect">
            <a:avLst/>
          </a:prstGeom>
        </p:spPr>
        <p:txBody>
          <a:bodyPr vert="horz" lIns="96551" tIns="48276" rIns="96551" bIns="48276" rtlCol="0"/>
          <a:lstStyle>
            <a:lvl1pPr algn="r">
              <a:defRPr sz="1300"/>
            </a:lvl1pPr>
          </a:lstStyle>
          <a:p>
            <a:fld id="{FE7C0944-93B8-461E-8F1A-9961D73FC234}" type="datetimeFigureOut">
              <a:rPr lang="de-DE" smtClean="0"/>
              <a:pPr/>
              <a:t>16.09.2022</a:t>
            </a:fld>
            <a:endParaRPr lang="de-DE"/>
          </a:p>
        </p:txBody>
      </p:sp>
      <p:sp>
        <p:nvSpPr>
          <p:cNvPr id="4" name="Folienbildplatzhalter 3"/>
          <p:cNvSpPr>
            <a:spLocks noGrp="1" noRot="1" noChangeAspect="1"/>
          </p:cNvSpPr>
          <p:nvPr>
            <p:ph type="sldImg" idx="2"/>
          </p:nvPr>
        </p:nvSpPr>
        <p:spPr>
          <a:xfrm>
            <a:off x="938213" y="750888"/>
            <a:ext cx="5006975" cy="3756025"/>
          </a:xfrm>
          <a:prstGeom prst="rect">
            <a:avLst/>
          </a:prstGeom>
          <a:noFill/>
          <a:ln w="12700">
            <a:solidFill>
              <a:prstClr val="black"/>
            </a:solidFill>
          </a:ln>
        </p:spPr>
        <p:txBody>
          <a:bodyPr vert="horz" lIns="96551" tIns="48276" rIns="96551" bIns="48276" rtlCol="0" anchor="ctr"/>
          <a:lstStyle/>
          <a:p>
            <a:endParaRPr lang="de-DE"/>
          </a:p>
        </p:txBody>
      </p:sp>
      <p:sp>
        <p:nvSpPr>
          <p:cNvPr id="5" name="Notizenplatzhalter 4"/>
          <p:cNvSpPr>
            <a:spLocks noGrp="1"/>
          </p:cNvSpPr>
          <p:nvPr>
            <p:ph type="body" sz="quarter" idx="3"/>
          </p:nvPr>
        </p:nvSpPr>
        <p:spPr>
          <a:xfrm>
            <a:off x="688182" y="4757381"/>
            <a:ext cx="5505450" cy="4506992"/>
          </a:xfrm>
          <a:prstGeom prst="rect">
            <a:avLst/>
          </a:prstGeom>
        </p:spPr>
        <p:txBody>
          <a:bodyPr vert="horz" lIns="96551" tIns="48276" rIns="96551" bIns="48276"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513023"/>
            <a:ext cx="2982119" cy="500777"/>
          </a:xfrm>
          <a:prstGeom prst="rect">
            <a:avLst/>
          </a:prstGeom>
        </p:spPr>
        <p:txBody>
          <a:bodyPr vert="horz" lIns="96551" tIns="48276" rIns="96551" bIns="48276" rtlCol="0" anchor="b"/>
          <a:lstStyle>
            <a:lvl1pPr algn="l">
              <a:defRPr sz="1300"/>
            </a:lvl1pPr>
          </a:lstStyle>
          <a:p>
            <a:endParaRPr lang="de-DE"/>
          </a:p>
        </p:txBody>
      </p:sp>
      <p:sp>
        <p:nvSpPr>
          <p:cNvPr id="7" name="Foliennummernplatzhalter 6"/>
          <p:cNvSpPr>
            <a:spLocks noGrp="1"/>
          </p:cNvSpPr>
          <p:nvPr>
            <p:ph type="sldNum" sz="quarter" idx="5"/>
          </p:nvPr>
        </p:nvSpPr>
        <p:spPr>
          <a:xfrm>
            <a:off x="3898102" y="9513023"/>
            <a:ext cx="2982119" cy="500777"/>
          </a:xfrm>
          <a:prstGeom prst="rect">
            <a:avLst/>
          </a:prstGeom>
        </p:spPr>
        <p:txBody>
          <a:bodyPr vert="horz" lIns="96551" tIns="48276" rIns="96551" bIns="48276" rtlCol="0" anchor="b"/>
          <a:lstStyle>
            <a:lvl1pPr algn="r">
              <a:defRPr sz="1300"/>
            </a:lvl1pPr>
          </a:lstStyle>
          <a:p>
            <a:fld id="{4665E080-F314-4360-8501-532295B4B152}" type="slidenum">
              <a:rPr lang="de-DE" smtClean="0"/>
              <a:pPr/>
              <a:t>‹Nr.›</a:t>
            </a:fld>
            <a:endParaRPr lang="de-DE"/>
          </a:p>
        </p:txBody>
      </p:sp>
    </p:spTree>
    <p:extLst>
      <p:ext uri="{BB962C8B-B14F-4D97-AF65-F5344CB8AC3E}">
        <p14:creationId xmlns:p14="http://schemas.microsoft.com/office/powerpoint/2010/main" val="33682792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665E080-F314-4360-8501-532295B4B152}" type="slidenum">
              <a:rPr lang="de-DE" smtClean="0"/>
              <a:t>4</a:t>
            </a:fld>
            <a:endParaRPr lang="de-DE"/>
          </a:p>
        </p:txBody>
      </p:sp>
    </p:spTree>
    <p:extLst>
      <p:ext uri="{BB962C8B-B14F-4D97-AF65-F5344CB8AC3E}">
        <p14:creationId xmlns:p14="http://schemas.microsoft.com/office/powerpoint/2010/main" val="13794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665E080-F314-4360-8501-532295B4B152}" type="slidenum">
              <a:rPr lang="de-DE" smtClean="0"/>
              <a:t>5</a:t>
            </a:fld>
            <a:endParaRPr lang="de-DE"/>
          </a:p>
        </p:txBody>
      </p:sp>
    </p:spTree>
    <p:extLst>
      <p:ext uri="{BB962C8B-B14F-4D97-AF65-F5344CB8AC3E}">
        <p14:creationId xmlns:p14="http://schemas.microsoft.com/office/powerpoint/2010/main" val="3407652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4" name="Grafik 10">
            <a:extLst>
              <a:ext uri="{FF2B5EF4-FFF2-40B4-BE49-F238E27FC236}">
                <a16:creationId xmlns:a16="http://schemas.microsoft.com/office/drawing/2014/main" id="{9EC1444D-5883-A7F1-9CCD-2E909C47125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0" t="7311" r="6474" b="3800"/>
          <a:stretch/>
        </p:blipFill>
        <p:spPr>
          <a:xfrm>
            <a:off x="-10019" y="0"/>
            <a:ext cx="9154020" cy="6858000"/>
          </a:xfrm>
          <a:prstGeom prst="rect">
            <a:avLst/>
          </a:prstGeom>
        </p:spPr>
      </p:pic>
    </p:spTree>
    <p:extLst>
      <p:ext uri="{BB962C8B-B14F-4D97-AF65-F5344CB8AC3E}">
        <p14:creationId xmlns:p14="http://schemas.microsoft.com/office/powerpoint/2010/main" val="372786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C966B0B6-BD2A-4DC9-9C88-23F4E258DB52}" type="datetime1">
              <a:rPr lang="de-DE" smtClean="0"/>
              <a:pPr/>
              <a:t>16.09.2022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DA172F4-C7F8-4CC8-8018-4B037DB71D50}" type="slidenum">
              <a:rPr lang="de-DE" smtClean="0"/>
              <a:pPr/>
              <a:t>‹Nr.›</a:t>
            </a:fld>
            <a:endParaRPr lang="de-DE"/>
          </a:p>
        </p:txBody>
      </p:sp>
    </p:spTree>
    <p:extLst>
      <p:ext uri="{BB962C8B-B14F-4D97-AF65-F5344CB8AC3E}">
        <p14:creationId xmlns:p14="http://schemas.microsoft.com/office/powerpoint/2010/main" val="78954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02F8DCE-8BC7-4913-B56D-AE3B9764AB33}" type="datetime1">
              <a:rPr lang="de-DE" smtClean="0"/>
              <a:pPr/>
              <a:t>16.09.2022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DA172F4-C7F8-4CC8-8018-4B037DB71D50}" type="slidenum">
              <a:rPr lang="de-DE" smtClean="0"/>
              <a:pPr/>
              <a:t>‹Nr.›</a:t>
            </a:fld>
            <a:endParaRPr lang="de-DE"/>
          </a:p>
        </p:txBody>
      </p:sp>
    </p:spTree>
    <p:extLst>
      <p:ext uri="{BB962C8B-B14F-4D97-AF65-F5344CB8AC3E}">
        <p14:creationId xmlns:p14="http://schemas.microsoft.com/office/powerpoint/2010/main" val="113566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7851A79-A588-467C-916C-C35052E8FF73}" type="datetime1">
              <a:rPr lang="de-DE" smtClean="0"/>
              <a:pPr/>
              <a:t>16.09.2022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DA172F4-C7F8-4CC8-8018-4B037DB71D50}" type="slidenum">
              <a:rPr lang="de-DE" smtClean="0"/>
              <a:pPr/>
              <a:t>‹Nr.›</a:t>
            </a:fld>
            <a:endParaRPr lang="de-DE"/>
          </a:p>
        </p:txBody>
      </p:sp>
    </p:spTree>
    <p:extLst>
      <p:ext uri="{BB962C8B-B14F-4D97-AF65-F5344CB8AC3E}">
        <p14:creationId xmlns:p14="http://schemas.microsoft.com/office/powerpoint/2010/main" val="122599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 überschrift">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a:xfrm>
            <a:off x="6553200" y="6356350"/>
            <a:ext cx="2133600" cy="365125"/>
          </a:xfrm>
        </p:spPr>
        <p:txBody>
          <a:bodyPr/>
          <a:lstStyle/>
          <a:p>
            <a:fld id="{FDA172F4-C7F8-4CC8-8018-4B037DB71D50}" type="slidenum">
              <a:rPr lang="de-DE" smtClean="0"/>
              <a:pPr/>
              <a:t>‹Nr.›</a:t>
            </a:fld>
            <a:endParaRPr lang="de-DE"/>
          </a:p>
        </p:txBody>
      </p:sp>
      <p:sp>
        <p:nvSpPr>
          <p:cNvPr id="11" name="Titelplatzhalter 1"/>
          <p:cNvSpPr>
            <a:spLocks noGrp="1"/>
          </p:cNvSpPr>
          <p:nvPr>
            <p:ph type="title" hasCustomPrompt="1"/>
          </p:nvPr>
        </p:nvSpPr>
        <p:spPr>
          <a:xfrm>
            <a:off x="462900" y="1052736"/>
            <a:ext cx="7931224" cy="1008112"/>
          </a:xfrm>
          <a:prstGeom prst="rect">
            <a:avLst/>
          </a:prstGeom>
        </p:spPr>
        <p:txBody>
          <a:bodyPr vert="horz" lIns="91440" tIns="45720" rIns="91440" bIns="45720" rtlCol="0" anchor="ctr">
            <a:noAutofit/>
          </a:bodyPr>
          <a:lstStyle>
            <a:lvl1pPr algn="l">
              <a:defRPr sz="2800" b="1" i="0">
                <a:solidFill>
                  <a:srgbClr val="C00000"/>
                </a:solidFill>
              </a:defRPr>
            </a:lvl1pPr>
          </a:lstStyle>
          <a:p>
            <a:r>
              <a:rPr lang="de-DE" dirty="0"/>
              <a:t>Titelmasterformat durch Klicken bearbeiten</a:t>
            </a:r>
            <a:br>
              <a:rPr lang="de-DE" dirty="0"/>
            </a:br>
            <a:endParaRPr lang="de-DE" dirty="0"/>
          </a:p>
        </p:txBody>
      </p:sp>
      <p:sp>
        <p:nvSpPr>
          <p:cNvPr id="6" name="Inhaltsplatzhalter 2"/>
          <p:cNvSpPr>
            <a:spLocks noGrp="1"/>
          </p:cNvSpPr>
          <p:nvPr>
            <p:ph sz="half" idx="1"/>
          </p:nvPr>
        </p:nvSpPr>
        <p:spPr>
          <a:xfrm>
            <a:off x="460050" y="2219027"/>
            <a:ext cx="7931224" cy="4137323"/>
          </a:xfrm>
        </p:spPr>
        <p:txBody>
          <a:bodyPr/>
          <a:lstStyle>
            <a:lvl1pPr marL="0" indent="0">
              <a:buFont typeface="Wingdings" charset="2"/>
              <a:buNone/>
              <a:defRPr sz="2600" b="1"/>
            </a:lvl1pPr>
            <a:lvl2pPr marL="311150" indent="-222250">
              <a:buFont typeface="Arial" panose="020B0604020202020204" pitchFamily="34" charset="0"/>
              <a:buChar char="•"/>
              <a:tabLst/>
              <a:defRPr sz="2000"/>
            </a:lvl2pPr>
            <a:lvl3pPr marL="668338" indent="-312738">
              <a:buFont typeface="Symbol" pitchFamily="2" charset="2"/>
              <a:buChar char="-"/>
              <a:tabLst/>
              <a:defRPr sz="2000"/>
            </a:lvl3pPr>
            <a:lvl4pPr marL="1201738" indent="-311150">
              <a:tabLst/>
              <a:defRPr sz="1800"/>
            </a:lvl4pPr>
            <a:lvl5pPr marL="1692275" indent="-266700">
              <a:tabLst/>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31546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tzt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Click to edit Master title style</a:t>
            </a:r>
            <a:endParaRPr lang="en-US"/>
          </a:p>
        </p:txBody>
      </p:sp>
      <p:sp>
        <p:nvSpPr>
          <p:cNvPr id="3" name="Date Placeholder 2"/>
          <p:cNvSpPr>
            <a:spLocks noGrp="1"/>
          </p:cNvSpPr>
          <p:nvPr>
            <p:ph type="dt" sz="half" idx="10"/>
          </p:nvPr>
        </p:nvSpPr>
        <p:spPr/>
        <p:txBody>
          <a:bodyPr/>
          <a:lstStyle/>
          <a:p>
            <a:fld id="{201CBA51-ED34-45C6-9B24-58C4EB5ED7F5}" type="datetime1">
              <a:rPr lang="de-DE" smtClean="0"/>
              <a:pPr/>
              <a:t>16.09.2022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DA172F4-C7F8-4CC8-8018-4B037DB71D50}" type="slidenum">
              <a:rPr lang="de-DE" smtClean="0"/>
              <a:pPr/>
              <a:t>‹Nr.›</a:t>
            </a:fld>
            <a:endParaRPr lang="de-DE"/>
          </a:p>
        </p:txBody>
      </p:sp>
      <p:pic>
        <p:nvPicPr>
          <p:cNvPr id="6" name="Grafik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314883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96752"/>
            <a:ext cx="8229600" cy="1143000"/>
          </a:xfrm>
        </p:spPr>
        <p:txBody>
          <a:bodyPr>
            <a:normAutofit/>
          </a:bodyPr>
          <a:lstStyle>
            <a:lvl1pPr algn="l">
              <a:defRPr sz="2800">
                <a:solidFill>
                  <a:srgbClr val="C00000"/>
                </a:solidFill>
              </a:defRPr>
            </a:lvl1pPr>
          </a:lstStyle>
          <a:p>
            <a:r>
              <a:rPr lang="de-DE" dirty="0"/>
              <a:t>Click </a:t>
            </a:r>
            <a:r>
              <a:rPr lang="de-DE" dirty="0" err="1"/>
              <a:t>to</a:t>
            </a:r>
            <a:r>
              <a:rPr lang="de-DE" dirty="0"/>
              <a:t> </a:t>
            </a:r>
            <a:r>
              <a:rPr lang="de-DE" dirty="0" err="1"/>
              <a:t>edit</a:t>
            </a:r>
            <a:r>
              <a:rPr lang="de-DE" dirty="0"/>
              <a:t> Master title style</a:t>
            </a:r>
            <a:br>
              <a:rPr lang="de-DE" dirty="0"/>
            </a:br>
            <a:endParaRPr lang="en-US" dirty="0"/>
          </a:p>
        </p:txBody>
      </p:sp>
      <p:sp>
        <p:nvSpPr>
          <p:cNvPr id="3" name="Date Placeholder 2"/>
          <p:cNvSpPr>
            <a:spLocks noGrp="1"/>
          </p:cNvSpPr>
          <p:nvPr>
            <p:ph type="dt" sz="half" idx="10"/>
          </p:nvPr>
        </p:nvSpPr>
        <p:spPr/>
        <p:txBody>
          <a:bodyPr/>
          <a:lstStyle/>
          <a:p>
            <a:fld id="{201CBA51-ED34-45C6-9B24-58C4EB5ED7F5}" type="datetime1">
              <a:rPr lang="de-DE" smtClean="0"/>
              <a:pPr/>
              <a:t>16.09.2022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DA172F4-C7F8-4CC8-8018-4B037DB71D50}" type="slidenum">
              <a:rPr lang="de-DE" smtClean="0"/>
              <a:pPr/>
              <a:t>‹Nr.›</a:t>
            </a:fld>
            <a:endParaRPr lang="de-DE"/>
          </a:p>
        </p:txBody>
      </p:sp>
    </p:spTree>
    <p:extLst>
      <p:ext uri="{BB962C8B-B14F-4D97-AF65-F5344CB8AC3E}">
        <p14:creationId xmlns:p14="http://schemas.microsoft.com/office/powerpoint/2010/main" val="79635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2CF13D4-D851-4D4B-92C5-5EFCB2F36784}" type="datetime1">
              <a:rPr lang="de-DE" smtClean="0"/>
              <a:pPr/>
              <a:t>16.09.2022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DA172F4-C7F8-4CC8-8018-4B037DB71D50}" type="slidenum">
              <a:rPr lang="de-DE" smtClean="0"/>
              <a:pPr/>
              <a:t>‹Nr.›</a:t>
            </a:fld>
            <a:endParaRPr lang="de-DE"/>
          </a:p>
        </p:txBody>
      </p:sp>
    </p:spTree>
    <p:extLst>
      <p:ext uri="{BB962C8B-B14F-4D97-AF65-F5344CB8AC3E}">
        <p14:creationId xmlns:p14="http://schemas.microsoft.com/office/powerpoint/2010/main" val="57892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0857FC-B791-438D-8382-7A6D4BB8F3DC}" type="datetime1">
              <a:rPr lang="de-DE" smtClean="0"/>
              <a:pPr/>
              <a:t>16.09.2022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DA172F4-C7F8-4CC8-8018-4B037DB71D50}" type="slidenum">
              <a:rPr lang="de-DE" smtClean="0"/>
              <a:pPr/>
              <a:t>‹Nr.›</a:t>
            </a:fld>
            <a:endParaRPr lang="de-DE"/>
          </a:p>
        </p:txBody>
      </p:sp>
    </p:spTree>
    <p:extLst>
      <p:ext uri="{BB962C8B-B14F-4D97-AF65-F5344CB8AC3E}">
        <p14:creationId xmlns:p14="http://schemas.microsoft.com/office/powerpoint/2010/main" val="218471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5CF48E-28CB-4283-9959-8A0F04C90F1B}" type="datetime1">
              <a:rPr lang="de-DE" smtClean="0"/>
              <a:pPr/>
              <a:t>16.09.2022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DA172F4-C7F8-4CC8-8018-4B037DB71D50}" type="slidenum">
              <a:rPr lang="de-DE" smtClean="0"/>
              <a:pPr/>
              <a:t>‹Nr.›</a:t>
            </a:fld>
            <a:endParaRPr lang="de-DE"/>
          </a:p>
        </p:txBody>
      </p:sp>
    </p:spTree>
    <p:extLst>
      <p:ext uri="{BB962C8B-B14F-4D97-AF65-F5344CB8AC3E}">
        <p14:creationId xmlns:p14="http://schemas.microsoft.com/office/powerpoint/2010/main" val="243822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7FEBD5-6A8B-48C7-8B84-5AD5F8AADE08}" type="datetime1">
              <a:rPr lang="de-DE" smtClean="0"/>
              <a:pPr/>
              <a:t>16.09.2022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DA172F4-C7F8-4CC8-8018-4B037DB71D50}" type="slidenum">
              <a:rPr lang="de-DE" smtClean="0"/>
              <a:pPr/>
              <a:t>‹Nr.›</a:t>
            </a:fld>
            <a:endParaRPr lang="de-DE"/>
          </a:p>
        </p:txBody>
      </p:sp>
    </p:spTree>
    <p:extLst>
      <p:ext uri="{BB962C8B-B14F-4D97-AF65-F5344CB8AC3E}">
        <p14:creationId xmlns:p14="http://schemas.microsoft.com/office/powerpoint/2010/main" val="340613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176768D9-B0BF-4BC8-AC22-923D83DDB312}" type="datetime1">
              <a:rPr lang="de-DE" smtClean="0"/>
              <a:pPr/>
              <a:t>16.09.2022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DA172F4-C7F8-4CC8-8018-4B037DB71D50}" type="slidenum">
              <a:rPr lang="de-DE" smtClean="0"/>
              <a:pPr/>
              <a:t>‹Nr.›</a:t>
            </a:fld>
            <a:endParaRPr lang="de-DE"/>
          </a:p>
        </p:txBody>
      </p:sp>
    </p:spTree>
    <p:extLst>
      <p:ext uri="{BB962C8B-B14F-4D97-AF65-F5344CB8AC3E}">
        <p14:creationId xmlns:p14="http://schemas.microsoft.com/office/powerpoint/2010/main" val="13373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CBA51-ED34-45C6-9B24-58C4EB5ED7F5}" type="datetime1">
              <a:rPr lang="de-DE" smtClean="0"/>
              <a:pPr/>
              <a:t>16.09.2022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172F4-C7F8-4CC8-8018-4B037DB71D50}" type="slidenum">
              <a:rPr lang="de-DE" smtClean="0"/>
              <a:pPr/>
              <a:t>‹Nr.›</a:t>
            </a:fld>
            <a:endParaRPr lang="de-DE"/>
          </a:p>
        </p:txBody>
      </p:sp>
      <p:sp>
        <p:nvSpPr>
          <p:cNvPr id="9" name="Foliennummernplatzhalter 5"/>
          <p:cNvSpPr txBox="1">
            <a:spLocks/>
          </p:cNvSpPr>
          <p:nvPr userDrawn="1"/>
        </p:nvSpPr>
        <p:spPr>
          <a:xfrm>
            <a:off x="906138" y="6165304"/>
            <a:ext cx="7266262"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solidFill>
                  <a:schemeClr val="tx1">
                    <a:lumMod val="95000"/>
                    <a:lumOff val="5000"/>
                  </a:schemeClr>
                </a:solidFill>
                <a:effectLst>
                  <a:outerShdw sx="1000" sy="1000" algn="ctr" rotWithShape="0">
                    <a:schemeClr val="bg1"/>
                  </a:outerShdw>
                </a:effectLst>
                <a:latin typeface="Arial" pitchFamily="34" charset="0"/>
                <a:cs typeface="Arial" pitchFamily="34" charset="0"/>
              </a:rPr>
              <a:t>Oberstufenzentrum Informations- und Medizintechnik</a:t>
            </a:r>
          </a:p>
        </p:txBody>
      </p:sp>
      <p:grpSp>
        <p:nvGrpSpPr>
          <p:cNvPr id="8" name="Gruppieren 7">
            <a:extLst>
              <a:ext uri="{FF2B5EF4-FFF2-40B4-BE49-F238E27FC236}">
                <a16:creationId xmlns:a16="http://schemas.microsoft.com/office/drawing/2014/main" id="{A2A003A5-9F1F-7545-A9C2-413056EE8EFE}"/>
              </a:ext>
            </a:extLst>
          </p:cNvPr>
          <p:cNvGrpSpPr/>
          <p:nvPr userDrawn="1"/>
        </p:nvGrpSpPr>
        <p:grpSpPr>
          <a:xfrm>
            <a:off x="1" y="-2"/>
            <a:ext cx="9144000" cy="6858002"/>
            <a:chOff x="1" y="-2"/>
            <a:chExt cx="9144000" cy="6858002"/>
          </a:xfrm>
        </p:grpSpPr>
        <p:pic>
          <p:nvPicPr>
            <p:cNvPr id="10" name="Picture 4">
              <a:extLst>
                <a:ext uri="{FF2B5EF4-FFF2-40B4-BE49-F238E27FC236}">
                  <a16:creationId xmlns:a16="http://schemas.microsoft.com/office/drawing/2014/main" id="{5EB40849-DA63-B045-8D8C-BDAACFE1702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2"/>
              <a:ext cx="9144000" cy="6858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Grafik 10">
              <a:extLst>
                <a:ext uri="{FF2B5EF4-FFF2-40B4-BE49-F238E27FC236}">
                  <a16:creationId xmlns:a16="http://schemas.microsoft.com/office/drawing/2014/main" id="{69E98015-CF14-3A4A-82D1-3EABF45F831C}"/>
                </a:ext>
              </a:extLst>
            </p:cNvPr>
            <p:cNvPicPr>
              <a:picLocks noChangeAspect="1"/>
            </p:cNvPicPr>
            <p:nvPr userDrawn="1"/>
          </p:nvPicPr>
          <p:blipFill rotWithShape="1">
            <a:blip r:embed="rId15"/>
            <a:srcRect t="7948" r="10065"/>
            <a:stretch/>
          </p:blipFill>
          <p:spPr>
            <a:xfrm>
              <a:off x="5496420" y="224"/>
              <a:ext cx="3647580" cy="2502011"/>
            </a:xfrm>
            <a:prstGeom prst="rect">
              <a:avLst/>
            </a:prstGeom>
          </p:spPr>
        </p:pic>
      </p:grpSp>
    </p:spTree>
    <p:extLst>
      <p:ext uri="{BB962C8B-B14F-4D97-AF65-F5344CB8AC3E}">
        <p14:creationId xmlns:p14="http://schemas.microsoft.com/office/powerpoint/2010/main" val="209716236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6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12.pn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39" y="1052736"/>
            <a:ext cx="8712968" cy="3672408"/>
          </a:xfrm>
        </p:spPr>
        <p:txBody>
          <a:bodyPr>
            <a:normAutofit/>
          </a:bodyPr>
          <a:lstStyle/>
          <a:p>
            <a:pPr>
              <a:spcAft>
                <a:spcPts val="1800"/>
              </a:spcAft>
            </a:pPr>
            <a:r>
              <a:rPr lang="en-US" sz="3200" b="1" i="0" dirty="0">
                <a:solidFill>
                  <a:srgbClr val="C00000"/>
                </a:solidFill>
                <a:cs typeface="Calibri"/>
              </a:rPr>
              <a:t>LS01.1:</a:t>
            </a:r>
            <a:br>
              <a:rPr lang="en-US" sz="3200" b="1" i="0" dirty="0">
                <a:solidFill>
                  <a:srgbClr val="C00000"/>
                </a:solidFill>
                <a:cs typeface="Calibri"/>
              </a:rPr>
            </a:br>
            <a:r>
              <a:rPr lang="en-US" sz="3200" b="1" dirty="0">
                <a:solidFill>
                  <a:srgbClr val="C00000"/>
                </a:solidFill>
                <a:cs typeface="Calibri"/>
              </a:rPr>
              <a:t>Das </a:t>
            </a:r>
            <a:r>
              <a:rPr lang="en-US" sz="3200" b="1" dirty="0" err="1">
                <a:solidFill>
                  <a:srgbClr val="C00000"/>
                </a:solidFill>
                <a:cs typeface="Calibri"/>
              </a:rPr>
              <a:t>Unternehmen</a:t>
            </a:r>
            <a:r>
              <a:rPr lang="en-US" sz="3200" b="1" dirty="0">
                <a:solidFill>
                  <a:srgbClr val="C00000"/>
                </a:solidFill>
                <a:cs typeface="Calibri"/>
              </a:rPr>
              <a:t> </a:t>
            </a:r>
            <a:r>
              <a:rPr lang="en-US" sz="3200" b="1" dirty="0" err="1">
                <a:solidFill>
                  <a:srgbClr val="C00000"/>
                </a:solidFill>
                <a:cs typeface="Calibri"/>
              </a:rPr>
              <a:t>erkunden</a:t>
            </a:r>
            <a:r>
              <a:rPr lang="en-US" sz="3200" b="1" dirty="0">
                <a:solidFill>
                  <a:srgbClr val="C00000"/>
                </a:solidFill>
                <a:cs typeface="Calibri"/>
              </a:rPr>
              <a:t> und </a:t>
            </a:r>
            <a:r>
              <a:rPr lang="en-US" sz="3200" b="1" dirty="0" err="1">
                <a:solidFill>
                  <a:srgbClr val="C00000"/>
                </a:solidFill>
                <a:cs typeface="Calibri"/>
              </a:rPr>
              <a:t>präsentieren</a:t>
            </a:r>
            <a:r>
              <a:rPr lang="en-US" sz="2400" dirty="0">
                <a:cs typeface="Calibri"/>
              </a:rPr>
              <a:t/>
            </a:r>
            <a:br>
              <a:rPr lang="en-US" sz="2400" dirty="0">
                <a:cs typeface="Calibri"/>
              </a:rPr>
            </a:br>
            <a:r>
              <a:rPr lang="en-US" sz="2400" dirty="0">
                <a:cs typeface="Calibri"/>
              </a:rPr>
              <a:t/>
            </a:r>
            <a:br>
              <a:rPr lang="en-US" sz="2400" dirty="0">
                <a:cs typeface="Calibri"/>
              </a:rPr>
            </a:br>
            <a:r>
              <a:rPr lang="en-US" sz="2400" dirty="0">
                <a:cs typeface="Calibri"/>
              </a:rPr>
              <a:t/>
            </a:r>
            <a:br>
              <a:rPr lang="en-US" sz="2400" dirty="0">
                <a:cs typeface="Calibri"/>
              </a:rPr>
            </a:br>
            <a:r>
              <a:rPr lang="en-US" sz="2400" dirty="0">
                <a:cs typeface="Calibri"/>
              </a:rPr>
              <a:t>Handlungsszenario 3:</a:t>
            </a:r>
            <a:br>
              <a:rPr lang="en-US" sz="2400" dirty="0">
                <a:cs typeface="Calibri"/>
              </a:rPr>
            </a:br>
            <a:r>
              <a:rPr lang="en-US" sz="2800" dirty="0">
                <a:cs typeface="Calibri"/>
              </a:rPr>
              <a:t/>
            </a:r>
            <a:br>
              <a:rPr lang="en-US" sz="2800" dirty="0">
                <a:cs typeface="Calibri"/>
              </a:rPr>
            </a:br>
            <a:r>
              <a:rPr lang="en-US" sz="2800" b="1" i="0" dirty="0">
                <a:cs typeface="Calibri"/>
              </a:rPr>
              <a:t>Wirtschaftliche Kennziffern</a:t>
            </a:r>
            <a:r>
              <a:rPr lang="en-US" sz="2800" dirty="0">
                <a:cs typeface="Calibri"/>
              </a:rPr>
              <a:t/>
            </a:r>
            <a:br>
              <a:rPr lang="en-US" sz="2800" dirty="0">
                <a:cs typeface="Calibri"/>
              </a:rPr>
            </a:br>
            <a:endParaRPr lang="en-US" sz="2800" dirty="0"/>
          </a:p>
        </p:txBody>
      </p:sp>
    </p:spTree>
    <p:extLst>
      <p:ext uri="{BB962C8B-B14F-4D97-AF65-F5344CB8AC3E}">
        <p14:creationId xmlns:p14="http://schemas.microsoft.com/office/powerpoint/2010/main" val="170946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de-DE" sz="1100" b="0" i="0" u="none" strike="noStrike" kern="1200" cap="none" spc="0" normalizeH="0" baseline="0" noProof="0">
              <a:ln>
                <a:noFill/>
              </a:ln>
              <a:solidFill>
                <a:prstClr val="black">
                  <a:lumMod val="65000"/>
                  <a:lumOff val="35000"/>
                </a:prstClr>
              </a:solidFill>
              <a:effectLst/>
              <a:uLnTx/>
              <a:uFillTx/>
              <a:latin typeface="Arial" pitchFamily="34" charset="0"/>
              <a:ea typeface="+mn-ea"/>
              <a:cs typeface="Arial" pitchFamily="34" charset="0"/>
            </a:endParaRPr>
          </a:p>
        </p:txBody>
      </p:sp>
      <p:sp>
        <p:nvSpPr>
          <p:cNvPr id="8" name="Foliennummernplatzhalter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DA172F4-C7F8-4CC8-8018-4B037DB71D50}" type="slidenum">
              <a:rPr kumimoji="0" lang="de-DE" sz="1200" b="0" i="0" u="none" strike="noStrike" kern="1200" cap="none" spc="0" normalizeH="0" baseline="0" noProof="0" smtClean="0">
                <a:ln>
                  <a:noFill/>
                </a:ln>
                <a:solidFill>
                  <a:srgbClr val="898989"/>
                </a:solidFill>
                <a:effectLst/>
                <a:uLnTx/>
                <a:uFillTx/>
                <a:latin typeface="Calibri"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de-DE"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p:graphicFrame>
        <p:nvGraphicFramePr>
          <p:cNvPr id="5" name="Tabelle 4"/>
          <p:cNvGraphicFramePr>
            <a:graphicFrameLocks noGrp="1"/>
          </p:cNvGraphicFramePr>
          <p:nvPr/>
        </p:nvGraphicFramePr>
        <p:xfrm>
          <a:off x="1115616" y="2476411"/>
          <a:ext cx="5949083" cy="2917180"/>
        </p:xfrm>
        <a:graphic>
          <a:graphicData uri="http://schemas.openxmlformats.org/drawingml/2006/table">
            <a:tbl>
              <a:tblPr/>
              <a:tblGrid>
                <a:gridCol w="1602594">
                  <a:extLst>
                    <a:ext uri="{9D8B030D-6E8A-4147-A177-3AD203B41FA5}">
                      <a16:colId xmlns:a16="http://schemas.microsoft.com/office/drawing/2014/main" val="20000"/>
                    </a:ext>
                  </a:extLst>
                </a:gridCol>
                <a:gridCol w="1251098">
                  <a:extLst>
                    <a:ext uri="{9D8B030D-6E8A-4147-A177-3AD203B41FA5}">
                      <a16:colId xmlns:a16="http://schemas.microsoft.com/office/drawing/2014/main" val="20001"/>
                    </a:ext>
                  </a:extLst>
                </a:gridCol>
                <a:gridCol w="1447936">
                  <a:extLst>
                    <a:ext uri="{9D8B030D-6E8A-4147-A177-3AD203B41FA5}">
                      <a16:colId xmlns:a16="http://schemas.microsoft.com/office/drawing/2014/main" val="20002"/>
                    </a:ext>
                  </a:extLst>
                </a:gridCol>
                <a:gridCol w="1647455">
                  <a:extLst>
                    <a:ext uri="{9D8B030D-6E8A-4147-A177-3AD203B41FA5}">
                      <a16:colId xmlns:a16="http://schemas.microsoft.com/office/drawing/2014/main" val="20003"/>
                    </a:ext>
                  </a:extLst>
                </a:gridCol>
              </a:tblGrid>
              <a:tr h="255943">
                <a:tc gridSpan="4">
                  <a:txBody>
                    <a:bodyPr/>
                    <a:lstStyle/>
                    <a:p>
                      <a:pPr algn="ctr" fontAlgn="b"/>
                      <a:r>
                        <a:rPr lang="de-DE" sz="1800" b="1" i="0" u="none" strike="noStrike">
                          <a:solidFill>
                            <a:srgbClr val="000000"/>
                          </a:solidFill>
                          <a:effectLst/>
                          <a:latin typeface="Calibri" panose="020F0502020204030204" pitchFamily="34" charset="0"/>
                        </a:rPr>
                        <a:t>GuV</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242577">
                <a:tc gridSpan="2">
                  <a:txBody>
                    <a:bodyPr/>
                    <a:lstStyle/>
                    <a:p>
                      <a:pPr algn="ctr" fontAlgn="b"/>
                      <a:r>
                        <a:rPr lang="de-DE" sz="1400" b="1" i="0" u="none" strike="noStrike">
                          <a:solidFill>
                            <a:srgbClr val="000000"/>
                          </a:solidFill>
                          <a:effectLst/>
                          <a:latin typeface="Calibri" panose="020F0502020204030204" pitchFamily="34" charset="0"/>
                        </a:rPr>
                        <a:t>Soll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1400" b="1" i="0" u="none" strike="noStrike">
                          <a:solidFill>
                            <a:srgbClr val="000000"/>
                          </a:solidFill>
                          <a:effectLst/>
                          <a:latin typeface="Calibri" panose="020F0502020204030204" pitchFamily="34" charset="0"/>
                        </a:rPr>
                        <a:t>Haben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1"/>
                  </a:ext>
                </a:extLst>
              </a:tr>
              <a:tr h="231026">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31026">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rowSpan="2">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31026">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de-DE"/>
                    </a:p>
                  </a:txBody>
                  <a:tcPr/>
                </a:tc>
                <a:tc>
                  <a:txBody>
                    <a:bodyPr/>
                    <a:lstStyle/>
                    <a:p>
                      <a:pPr algn="ctr"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31026">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31026">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958397">
                <a:tc>
                  <a:txBody>
                    <a:bodyPr/>
                    <a:lstStyle/>
                    <a:p>
                      <a:pPr algn="l" fontAlgn="b"/>
                      <a:endParaRPr lang="de-DE" sz="1100" b="1"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1" i="0" u="none" strike="noStrike">
                        <a:solidFill>
                          <a:srgbClr val="0070C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7231">
                <a:tc>
                  <a:txBody>
                    <a:bodyPr/>
                    <a:lstStyle/>
                    <a:p>
                      <a:pPr algn="l" fontAlgn="b"/>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de-DE" sz="1100" b="1" i="0" u="dbl"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de-DE" sz="1100" b="1" i="0" u="dbl"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Textfeld 6"/>
          <p:cNvSpPr txBox="1"/>
          <p:nvPr/>
        </p:nvSpPr>
        <p:spPr>
          <a:xfrm>
            <a:off x="1203649" y="3022795"/>
            <a:ext cx="2727601"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Aufwendungen aller Art, z. B.: Mieten	20.000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Löhne 	50.000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a:ln>
                  <a:noFill/>
                </a:ln>
                <a:solidFill>
                  <a:prstClr val="black"/>
                </a:solidFill>
                <a:effectLst/>
                <a:uLnTx/>
                <a:uFillTx/>
                <a:latin typeface="Calibri"/>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a:ln>
                  <a:noFill/>
                </a:ln>
                <a:solidFill>
                  <a:prstClr val="black"/>
                </a:solidFill>
                <a:effectLst/>
                <a:uLnTx/>
                <a:uFillTx/>
                <a:latin typeface="Calibri"/>
                <a:ea typeface="+mn-ea"/>
                <a:cs typeface="+mn-cs"/>
              </a:rPr>
              <a:t> darunter auch:</a:t>
            </a:r>
          </a:p>
        </p:txBody>
      </p:sp>
      <p:sp>
        <p:nvSpPr>
          <p:cNvPr id="12" name="Textfeld 11"/>
          <p:cNvSpPr txBox="1"/>
          <p:nvPr/>
        </p:nvSpPr>
        <p:spPr>
          <a:xfrm>
            <a:off x="1203649" y="3976902"/>
            <a:ext cx="2727601"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Abschreibungen 4.000</a:t>
            </a:r>
          </a:p>
        </p:txBody>
      </p:sp>
      <p:sp>
        <p:nvSpPr>
          <p:cNvPr id="9" name="Textfeld 8"/>
          <p:cNvSpPr txBox="1"/>
          <p:nvPr/>
        </p:nvSpPr>
        <p:spPr>
          <a:xfrm>
            <a:off x="4099201" y="3022794"/>
            <a:ext cx="286875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a:ln>
                  <a:noFill/>
                </a:ln>
                <a:solidFill>
                  <a:prstClr val="black"/>
                </a:solidFill>
                <a:effectLst/>
                <a:uLnTx/>
                <a:uFillTx/>
                <a:latin typeface="Calibri"/>
                <a:ea typeface="+mn-ea"/>
                <a:cs typeface="+mn-cs"/>
              </a:rPr>
              <a:t>Erträge aller Art</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feld 9"/>
          <p:cNvSpPr txBox="1"/>
          <p:nvPr/>
        </p:nvSpPr>
        <p:spPr>
          <a:xfrm>
            <a:off x="1203648" y="4288472"/>
            <a:ext cx="2727601"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Saldo: Gewinn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600" b="0" i="0" u="none" strike="noStrike" kern="1200" cap="none" spc="0" normalizeH="0" baseline="0" noProof="0">
              <a:ln>
                <a:noFill/>
              </a:ln>
              <a:solidFill>
                <a:prstClr val="black"/>
              </a:solidFill>
              <a:effectLst/>
              <a:uLnTx/>
              <a:uFillTx/>
              <a:latin typeface="Calibri"/>
              <a:ea typeface="+mn-ea"/>
              <a:cs typeface="+mn-cs"/>
            </a:endParaRPr>
          </a:p>
        </p:txBody>
      </p:sp>
      <p:sp>
        <p:nvSpPr>
          <p:cNvPr id="2" name="Pfeil: nach links 1">
            <a:extLst>
              <a:ext uri="{FF2B5EF4-FFF2-40B4-BE49-F238E27FC236}">
                <a16:creationId xmlns:a16="http://schemas.microsoft.com/office/drawing/2014/main" id="{E27D0ED0-70F6-7AB6-55E3-81CD3B4A1646}"/>
              </a:ext>
            </a:extLst>
          </p:cNvPr>
          <p:cNvSpPr/>
          <p:nvPr/>
        </p:nvSpPr>
        <p:spPr>
          <a:xfrm rot="19870747">
            <a:off x="3063444" y="2618311"/>
            <a:ext cx="4824640" cy="70636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647E736D-6198-8C54-B388-11DD2DA100DA}"/>
              </a:ext>
            </a:extLst>
          </p:cNvPr>
          <p:cNvSpPr txBox="1"/>
          <p:nvPr/>
        </p:nvSpPr>
        <p:spPr>
          <a:xfrm>
            <a:off x="7620000" y="1369199"/>
            <a:ext cx="1074632" cy="646331"/>
          </a:xfrm>
          <a:prstGeom prst="rect">
            <a:avLst/>
          </a:prstGeom>
          <a:noFill/>
        </p:spPr>
        <p:txBody>
          <a:bodyPr wrap="square" rtlCol="0">
            <a:spAutoFit/>
          </a:bodyPr>
          <a:lstStyle/>
          <a:p>
            <a:r>
              <a:rPr lang="de-DE" sz="3600" dirty="0">
                <a:solidFill>
                  <a:srgbClr val="FF0000"/>
                </a:solidFill>
              </a:rPr>
              <a:t>?</a:t>
            </a:r>
          </a:p>
        </p:txBody>
      </p:sp>
      <p:sp>
        <p:nvSpPr>
          <p:cNvPr id="4" name="Titel 2">
            <a:extLst>
              <a:ext uri="{FF2B5EF4-FFF2-40B4-BE49-F238E27FC236}">
                <a16:creationId xmlns:a16="http://schemas.microsoft.com/office/drawing/2014/main" id="{845D14A3-84F9-5E5F-3895-F4851ECC6060}"/>
              </a:ext>
            </a:extLst>
          </p:cNvPr>
          <p:cNvSpPr txBox="1">
            <a:spLocks/>
          </p:cNvSpPr>
          <p:nvPr/>
        </p:nvSpPr>
        <p:spPr>
          <a:xfrm>
            <a:off x="443396" y="1133905"/>
            <a:ext cx="7152940" cy="9958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b="1" dirty="0">
                <a:solidFill>
                  <a:srgbClr val="C00000"/>
                </a:solidFill>
                <a:cs typeface="Arial" pitchFamily="34" charset="0"/>
              </a:rPr>
              <a:t>Beispiele für Aufwendungen ...</a:t>
            </a:r>
            <a:endParaRPr lang="de-DE" sz="2800" dirty="0">
              <a:solidFill>
                <a:srgbClr val="C00000"/>
              </a:solidFill>
            </a:endParaRPr>
          </a:p>
        </p:txBody>
      </p:sp>
      <p:grpSp>
        <p:nvGrpSpPr>
          <p:cNvPr id="13" name="Gruppieren 12">
            <a:extLst>
              <a:ext uri="{FF2B5EF4-FFF2-40B4-BE49-F238E27FC236}">
                <a16:creationId xmlns:a16="http://schemas.microsoft.com/office/drawing/2014/main" id="{10BE90F4-AE65-3159-B684-3364395F5156}"/>
              </a:ext>
            </a:extLst>
          </p:cNvPr>
          <p:cNvGrpSpPr/>
          <p:nvPr/>
        </p:nvGrpSpPr>
        <p:grpSpPr>
          <a:xfrm>
            <a:off x="5796138" y="91501"/>
            <a:ext cx="3271849" cy="365125"/>
            <a:chOff x="8004570" y="0"/>
            <a:chExt cx="1075660" cy="365125"/>
          </a:xfrm>
        </p:grpSpPr>
        <p:sp>
          <p:nvSpPr>
            <p:cNvPr id="14" name="Abgerundetes Rechteck 13">
              <a:extLst>
                <a:ext uri="{FF2B5EF4-FFF2-40B4-BE49-F238E27FC236}">
                  <a16:creationId xmlns:a16="http://schemas.microsoft.com/office/drawing/2014/main" id="{98A81CE6-B7AA-7DA8-EE7C-72470BBD143C}"/>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2">
              <a:extLst>
                <a:ext uri="{FF2B5EF4-FFF2-40B4-BE49-F238E27FC236}">
                  <a16:creationId xmlns:a16="http://schemas.microsoft.com/office/drawing/2014/main" id="{D479F7E9-A361-2355-0516-1E96173C7CF0}"/>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380113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de-DE" sz="1100" b="0" i="0" u="none" strike="noStrike" kern="1200" cap="none" spc="0" normalizeH="0" baseline="0" noProof="0">
              <a:ln>
                <a:noFill/>
              </a:ln>
              <a:solidFill>
                <a:prstClr val="black">
                  <a:lumMod val="65000"/>
                  <a:lumOff val="35000"/>
                </a:prstClr>
              </a:solidFill>
              <a:effectLst/>
              <a:uLnTx/>
              <a:uFillTx/>
              <a:latin typeface="Arial" pitchFamily="34" charset="0"/>
              <a:ea typeface="+mn-ea"/>
              <a:cs typeface="Arial" pitchFamily="34" charset="0"/>
            </a:endParaRPr>
          </a:p>
        </p:txBody>
      </p:sp>
      <p:sp>
        <p:nvSpPr>
          <p:cNvPr id="8" name="Foliennummernplatzhalter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DA172F4-C7F8-4CC8-8018-4B037DB71D50}" type="slidenum">
              <a:rPr kumimoji="0" lang="de-DE" sz="1200" b="0" i="0" u="none" strike="noStrike" kern="1200" cap="none" spc="0" normalizeH="0" baseline="0" noProof="0" smtClean="0">
                <a:ln>
                  <a:noFill/>
                </a:ln>
                <a:solidFill>
                  <a:srgbClr val="898989"/>
                </a:solidFill>
                <a:effectLst/>
                <a:uLnTx/>
                <a:uFillTx/>
                <a:latin typeface="Calibri"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de-DE"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p:graphicFrame>
        <p:nvGraphicFramePr>
          <p:cNvPr id="3" name="Objekt 2"/>
          <p:cNvGraphicFramePr>
            <a:graphicFrameLocks noChangeAspect="1"/>
          </p:cNvGraphicFramePr>
          <p:nvPr/>
        </p:nvGraphicFramePr>
        <p:xfrm>
          <a:off x="326571" y="2700208"/>
          <a:ext cx="8360229" cy="3656142"/>
        </p:xfrm>
        <a:graphic>
          <a:graphicData uri="http://schemas.openxmlformats.org/presentationml/2006/ole">
            <mc:AlternateContent xmlns:mc="http://schemas.openxmlformats.org/markup-compatibility/2006">
              <mc:Choice xmlns:v="urn:schemas-microsoft-com:vml" Requires="v">
                <p:oleObj spid="_x0000_s1026" name="Arbeitsblatt" r:id="rId3" imgW="5295852" imgH="2600325" progId="Excel.Sheet.12">
                  <p:embed/>
                </p:oleObj>
              </mc:Choice>
              <mc:Fallback>
                <p:oleObj name="Arbeitsblatt" r:id="rId3" imgW="5295852" imgH="2600325" progId="Excel.Sheet.12">
                  <p:embed/>
                  <p:pic>
                    <p:nvPicPr>
                      <p:cNvPr id="3" name="Objekt 2"/>
                      <p:cNvPicPr/>
                      <p:nvPr/>
                    </p:nvPicPr>
                    <p:blipFill>
                      <a:blip r:embed="rId4"/>
                      <a:stretch>
                        <a:fillRect/>
                      </a:stretch>
                    </p:blipFill>
                    <p:spPr>
                      <a:xfrm>
                        <a:off x="326571" y="2700208"/>
                        <a:ext cx="8360229" cy="3656142"/>
                      </a:xfrm>
                      <a:prstGeom prst="rect">
                        <a:avLst/>
                      </a:prstGeom>
                    </p:spPr>
                  </p:pic>
                </p:oleObj>
              </mc:Fallback>
            </mc:AlternateContent>
          </a:graphicData>
        </a:graphic>
      </p:graphicFrame>
      <p:sp>
        <p:nvSpPr>
          <p:cNvPr id="4" name="Textfeld 3">
            <a:extLst>
              <a:ext uri="{FF2B5EF4-FFF2-40B4-BE49-F238E27FC236}">
                <a16:creationId xmlns:a16="http://schemas.microsoft.com/office/drawing/2014/main" id="{81905F85-F6CF-4AAB-AAA4-6EF91B0D54D0}"/>
              </a:ext>
            </a:extLst>
          </p:cNvPr>
          <p:cNvSpPr txBox="1"/>
          <p:nvPr/>
        </p:nvSpPr>
        <p:spPr>
          <a:xfrm>
            <a:off x="254524" y="4343613"/>
            <a:ext cx="4317475" cy="369332"/>
          </a:xfrm>
          <a:prstGeom prst="rect">
            <a:avLst/>
          </a:prstGeom>
          <a:noFill/>
          <a:ln w="31750">
            <a:solidFill>
              <a:srgbClr val="FF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itchFamily="34" charset="0"/>
              <a:ea typeface="+mn-ea"/>
              <a:cs typeface="Arial" charset="0"/>
            </a:endParaRPr>
          </a:p>
        </p:txBody>
      </p:sp>
      <p:sp>
        <p:nvSpPr>
          <p:cNvPr id="6" name="Textfeld 5">
            <a:extLst>
              <a:ext uri="{FF2B5EF4-FFF2-40B4-BE49-F238E27FC236}">
                <a16:creationId xmlns:a16="http://schemas.microsoft.com/office/drawing/2014/main" id="{704014BF-F7F1-A4C2-DA14-752461E7EF60}"/>
              </a:ext>
            </a:extLst>
          </p:cNvPr>
          <p:cNvSpPr txBox="1"/>
          <p:nvPr/>
        </p:nvSpPr>
        <p:spPr>
          <a:xfrm>
            <a:off x="289828" y="1157015"/>
            <a:ext cx="8396972" cy="1277273"/>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de-DE" sz="1800" b="1" i="0" u="none" strike="noStrike" kern="1200" cap="none" spc="0" normalizeH="0" baseline="0" noProof="0" dirty="0">
                <a:ln>
                  <a:noFill/>
                </a:ln>
                <a:solidFill>
                  <a:srgbClr val="C00000"/>
                </a:solidFill>
                <a:effectLst/>
                <a:uLnTx/>
                <a:uFillTx/>
                <a:latin typeface="Calibri"/>
                <a:ea typeface="+mn-ea"/>
                <a:cs typeface="+mn-cs"/>
              </a:rPr>
              <a:t>Beispiel: </a:t>
            </a:r>
            <a:r>
              <a:rPr kumimoji="0" lang="de-DE" sz="1800" i="0" u="none" strike="noStrike" kern="1200" cap="none" spc="0" normalizeH="0" baseline="0" noProof="0" dirty="0">
                <a:ln>
                  <a:noFill/>
                </a:ln>
                <a:solidFill>
                  <a:prstClr val="black"/>
                </a:solidFill>
                <a:effectLst/>
                <a:uLnTx/>
                <a:uFillTx/>
                <a:latin typeface="Calibri"/>
                <a:ea typeface="+mn-ea"/>
                <a:cs typeface="+mn-cs"/>
              </a:rPr>
              <a:t>Kauf eines neuen Lieferwagens am Anfang des Jahres, der sofort per Überweisung bezahlt wurde. Der Lieferwagen steht jetzt unter Anlagevermögen mit den Anschaffungskosten in der Bilanz. </a:t>
            </a:r>
          </a:p>
          <a:p>
            <a:pPr marL="0" marR="0" lvl="0" indent="0" algn="l" defTabSz="914400" rtl="0" eaLnBrk="1" fontAlgn="base" latinLnBrk="0" hangingPunct="1">
              <a:lnSpc>
                <a:spcPct val="100000"/>
              </a:lnSpc>
              <a:spcBef>
                <a:spcPct val="0"/>
              </a:spcBef>
              <a:spcAft>
                <a:spcPct val="0"/>
              </a:spcAft>
              <a:buClrTx/>
              <a:buSzTx/>
              <a:buFontTx/>
              <a:buNone/>
              <a:tabLst/>
              <a:defRPr/>
            </a:pPr>
            <a:r>
              <a:rPr lang="de-DE" dirty="0">
                <a:solidFill>
                  <a:prstClr val="black"/>
                </a:solidFill>
                <a:latin typeface="Calibri"/>
              </a:rPr>
              <a:t>Was passiert nach einem Jahr Nutzung?</a:t>
            </a:r>
            <a:endParaRPr kumimoji="0" lang="de-DE" sz="180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 name="Gruppieren 6">
            <a:extLst>
              <a:ext uri="{FF2B5EF4-FFF2-40B4-BE49-F238E27FC236}">
                <a16:creationId xmlns:a16="http://schemas.microsoft.com/office/drawing/2014/main" id="{2CDD6F6C-5D4D-9B94-4EB8-C8C57BB39667}"/>
              </a:ext>
            </a:extLst>
          </p:cNvPr>
          <p:cNvGrpSpPr/>
          <p:nvPr/>
        </p:nvGrpSpPr>
        <p:grpSpPr>
          <a:xfrm>
            <a:off x="5796138" y="91501"/>
            <a:ext cx="3271849" cy="365125"/>
            <a:chOff x="8004570" y="0"/>
            <a:chExt cx="1075660" cy="365125"/>
          </a:xfrm>
        </p:grpSpPr>
        <p:sp>
          <p:nvSpPr>
            <p:cNvPr id="9" name="Abgerundetes Rechteck 8">
              <a:extLst>
                <a:ext uri="{FF2B5EF4-FFF2-40B4-BE49-F238E27FC236}">
                  <a16:creationId xmlns:a16="http://schemas.microsoft.com/office/drawing/2014/main" id="{56288D49-B5E7-5D39-3D1C-5C6D9CB8AD03}"/>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itel 2">
              <a:extLst>
                <a:ext uri="{FF2B5EF4-FFF2-40B4-BE49-F238E27FC236}">
                  <a16:creationId xmlns:a16="http://schemas.microsoft.com/office/drawing/2014/main" id="{9D476DA0-D960-0839-172F-833A0F4F74CB}"/>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132606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0290C67-2A05-4741-8FC9-7332FE4AD835}"/>
              </a:ext>
            </a:extLst>
          </p:cNvPr>
          <p:cNvSpPr txBox="1"/>
          <p:nvPr/>
        </p:nvSpPr>
        <p:spPr>
          <a:xfrm>
            <a:off x="565608" y="3789575"/>
            <a:ext cx="4308050"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de-DE" sz="1100" b="0" i="0" u="none" strike="noStrike" kern="1200" cap="none" spc="0" normalizeH="0" baseline="0" noProof="0">
              <a:ln>
                <a:noFill/>
              </a:ln>
              <a:solidFill>
                <a:prstClr val="black">
                  <a:lumMod val="65000"/>
                  <a:lumOff val="35000"/>
                </a:prstClr>
              </a:solidFill>
              <a:effectLst/>
              <a:uLnTx/>
              <a:uFillTx/>
              <a:latin typeface="Arial" pitchFamily="34" charset="0"/>
              <a:ea typeface="+mn-ea"/>
              <a:cs typeface="Arial" pitchFamily="34" charset="0"/>
            </a:endParaRPr>
          </a:p>
        </p:txBody>
      </p:sp>
      <p:sp>
        <p:nvSpPr>
          <p:cNvPr id="8" name="Foliennummernplatzhalter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DA172F4-C7F8-4CC8-8018-4B037DB71D50}" type="slidenum">
              <a:rPr kumimoji="0" lang="de-DE" sz="1200" b="0" i="0" u="none" strike="noStrike" kern="1200" cap="none" spc="0" normalizeH="0" baseline="0" noProof="0" smtClean="0">
                <a:ln>
                  <a:noFill/>
                </a:ln>
                <a:solidFill>
                  <a:srgbClr val="898989"/>
                </a:solidFill>
                <a:effectLst/>
                <a:uLnTx/>
                <a:uFillTx/>
                <a:latin typeface="Calibri"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de-DE"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p:sp>
        <p:nvSpPr>
          <p:cNvPr id="6" name="Textfeld 5"/>
          <p:cNvSpPr txBox="1"/>
          <p:nvPr/>
        </p:nvSpPr>
        <p:spPr>
          <a:xfrm>
            <a:off x="395536" y="1164589"/>
            <a:ext cx="7632848"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itchFamily="34" charset="0"/>
                <a:ea typeface="+mn-ea"/>
                <a:cs typeface="Arial" charset="0"/>
              </a:rPr>
              <a:t>In der Schlussbilanz ist das Fahrzeug jetzt 4.000 Euro weniger wert. </a:t>
            </a:r>
          </a:p>
        </p:txBody>
      </p:sp>
      <p:graphicFrame>
        <p:nvGraphicFramePr>
          <p:cNvPr id="14" name="Objekt 13"/>
          <p:cNvGraphicFramePr>
            <a:graphicFrameLocks noChangeAspect="1"/>
          </p:cNvGraphicFramePr>
          <p:nvPr/>
        </p:nvGraphicFramePr>
        <p:xfrm>
          <a:off x="493695" y="2133420"/>
          <a:ext cx="8360229" cy="3656142"/>
        </p:xfrm>
        <a:graphic>
          <a:graphicData uri="http://schemas.openxmlformats.org/presentationml/2006/ole">
            <mc:AlternateContent xmlns:mc="http://schemas.openxmlformats.org/markup-compatibility/2006">
              <mc:Choice xmlns:v="urn:schemas-microsoft-com:vml" Requires="v">
                <p:oleObj spid="_x0000_s2050" name="Arbeitsblatt" r:id="rId3" imgW="5296062" imgH="2600420" progId="Excel.Sheet.12">
                  <p:embed/>
                </p:oleObj>
              </mc:Choice>
              <mc:Fallback>
                <p:oleObj name="Arbeitsblatt" r:id="rId3" imgW="5296062" imgH="2600420" progId="Excel.Sheet.12">
                  <p:embed/>
                  <p:pic>
                    <p:nvPicPr>
                      <p:cNvPr id="14" name="Objekt 13"/>
                      <p:cNvPicPr/>
                      <p:nvPr/>
                    </p:nvPicPr>
                    <p:blipFill>
                      <a:blip r:embed="rId4"/>
                      <a:stretch>
                        <a:fillRect/>
                      </a:stretch>
                    </p:blipFill>
                    <p:spPr>
                      <a:xfrm>
                        <a:off x="493695" y="2133420"/>
                        <a:ext cx="8360229" cy="3656142"/>
                      </a:xfrm>
                      <a:prstGeom prst="rect">
                        <a:avLst/>
                      </a:prstGeom>
                      <a:ln w="25400">
                        <a:solidFill>
                          <a:srgbClr val="FF0000"/>
                        </a:solidFill>
                      </a:ln>
                    </p:spPr>
                  </p:pic>
                </p:oleObj>
              </mc:Fallback>
            </mc:AlternateContent>
          </a:graphicData>
        </a:graphic>
      </p:graphicFrame>
      <p:pic>
        <p:nvPicPr>
          <p:cNvPr id="2" name="Grafik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7001" y="3592953"/>
            <a:ext cx="3851367" cy="2667874"/>
          </a:xfrm>
          <a:prstGeom prst="rect">
            <a:avLst/>
          </a:prstGeom>
        </p:spPr>
      </p:pic>
      <p:sp>
        <p:nvSpPr>
          <p:cNvPr id="4" name="Textfeld 3">
            <a:extLst>
              <a:ext uri="{FF2B5EF4-FFF2-40B4-BE49-F238E27FC236}">
                <a16:creationId xmlns:a16="http://schemas.microsoft.com/office/drawing/2014/main" id="{F7EA8481-537F-4F57-AEE6-192BDE5D4FD0}"/>
              </a:ext>
            </a:extLst>
          </p:cNvPr>
          <p:cNvSpPr txBox="1"/>
          <p:nvPr/>
        </p:nvSpPr>
        <p:spPr>
          <a:xfrm>
            <a:off x="458529" y="3724352"/>
            <a:ext cx="4308050" cy="369332"/>
          </a:xfrm>
          <a:prstGeom prst="rect">
            <a:avLst/>
          </a:prstGeom>
          <a:noFill/>
          <a:ln w="31750">
            <a:solidFill>
              <a:srgbClr val="FF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itchFamily="34" charset="0"/>
              <a:ea typeface="+mn-ea"/>
              <a:cs typeface="Arial" charset="0"/>
            </a:endParaRPr>
          </a:p>
        </p:txBody>
      </p:sp>
      <p:grpSp>
        <p:nvGrpSpPr>
          <p:cNvPr id="5" name="Gruppieren 4">
            <a:extLst>
              <a:ext uri="{FF2B5EF4-FFF2-40B4-BE49-F238E27FC236}">
                <a16:creationId xmlns:a16="http://schemas.microsoft.com/office/drawing/2014/main" id="{BFB04C23-434F-C22F-1536-D84EC4203898}"/>
              </a:ext>
            </a:extLst>
          </p:cNvPr>
          <p:cNvGrpSpPr/>
          <p:nvPr/>
        </p:nvGrpSpPr>
        <p:grpSpPr>
          <a:xfrm>
            <a:off x="5796138" y="91501"/>
            <a:ext cx="3271849" cy="365125"/>
            <a:chOff x="8004570" y="0"/>
            <a:chExt cx="1075660" cy="365125"/>
          </a:xfrm>
        </p:grpSpPr>
        <p:sp>
          <p:nvSpPr>
            <p:cNvPr id="7" name="Abgerundetes Rechteck 6">
              <a:extLst>
                <a:ext uri="{FF2B5EF4-FFF2-40B4-BE49-F238E27FC236}">
                  <a16:creationId xmlns:a16="http://schemas.microsoft.com/office/drawing/2014/main" id="{B9539591-CBBF-CEC9-03BC-CA6F3988AFC2}"/>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2">
              <a:extLst>
                <a:ext uri="{FF2B5EF4-FFF2-40B4-BE49-F238E27FC236}">
                  <a16:creationId xmlns:a16="http://schemas.microsoft.com/office/drawing/2014/main" id="{0891FF2C-F0C7-67BF-C192-DDBFBE824573}"/>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412065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Foliennummernplatzhalter 5"/>
          <p:cNvSpPr txBox="1">
            <a:spLocks/>
          </p:cNvSpPr>
          <p:nvPr/>
        </p:nvSpPr>
        <p:spPr bwMode="auto">
          <a:xfrm>
            <a:off x="6326188" y="6165850"/>
            <a:ext cx="2133600" cy="365125"/>
          </a:xfrm>
          <a:prstGeom prst="rect">
            <a:avLst/>
          </a:prstGeom>
          <a:noFill/>
          <a:ln w="9525">
            <a:noFill/>
            <a:miter lim="800000"/>
            <a:headEnd/>
            <a:tailEnd/>
          </a:ln>
        </p:spPr>
        <p:txBody>
          <a:bodyPr anchor="ctr"/>
          <a:lstStyle/>
          <a:p>
            <a:pPr algn="r"/>
            <a:fld id="{9C10444D-B178-4988-982E-E28918B5F022}" type="slidenum">
              <a:rPr lang="de-DE" altLang="de-DE" sz="1100">
                <a:solidFill>
                  <a:srgbClr val="0D0D0D"/>
                </a:solidFill>
                <a:latin typeface="Arial" charset="0"/>
              </a:rPr>
              <a:pPr algn="r"/>
              <a:t>13</a:t>
            </a:fld>
            <a:endParaRPr lang="de-DE" altLang="de-DE" sz="1100">
              <a:solidFill>
                <a:srgbClr val="0D0D0D"/>
              </a:solidFill>
              <a:latin typeface="Arial" charset="0"/>
            </a:endParaRPr>
          </a:p>
        </p:txBody>
      </p:sp>
      <p:sp>
        <p:nvSpPr>
          <p:cNvPr id="24582" name="Textfeld 4"/>
          <p:cNvSpPr txBox="1">
            <a:spLocks noChangeArrowheads="1"/>
          </p:cNvSpPr>
          <p:nvPr/>
        </p:nvSpPr>
        <p:spPr bwMode="auto">
          <a:xfrm>
            <a:off x="251520" y="2433638"/>
            <a:ext cx="8410914" cy="523220"/>
          </a:xfrm>
          <a:prstGeom prst="rect">
            <a:avLst/>
          </a:prstGeom>
          <a:noFill/>
          <a:ln w="9525">
            <a:noFill/>
            <a:miter lim="800000"/>
            <a:headEnd/>
            <a:tailEnd/>
          </a:ln>
        </p:spPr>
        <p:txBody>
          <a:bodyPr wrap="square">
            <a:spAutoFit/>
          </a:bodyPr>
          <a:lstStyle/>
          <a:p>
            <a:pPr algn="ctr" eaLnBrk="0" hangingPunct="0"/>
            <a:r>
              <a:rPr lang="de-DE" sz="2800" b="1" dirty="0">
                <a:solidFill>
                  <a:srgbClr val="C00000"/>
                </a:solidFill>
              </a:rPr>
              <a:t>Warum ist das Fahrzeug jetzt 4000€ weniger wert?</a:t>
            </a:r>
          </a:p>
        </p:txBody>
      </p:sp>
      <p:sp>
        <p:nvSpPr>
          <p:cNvPr id="24584" name="Rectangle 8"/>
          <p:cNvSpPr>
            <a:spLocks noChangeArrowheads="1"/>
          </p:cNvSpPr>
          <p:nvPr/>
        </p:nvSpPr>
        <p:spPr bwMode="auto">
          <a:xfrm>
            <a:off x="114300" y="2778125"/>
            <a:ext cx="9144000" cy="0"/>
          </a:xfrm>
          <a:prstGeom prst="rect">
            <a:avLst/>
          </a:prstGeom>
          <a:noFill/>
          <a:ln w="9525">
            <a:noFill/>
            <a:miter lim="800000"/>
            <a:headEnd/>
            <a:tailEnd/>
          </a:ln>
          <a:effectLst/>
        </p:spPr>
        <p:txBody>
          <a:bodyPr wrap="none" anchor="ctr">
            <a:spAutoFit/>
          </a:bodyPr>
          <a:lstStyle/>
          <a:p>
            <a:pPr eaLnBrk="0" hangingPunct="0"/>
            <a:endParaRPr lang="de-DE"/>
          </a:p>
        </p:txBody>
      </p:sp>
      <p:sp>
        <p:nvSpPr>
          <p:cNvPr id="24585" name="Rectangle 9"/>
          <p:cNvSpPr>
            <a:spLocks noChangeArrowheads="1"/>
          </p:cNvSpPr>
          <p:nvPr/>
        </p:nvSpPr>
        <p:spPr bwMode="auto">
          <a:xfrm>
            <a:off x="114300" y="2778125"/>
            <a:ext cx="1050925" cy="0"/>
          </a:xfrm>
          <a:prstGeom prst="rect">
            <a:avLst/>
          </a:prstGeom>
          <a:noFill/>
          <a:ln w="9525">
            <a:noFill/>
            <a:miter lim="800000"/>
            <a:headEnd/>
            <a:tailEnd/>
          </a:ln>
          <a:effectLst/>
        </p:spPr>
        <p:txBody>
          <a:bodyPr wrap="none">
            <a:spAutoFit/>
          </a:bodyPr>
          <a:lstStyle/>
          <a:p>
            <a:endParaRPr lang="de-DE"/>
          </a:p>
        </p:txBody>
      </p:sp>
      <p:sp>
        <p:nvSpPr>
          <p:cNvPr id="24599" name="Rectangle 23"/>
          <p:cNvSpPr>
            <a:spLocks noChangeArrowheads="1"/>
          </p:cNvSpPr>
          <p:nvPr/>
        </p:nvSpPr>
        <p:spPr bwMode="auto">
          <a:xfrm>
            <a:off x="114300" y="4079875"/>
            <a:ext cx="9144000" cy="0"/>
          </a:xfrm>
          <a:prstGeom prst="rect">
            <a:avLst/>
          </a:prstGeom>
          <a:noFill/>
          <a:ln w="9525">
            <a:noFill/>
            <a:miter lim="800000"/>
            <a:headEnd/>
            <a:tailEnd/>
          </a:ln>
          <a:effectLst/>
        </p:spPr>
        <p:txBody>
          <a:bodyPr wrap="none" anchor="ctr">
            <a:spAutoFit/>
          </a:bodyPr>
          <a:lstStyle/>
          <a:p>
            <a:pPr eaLnBrk="0" hangingPunct="0">
              <a:tabLst>
                <a:tab pos="3308350" algn="l"/>
              </a:tabLst>
            </a:pPr>
            <a:endParaRPr lang="de-DE"/>
          </a:p>
        </p:txBody>
      </p:sp>
      <p:sp>
        <p:nvSpPr>
          <p:cNvPr id="10" name="Titel 1">
            <a:extLst>
              <a:ext uri="{FF2B5EF4-FFF2-40B4-BE49-F238E27FC236}">
                <a16:creationId xmlns:a16="http://schemas.microsoft.com/office/drawing/2014/main" id="{C1A0DE4C-4312-4138-A4E8-626D65D37EED}"/>
              </a:ext>
            </a:extLst>
          </p:cNvPr>
          <p:cNvSpPr txBox="1">
            <a:spLocks/>
          </p:cNvSpPr>
          <p:nvPr/>
        </p:nvSpPr>
        <p:spPr>
          <a:xfrm>
            <a:off x="971761" y="2433638"/>
            <a:ext cx="7200478" cy="4254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endParaRPr lang="de-DE" sz="2000" b="1" dirty="0">
              <a:solidFill>
                <a:schemeClr val="tx1">
                  <a:lumMod val="95000"/>
                  <a:lumOff val="5000"/>
                </a:schemeClr>
              </a:solidFill>
              <a:latin typeface="+mn-lt"/>
              <a:cs typeface="Arial" pitchFamily="34" charset="0"/>
            </a:endParaRPr>
          </a:p>
        </p:txBody>
      </p:sp>
      <p:grpSp>
        <p:nvGrpSpPr>
          <p:cNvPr id="2" name="Gruppieren 1">
            <a:extLst>
              <a:ext uri="{FF2B5EF4-FFF2-40B4-BE49-F238E27FC236}">
                <a16:creationId xmlns:a16="http://schemas.microsoft.com/office/drawing/2014/main" id="{16BCD982-9609-0D74-830B-20C7A88391AA}"/>
              </a:ext>
            </a:extLst>
          </p:cNvPr>
          <p:cNvGrpSpPr/>
          <p:nvPr/>
        </p:nvGrpSpPr>
        <p:grpSpPr>
          <a:xfrm>
            <a:off x="5796138" y="91501"/>
            <a:ext cx="3271849" cy="365125"/>
            <a:chOff x="8004570" y="0"/>
            <a:chExt cx="1075660" cy="365125"/>
          </a:xfrm>
        </p:grpSpPr>
        <p:sp>
          <p:nvSpPr>
            <p:cNvPr id="3" name="Abgerundetes Rechteck 2">
              <a:extLst>
                <a:ext uri="{FF2B5EF4-FFF2-40B4-BE49-F238E27FC236}">
                  <a16:creationId xmlns:a16="http://schemas.microsoft.com/office/drawing/2014/main" id="{43B8D742-C863-9CF4-E788-3602B32DFB39}"/>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2">
              <a:extLst>
                <a:ext uri="{FF2B5EF4-FFF2-40B4-BE49-F238E27FC236}">
                  <a16:creationId xmlns:a16="http://schemas.microsoft.com/office/drawing/2014/main" id="{F3816BF5-349E-57D9-EA15-2517A2F4BA85}"/>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42731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de-DE" sz="1100" b="0" i="0" u="none" strike="noStrike" kern="1200" cap="none" spc="0" normalizeH="0" baseline="0" noProof="0">
              <a:ln>
                <a:noFill/>
              </a:ln>
              <a:solidFill>
                <a:prstClr val="black">
                  <a:lumMod val="65000"/>
                  <a:lumOff val="35000"/>
                </a:prstClr>
              </a:solidFill>
              <a:effectLst/>
              <a:uLnTx/>
              <a:uFillTx/>
              <a:latin typeface="Arial" pitchFamily="34" charset="0"/>
              <a:ea typeface="+mn-ea"/>
              <a:cs typeface="Arial" pitchFamily="34" charset="0"/>
            </a:endParaRPr>
          </a:p>
        </p:txBody>
      </p:sp>
      <p:sp>
        <p:nvSpPr>
          <p:cNvPr id="8" name="Foliennummernplatzhalter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DA172F4-C7F8-4CC8-8018-4B037DB71D50}" type="slidenum">
              <a:rPr kumimoji="0" lang="de-DE" sz="1200" b="0" i="0" u="none" strike="noStrike" kern="1200" cap="none" spc="0" normalizeH="0" baseline="0" noProof="0" smtClean="0">
                <a:ln>
                  <a:noFill/>
                </a:ln>
                <a:solidFill>
                  <a:srgbClr val="898989"/>
                </a:solidFill>
                <a:effectLst/>
                <a:uLnTx/>
                <a:uFillTx/>
                <a:latin typeface="Calibri"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de-DE"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p:sp>
        <p:nvSpPr>
          <p:cNvPr id="2" name="Textfeld 1"/>
          <p:cNvSpPr txBox="1"/>
          <p:nvPr/>
        </p:nvSpPr>
        <p:spPr>
          <a:xfrm>
            <a:off x="452501" y="1014148"/>
            <a:ext cx="8367971"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prstClr val="black"/>
                </a:solidFill>
                <a:effectLst/>
                <a:uLnTx/>
                <a:uFillTx/>
                <a:ea typeface="+mn-ea"/>
                <a:cs typeface="Arial" charset="0"/>
              </a:rPr>
              <a:t>Auszug aus AfA-Tabelle des Bundesfinanzministeriums: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prstClr val="black"/>
                </a:solidFill>
                <a:effectLst/>
                <a:uLnTx/>
                <a:uFillTx/>
                <a:ea typeface="+mn-ea"/>
                <a:cs typeface="Arial" charset="0"/>
              </a:rPr>
              <a:t>“</a:t>
            </a:r>
            <a:r>
              <a:rPr kumimoji="0" lang="de-DE" sz="1600" b="0" i="1" u="none" strike="noStrike" kern="1200" cap="none" spc="0" normalizeH="0" baseline="0" noProof="0" dirty="0">
                <a:ln>
                  <a:noFill/>
                </a:ln>
                <a:solidFill>
                  <a:srgbClr val="333333"/>
                </a:solidFill>
                <a:effectLst/>
                <a:uLnTx/>
                <a:uFillTx/>
                <a:ea typeface="+mn-ea"/>
                <a:cs typeface="Arial" charset="0"/>
              </a:rPr>
              <a:t>Abschreibungstabelle für allgemein verwendbare Anlagegüter</a:t>
            </a:r>
            <a:r>
              <a:rPr kumimoji="0" lang="de-DE" sz="1600" b="0" i="0" u="none" strike="noStrike" kern="1200" cap="none" spc="0" normalizeH="0" baseline="0" noProof="0" dirty="0">
                <a:ln>
                  <a:noFill/>
                </a:ln>
                <a:solidFill>
                  <a:srgbClr val="333333"/>
                </a:solidFill>
                <a:effectLst/>
                <a:uLnTx/>
                <a:uFillTx/>
                <a:ea typeface="+mn-ea"/>
                <a:cs typeface="Arial" charset="0"/>
              </a:rPr>
              <a:t>“ (kurz: "AfA-Tabelle")</a:t>
            </a:r>
            <a:r>
              <a:rPr kumimoji="0" lang="de-DE" sz="1600" b="0" i="0" u="none" strike="noStrike" kern="1200" cap="none" spc="0" normalizeH="0" baseline="0" noProof="0" dirty="0">
                <a:ln>
                  <a:noFill/>
                </a:ln>
                <a:solidFill>
                  <a:prstClr val="black"/>
                </a:solidFill>
                <a:effectLst/>
                <a:uLnTx/>
                <a:uFillTx/>
                <a:ea typeface="+mn-ea"/>
                <a:cs typeface="Arial" charset="0"/>
              </a:rPr>
              <a:t> </a:t>
            </a:r>
          </a:p>
        </p:txBody>
      </p:sp>
      <p:pic>
        <p:nvPicPr>
          <p:cNvPr id="5" name="Grafik 4"/>
          <p:cNvPicPr>
            <a:picLocks noChangeAspect="1"/>
          </p:cNvPicPr>
          <p:nvPr/>
        </p:nvPicPr>
        <p:blipFill>
          <a:blip r:embed="rId2"/>
          <a:stretch>
            <a:fillRect/>
          </a:stretch>
        </p:blipFill>
        <p:spPr>
          <a:xfrm>
            <a:off x="452501" y="1667752"/>
            <a:ext cx="7075709" cy="1966067"/>
          </a:xfrm>
          <a:prstGeom prst="rect">
            <a:avLst/>
          </a:prstGeom>
        </p:spPr>
      </p:pic>
      <p:pic>
        <p:nvPicPr>
          <p:cNvPr id="6" name="Grafik 5"/>
          <p:cNvPicPr>
            <a:picLocks noChangeAspect="1"/>
          </p:cNvPicPr>
          <p:nvPr/>
        </p:nvPicPr>
        <p:blipFill>
          <a:blip r:embed="rId3"/>
          <a:stretch>
            <a:fillRect/>
          </a:stretch>
        </p:blipFill>
        <p:spPr>
          <a:xfrm>
            <a:off x="452502" y="3626911"/>
            <a:ext cx="7373441" cy="2729439"/>
          </a:xfrm>
          <a:prstGeom prst="rect">
            <a:avLst/>
          </a:prstGeom>
        </p:spPr>
      </p:pic>
      <p:sp>
        <p:nvSpPr>
          <p:cNvPr id="7" name="Rechteck 6"/>
          <p:cNvSpPr/>
          <p:nvPr/>
        </p:nvSpPr>
        <p:spPr>
          <a:xfrm>
            <a:off x="678025" y="4494322"/>
            <a:ext cx="6941975" cy="3079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feld 2">
            <a:extLst>
              <a:ext uri="{FF2B5EF4-FFF2-40B4-BE49-F238E27FC236}">
                <a16:creationId xmlns:a16="http://schemas.microsoft.com/office/drawing/2014/main" id="{3EF8627F-9C9E-4511-B6CC-DD6F2250F7AD}"/>
              </a:ext>
            </a:extLst>
          </p:cNvPr>
          <p:cNvSpPr txBox="1"/>
          <p:nvPr/>
        </p:nvSpPr>
        <p:spPr>
          <a:xfrm>
            <a:off x="3059832" y="4802232"/>
            <a:ext cx="5190032" cy="203132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i="0" u="none" strike="noStrike" kern="1200" cap="none" spc="0" normalizeH="0" baseline="0" noProof="0" dirty="0">
                <a:ln>
                  <a:noFill/>
                </a:ln>
                <a:solidFill>
                  <a:srgbClr val="1F497D">
                    <a:lumMod val="75000"/>
                  </a:srgbClr>
                </a:solidFill>
                <a:effectLst/>
                <a:uLnTx/>
                <a:uFillTx/>
                <a:latin typeface="Calibri"/>
                <a:ea typeface="+mn-ea"/>
                <a:cs typeface="+mn-cs"/>
              </a:rPr>
              <a:t>Und hier kommt das Bundesfinanzministerium ins Spiel, welches den Wertverlust gesetzlich regelt, zumindest buchhalterisch. Das Ministerium schreibt vor, mit welchem Wert der Lieferwagen im Anlagevermögen nach einem Jahr in der Bilanz noch erscheinen  darf, indem es die </a:t>
            </a:r>
            <a:r>
              <a:rPr kumimoji="0" lang="de-DE" sz="1800" b="1" i="0" strike="noStrike" kern="1200" cap="none" spc="0" normalizeH="0" baseline="0" noProof="0" dirty="0">
                <a:ln>
                  <a:noFill/>
                </a:ln>
                <a:solidFill>
                  <a:srgbClr val="1F497D">
                    <a:lumMod val="75000"/>
                  </a:srgbClr>
                </a:solidFill>
                <a:effectLst/>
                <a:uLnTx/>
                <a:uFillTx/>
                <a:latin typeface="Calibri"/>
                <a:ea typeface="+mn-ea"/>
                <a:cs typeface="+mn-cs"/>
              </a:rPr>
              <a:t>Nutzungsdauer</a:t>
            </a:r>
            <a:r>
              <a:rPr kumimoji="0" lang="de-DE" sz="1800" i="0" u="sng" strike="noStrike" kern="1200" cap="none" spc="0" normalizeH="0" baseline="0" noProof="0" dirty="0">
                <a:ln>
                  <a:noFill/>
                </a:ln>
                <a:solidFill>
                  <a:srgbClr val="1F497D">
                    <a:lumMod val="75000"/>
                  </a:srgbClr>
                </a:solidFill>
                <a:effectLst/>
                <a:uLnTx/>
                <a:uFillTx/>
                <a:latin typeface="Calibri"/>
                <a:ea typeface="+mn-ea"/>
                <a:cs typeface="+mn-cs"/>
              </a:rPr>
              <a:t> </a:t>
            </a:r>
            <a:r>
              <a:rPr kumimoji="0" lang="de-DE" sz="1800" i="0" u="none" strike="noStrike" kern="1200" cap="none" spc="0" normalizeH="0" baseline="0" noProof="0" dirty="0">
                <a:ln>
                  <a:noFill/>
                </a:ln>
                <a:solidFill>
                  <a:srgbClr val="1F497D">
                    <a:lumMod val="75000"/>
                  </a:srgbClr>
                </a:solidFill>
                <a:effectLst/>
                <a:uLnTx/>
                <a:uFillTx/>
                <a:latin typeface="Calibri"/>
                <a:ea typeface="+mn-ea"/>
                <a:cs typeface="+mn-cs"/>
              </a:rPr>
              <a:t>festlegt. Das funktioniert so: </a:t>
            </a:r>
          </a:p>
        </p:txBody>
      </p:sp>
      <p:grpSp>
        <p:nvGrpSpPr>
          <p:cNvPr id="4" name="Gruppieren 3">
            <a:extLst>
              <a:ext uri="{FF2B5EF4-FFF2-40B4-BE49-F238E27FC236}">
                <a16:creationId xmlns:a16="http://schemas.microsoft.com/office/drawing/2014/main" id="{2BBDA887-568E-5FB5-53C7-D6BF4395F2F0}"/>
              </a:ext>
            </a:extLst>
          </p:cNvPr>
          <p:cNvGrpSpPr/>
          <p:nvPr/>
        </p:nvGrpSpPr>
        <p:grpSpPr>
          <a:xfrm>
            <a:off x="5796138" y="91501"/>
            <a:ext cx="3271849" cy="365125"/>
            <a:chOff x="8004570" y="0"/>
            <a:chExt cx="1075660" cy="365125"/>
          </a:xfrm>
        </p:grpSpPr>
        <p:sp>
          <p:nvSpPr>
            <p:cNvPr id="9" name="Abgerundetes Rechteck 8">
              <a:extLst>
                <a:ext uri="{FF2B5EF4-FFF2-40B4-BE49-F238E27FC236}">
                  <a16:creationId xmlns:a16="http://schemas.microsoft.com/office/drawing/2014/main" id="{94C8FFF0-8AC3-F045-1989-A16F9BBDF40E}"/>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itel 2">
              <a:extLst>
                <a:ext uri="{FF2B5EF4-FFF2-40B4-BE49-F238E27FC236}">
                  <a16:creationId xmlns:a16="http://schemas.microsoft.com/office/drawing/2014/main" id="{BFC05069-997F-3064-5A3D-E1F82E0C79D5}"/>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386948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de-DE" sz="1100" b="0" i="0" u="none" strike="noStrike" kern="1200" cap="none" spc="0" normalizeH="0" baseline="0" noProof="0">
              <a:ln>
                <a:noFill/>
              </a:ln>
              <a:solidFill>
                <a:prstClr val="black">
                  <a:lumMod val="65000"/>
                  <a:lumOff val="35000"/>
                </a:prstClr>
              </a:solidFill>
              <a:effectLst/>
              <a:uLnTx/>
              <a:uFillTx/>
              <a:latin typeface="Arial" pitchFamily="34" charset="0"/>
              <a:ea typeface="+mn-ea"/>
              <a:cs typeface="Arial" pitchFamily="34" charset="0"/>
            </a:endParaRPr>
          </a:p>
        </p:txBody>
      </p:sp>
      <p:sp>
        <p:nvSpPr>
          <p:cNvPr id="8" name="Foliennummernplatzhalter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DA172F4-C7F8-4CC8-8018-4B037DB71D50}" type="slidenum">
              <a:rPr kumimoji="0" lang="de-DE" sz="1200" b="0" i="0" u="none" strike="noStrike" kern="1200" cap="none" spc="0" normalizeH="0" baseline="0" noProof="0" smtClean="0">
                <a:ln>
                  <a:noFill/>
                </a:ln>
                <a:solidFill>
                  <a:srgbClr val="898989"/>
                </a:solidFill>
                <a:effectLst/>
                <a:uLnTx/>
                <a:uFillTx/>
                <a:latin typeface="Calibri"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de-DE"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2" name="Textfeld 1"/>
              <p:cNvSpPr txBox="1"/>
              <p:nvPr/>
            </p:nvSpPr>
            <p:spPr>
              <a:xfrm>
                <a:off x="1240970" y="1484784"/>
                <a:ext cx="5794311" cy="411920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itchFamily="34" charset="0"/>
                    <a:ea typeface="+mn-ea"/>
                    <a:cs typeface="Arial" charset="0"/>
                  </a:rPr>
                  <a:t>Der neue Kombiwagen muss laut AfA-Tabelle folgendermaßen abgeschrieben werden: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pitchFamily="34" charset="0"/>
                  <a:ea typeface="+mn-ea"/>
                  <a:cs typeface="Arial" charset="0"/>
                </a:endParaRPr>
              </a:p>
              <a:p>
                <a:pPr lvl="0" algn="ctr" fontAlgn="base">
                  <a:spcBef>
                    <a:spcPct val="0"/>
                  </a:spcBef>
                  <a:spcAft>
                    <a:spcPts val="600"/>
                  </a:spcAft>
                  <a:defRPr/>
                </a:pPr>
                <a14:m>
                  <m:oMathPara xmlns:m="http://schemas.openxmlformats.org/officeDocument/2006/math">
                    <m:oMathParaPr>
                      <m:jc m:val="centerGroup"/>
                    </m:oMathParaPr>
                    <m:oMath xmlns:m="http://schemas.openxmlformats.org/officeDocument/2006/math">
                      <m:f>
                        <m:fPr>
                          <m:ctrlPr>
                            <a:rPr lang="de-DE" sz="2000" i="1" smtClean="0">
                              <a:solidFill>
                                <a:schemeClr val="tx1"/>
                              </a:solidFill>
                              <a:latin typeface="Cambria Math" panose="02040503050406030204" pitchFamily="18" charset="0"/>
                              <a:ea typeface="Cambria Math" panose="02040503050406030204" pitchFamily="18" charset="0"/>
                              <a:cs typeface="Arial" charset="0"/>
                            </a:rPr>
                          </m:ctrlPr>
                        </m:fPr>
                        <m:num>
                          <m:r>
                            <m:rPr>
                              <m:nor/>
                            </m:rPr>
                            <a:rPr lang="de-DE" sz="2000" b="1" i="1" dirty="0">
                              <a:solidFill>
                                <a:schemeClr val="tx1"/>
                              </a:solidFill>
                              <a:latin typeface="+mj-lt"/>
                              <a:ea typeface="Cambria Math" panose="02040503050406030204" pitchFamily="18" charset="0"/>
                              <a:cs typeface="Arial" charset="0"/>
                            </a:rPr>
                            <m:t>Anschaffungskosten</m:t>
                          </m:r>
                        </m:num>
                        <m:den>
                          <m:r>
                            <m:rPr>
                              <m:nor/>
                            </m:rPr>
                            <a:rPr lang="de-DE" sz="2000" b="1" i="1" dirty="0">
                              <a:solidFill>
                                <a:schemeClr val="tx1"/>
                              </a:solidFill>
                              <a:latin typeface="+mj-lt"/>
                              <a:ea typeface="Cambria Math" panose="02040503050406030204" pitchFamily="18" charset="0"/>
                              <a:cs typeface="Arial" charset="0"/>
                            </a:rPr>
                            <m:t>Nutzungsdauer</m:t>
                          </m:r>
                          <m:r>
                            <m:rPr>
                              <m:nor/>
                            </m:rPr>
                            <a:rPr lang="de-DE" sz="2000" b="1" i="1" dirty="0">
                              <a:solidFill>
                                <a:schemeClr val="tx1"/>
                              </a:solidFill>
                              <a:latin typeface="+mj-lt"/>
                              <a:ea typeface="Cambria Math" panose="02040503050406030204" pitchFamily="18" charset="0"/>
                              <a:cs typeface="Arial" charset="0"/>
                            </a:rPr>
                            <m:t> </m:t>
                          </m:r>
                          <m:r>
                            <m:rPr>
                              <m:nor/>
                            </m:rPr>
                            <a:rPr lang="de-DE" sz="2000" b="1" i="1" dirty="0">
                              <a:solidFill>
                                <a:schemeClr val="tx1"/>
                              </a:solidFill>
                              <a:latin typeface="+mj-lt"/>
                              <a:ea typeface="Cambria Math" panose="02040503050406030204" pitchFamily="18" charset="0"/>
                              <a:cs typeface="Arial" charset="0"/>
                            </a:rPr>
                            <m:t>lt</m:t>
                          </m:r>
                          <m:r>
                            <m:rPr>
                              <m:nor/>
                            </m:rPr>
                            <a:rPr lang="de-DE" sz="2000" b="1" i="1" dirty="0">
                              <a:solidFill>
                                <a:schemeClr val="tx1"/>
                              </a:solidFill>
                              <a:latin typeface="+mj-lt"/>
                              <a:ea typeface="Cambria Math" panose="02040503050406030204" pitchFamily="18" charset="0"/>
                              <a:cs typeface="Arial" charset="0"/>
                            </a:rPr>
                            <m:t>. </m:t>
                          </m:r>
                          <m:r>
                            <m:rPr>
                              <m:nor/>
                            </m:rPr>
                            <a:rPr lang="de-DE" sz="2000" b="1" i="1" dirty="0">
                              <a:solidFill>
                                <a:schemeClr val="tx1"/>
                              </a:solidFill>
                              <a:latin typeface="+mj-lt"/>
                              <a:ea typeface="Cambria Math" panose="02040503050406030204" pitchFamily="18" charset="0"/>
                              <a:cs typeface="Arial" charset="0"/>
                            </a:rPr>
                            <m:t>AfA</m:t>
                          </m:r>
                        </m:den>
                      </m:f>
                    </m:oMath>
                  </m:oMathPara>
                </a14:m>
                <a:endParaRPr kumimoji="0" lang="de-DE" sz="1800" b="1" i="1" u="none" strike="noStrike" kern="1200" cap="none" spc="0" normalizeH="0" baseline="0" noProof="0" dirty="0">
                  <a:ln>
                    <a:noFill/>
                  </a:ln>
                  <a:solidFill>
                    <a:prstClr val="black"/>
                  </a:solidFill>
                  <a:effectLst/>
                  <a:uLnTx/>
                  <a:uFillTx/>
                  <a:latin typeface="+mj-lt"/>
                  <a:ea typeface="Cambria Math" panose="02040503050406030204" pitchFamily="18" charset="0"/>
                  <a:cs typeface="Arial" charset="0"/>
                </a:endParaRPr>
              </a:p>
              <a:p>
                <a:pPr lvl="0" algn="ctr" fontAlgn="base">
                  <a:spcBef>
                    <a:spcPct val="0"/>
                  </a:spcBef>
                  <a:spcAft>
                    <a:spcPts val="600"/>
                  </a:spcAft>
                  <a:defRPr/>
                </a:pPr>
                <a:endParaRPr kumimoji="0" lang="de-DE" sz="18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1" i="0" u="none" strike="noStrike" kern="1200" cap="none" spc="0" normalizeH="0" baseline="0" noProof="0" dirty="0">
                  <a:ln>
                    <a:noFill/>
                  </a:ln>
                  <a:solidFill>
                    <a:prstClr val="black"/>
                  </a:solidFill>
                  <a:effectLst/>
                  <a:uLnTx/>
                  <a:uFillTx/>
                  <a:latin typeface="Calibri" pitchFamily="34" charset="0"/>
                  <a:ea typeface="+mn-ea"/>
                  <a:cs typeface="Arial" charset="0"/>
                </a:endParaRPr>
              </a:p>
              <a:p>
                <a:pPr lvl="0" algn="ctr" fontAlgn="base">
                  <a:spcBef>
                    <a:spcPct val="0"/>
                  </a:spcBef>
                  <a:spcAft>
                    <a:spcPct val="0"/>
                  </a:spcAft>
                  <a:defRPr/>
                </a:pPr>
                <a:r>
                  <a:rPr lang="de-DE" b="1" dirty="0">
                    <a:solidFill>
                      <a:prstClr val="black"/>
                    </a:solidFill>
                    <a:latin typeface="Calibri" pitchFamily="34" charset="0"/>
                    <a:cs typeface="Arial" charset="0"/>
                  </a:rPr>
                  <a:t>a</a:t>
                </a:r>
                <a:r>
                  <a:rPr kumimoji="0" lang="de-DE" sz="1800" b="1" i="0" u="none" strike="noStrike" kern="1200" cap="none" spc="0" normalizeH="0" baseline="0" noProof="0" dirty="0" err="1">
                    <a:ln>
                      <a:noFill/>
                    </a:ln>
                    <a:solidFill>
                      <a:prstClr val="black"/>
                    </a:solidFill>
                    <a:effectLst/>
                    <a:uLnTx/>
                    <a:uFillTx/>
                    <a:latin typeface="Calibri" pitchFamily="34" charset="0"/>
                    <a:ea typeface="+mn-ea"/>
                    <a:cs typeface="Arial" charset="0"/>
                  </a:rPr>
                  <a:t>lso</a:t>
                </a:r>
                <a:r>
                  <a:rPr kumimoji="0" lang="de-DE" sz="1800" b="1" i="0" u="none" strike="noStrike" kern="1200" cap="none" spc="0" normalizeH="0" baseline="0" noProof="0" dirty="0">
                    <a:ln>
                      <a:noFill/>
                    </a:ln>
                    <a:solidFill>
                      <a:prstClr val="black"/>
                    </a:solidFill>
                    <a:effectLst/>
                    <a:uLnTx/>
                    <a:uFillTx/>
                    <a:latin typeface="Calibri" pitchFamily="34" charset="0"/>
                    <a:ea typeface="+mn-ea"/>
                    <a:cs typeface="Arial" charset="0"/>
                  </a:rPr>
                  <a:t>:     </a:t>
                </a:r>
                <a14:m>
                  <m:oMath xmlns:m="http://schemas.openxmlformats.org/officeDocument/2006/math">
                    <m:f>
                      <m:fPr>
                        <m:ctrlPr>
                          <a:rPr kumimoji="0" lang="de-DE" sz="2000" b="1" i="1" u="none" strike="noStrike" kern="1200" cap="none" spc="0" normalizeH="0" baseline="0" noProof="0" dirty="0" smtClean="0">
                            <a:ln>
                              <a:noFill/>
                            </a:ln>
                            <a:solidFill>
                              <a:prstClr val="black"/>
                            </a:solidFill>
                            <a:effectLst/>
                            <a:uLnTx/>
                            <a:uFillTx/>
                            <a:latin typeface="Cambria Math" panose="02040503050406030204" pitchFamily="18" charset="0"/>
                            <a:cs typeface="Arial" charset="0"/>
                          </a:rPr>
                        </m:ctrlPr>
                      </m:fPr>
                      <m:num>
                        <m:r>
                          <a:rPr lang="de-DE" sz="2000" b="1" i="1" dirty="0">
                            <a:solidFill>
                              <a:prstClr val="black"/>
                            </a:solidFill>
                            <a:latin typeface="Cambria Math" panose="02040503050406030204" pitchFamily="18" charset="0"/>
                            <a:cs typeface="Arial" charset="0"/>
                          </a:rPr>
                          <m:t>𝟐𝟒</m:t>
                        </m:r>
                        <m:r>
                          <a:rPr lang="de-DE" sz="2000" b="1" i="1" dirty="0">
                            <a:solidFill>
                              <a:prstClr val="black"/>
                            </a:solidFill>
                            <a:latin typeface="Cambria Math" panose="02040503050406030204" pitchFamily="18" charset="0"/>
                            <a:cs typeface="Arial" charset="0"/>
                          </a:rPr>
                          <m:t>.</m:t>
                        </m:r>
                        <m:r>
                          <a:rPr lang="de-DE" sz="2000" b="1" i="1" dirty="0">
                            <a:solidFill>
                              <a:prstClr val="black"/>
                            </a:solidFill>
                            <a:latin typeface="Cambria Math" panose="02040503050406030204" pitchFamily="18" charset="0"/>
                            <a:cs typeface="Arial" charset="0"/>
                          </a:rPr>
                          <m:t>𝟎𝟎𝟎</m:t>
                        </m:r>
                        <m:r>
                          <a:rPr lang="de-DE" sz="2000" b="1" i="1" dirty="0">
                            <a:solidFill>
                              <a:prstClr val="black"/>
                            </a:solidFill>
                            <a:latin typeface="Cambria Math" panose="02040503050406030204" pitchFamily="18" charset="0"/>
                            <a:cs typeface="Arial" charset="0"/>
                          </a:rPr>
                          <m:t>,</m:t>
                        </m:r>
                        <m:r>
                          <a:rPr lang="de-DE" sz="2000" b="1" i="1" dirty="0">
                            <a:solidFill>
                              <a:prstClr val="black"/>
                            </a:solidFill>
                            <a:latin typeface="Cambria Math" panose="02040503050406030204" pitchFamily="18" charset="0"/>
                            <a:cs typeface="Arial" charset="0"/>
                          </a:rPr>
                          <m:t>𝟎𝟎</m:t>
                        </m:r>
                        <m:r>
                          <a:rPr lang="de-DE" sz="2000" b="1" i="1" dirty="0">
                            <a:solidFill>
                              <a:prstClr val="black"/>
                            </a:solidFill>
                            <a:latin typeface="Cambria Math" panose="02040503050406030204" pitchFamily="18" charset="0"/>
                            <a:cs typeface="Arial" charset="0"/>
                          </a:rPr>
                          <m:t> €</m:t>
                        </m:r>
                      </m:num>
                      <m:den>
                        <m:r>
                          <a:rPr lang="de-DE" sz="2000" b="1" i="1" dirty="0">
                            <a:solidFill>
                              <a:prstClr val="black"/>
                            </a:solidFill>
                            <a:latin typeface="Cambria Math" panose="02040503050406030204" pitchFamily="18" charset="0"/>
                            <a:cs typeface="Arial" charset="0"/>
                          </a:rPr>
                          <m:t>𝟔</m:t>
                        </m:r>
                        <m:r>
                          <a:rPr lang="de-DE" sz="2000" b="1" i="1" dirty="0">
                            <a:solidFill>
                              <a:prstClr val="black"/>
                            </a:solidFill>
                            <a:latin typeface="Cambria Math" panose="02040503050406030204" pitchFamily="18" charset="0"/>
                            <a:cs typeface="Arial" charset="0"/>
                          </a:rPr>
                          <m:t> </m:t>
                        </m:r>
                        <m:r>
                          <a:rPr lang="de-DE" sz="2000" b="1" i="1" dirty="0">
                            <a:solidFill>
                              <a:prstClr val="black"/>
                            </a:solidFill>
                            <a:latin typeface="Cambria Math" panose="02040503050406030204" pitchFamily="18" charset="0"/>
                            <a:cs typeface="Arial" charset="0"/>
                          </a:rPr>
                          <m:t>𝑱𝒂𝒉𝒓𝒆</m:t>
                        </m:r>
                      </m:den>
                    </m:f>
                    <m:r>
                      <a:rPr kumimoji="0" lang="de-DE" sz="2000" b="1" i="1" u="none" strike="noStrike" kern="1200" cap="none" spc="0" normalizeH="0" baseline="0" noProof="0" dirty="0" smtClean="0">
                        <a:ln>
                          <a:noFill/>
                        </a:ln>
                        <a:solidFill>
                          <a:prstClr val="black"/>
                        </a:solidFill>
                        <a:effectLst/>
                        <a:uLnTx/>
                        <a:uFillTx/>
                        <a:latin typeface="Cambria Math" panose="02040503050406030204" pitchFamily="18" charset="0"/>
                        <a:cs typeface="Arial" charset="0"/>
                      </a:rPr>
                      <m:t>= </m:t>
                    </m:r>
                    <m:r>
                      <a:rPr kumimoji="0" lang="de-DE" sz="2000" b="1" i="1" u="none" strike="noStrike" kern="1200" cap="none" spc="0" normalizeH="0" baseline="0" noProof="0" dirty="0" smtClean="0">
                        <a:ln>
                          <a:noFill/>
                        </a:ln>
                        <a:solidFill>
                          <a:prstClr val="black"/>
                        </a:solidFill>
                        <a:effectLst/>
                        <a:uLnTx/>
                        <a:uFillTx/>
                        <a:latin typeface="Cambria Math" panose="02040503050406030204" pitchFamily="18" charset="0"/>
                        <a:cs typeface="Arial" charset="0"/>
                      </a:rPr>
                      <m:t>𝟒</m:t>
                    </m:r>
                    <m:r>
                      <a:rPr kumimoji="0" lang="de-DE" sz="2000" b="1" i="1" u="none" strike="noStrike" kern="1200" cap="none" spc="0" normalizeH="0" baseline="0" noProof="0" dirty="0" smtClean="0">
                        <a:ln>
                          <a:noFill/>
                        </a:ln>
                        <a:solidFill>
                          <a:prstClr val="black"/>
                        </a:solidFill>
                        <a:effectLst/>
                        <a:uLnTx/>
                        <a:uFillTx/>
                        <a:latin typeface="Cambria Math" panose="02040503050406030204" pitchFamily="18" charset="0"/>
                        <a:cs typeface="Arial" charset="0"/>
                      </a:rPr>
                      <m:t>.</m:t>
                    </m:r>
                    <m:r>
                      <a:rPr kumimoji="0" lang="de-DE" sz="2000" b="1" i="1" u="none" strike="noStrike" kern="1200" cap="none" spc="0" normalizeH="0" baseline="0" noProof="0" dirty="0" smtClean="0">
                        <a:ln>
                          <a:noFill/>
                        </a:ln>
                        <a:solidFill>
                          <a:prstClr val="black"/>
                        </a:solidFill>
                        <a:effectLst/>
                        <a:uLnTx/>
                        <a:uFillTx/>
                        <a:latin typeface="Cambria Math" panose="02040503050406030204" pitchFamily="18" charset="0"/>
                        <a:cs typeface="Arial" charset="0"/>
                      </a:rPr>
                      <m:t>𝟎𝟎𝟎</m:t>
                    </m:r>
                    <m:r>
                      <a:rPr kumimoji="0" lang="de-DE" sz="2000" b="1" i="1" u="none" strike="noStrike" kern="1200" cap="none" spc="0" normalizeH="0" baseline="0" noProof="0" dirty="0" smtClean="0">
                        <a:ln>
                          <a:noFill/>
                        </a:ln>
                        <a:solidFill>
                          <a:prstClr val="black"/>
                        </a:solidFill>
                        <a:effectLst/>
                        <a:uLnTx/>
                        <a:uFillTx/>
                        <a:latin typeface="Cambria Math" panose="02040503050406030204" pitchFamily="18" charset="0"/>
                        <a:cs typeface="Arial" charset="0"/>
                      </a:rPr>
                      <m:t>,</m:t>
                    </m:r>
                    <m:r>
                      <a:rPr kumimoji="0" lang="de-DE" sz="2000" b="1" i="1" u="none" strike="noStrike" kern="1200" cap="none" spc="0" normalizeH="0" baseline="0" noProof="0" dirty="0" smtClean="0">
                        <a:ln>
                          <a:noFill/>
                        </a:ln>
                        <a:solidFill>
                          <a:prstClr val="black"/>
                        </a:solidFill>
                        <a:effectLst/>
                        <a:uLnTx/>
                        <a:uFillTx/>
                        <a:latin typeface="Cambria Math" panose="02040503050406030204" pitchFamily="18" charset="0"/>
                        <a:cs typeface="Arial" charset="0"/>
                      </a:rPr>
                      <m:t>𝟎𝟎</m:t>
                    </m:r>
                    <m:r>
                      <a:rPr kumimoji="0" lang="de-DE" sz="2000" b="1" i="1" u="none" strike="noStrike" kern="1200" cap="none" spc="0" normalizeH="0" baseline="0" noProof="0" dirty="0" smtClean="0">
                        <a:ln>
                          <a:noFill/>
                        </a:ln>
                        <a:solidFill>
                          <a:prstClr val="black"/>
                        </a:solidFill>
                        <a:effectLst/>
                        <a:uLnTx/>
                        <a:uFillTx/>
                        <a:latin typeface="Cambria Math" panose="02040503050406030204" pitchFamily="18" charset="0"/>
                        <a:cs typeface="Arial" charset="0"/>
                      </a:rPr>
                      <m:t> €</m:t>
                    </m:r>
                  </m:oMath>
                </a14:m>
                <a:endParaRPr kumimoji="0" lang="de-DE" sz="2000" b="1" i="0" u="none" strike="noStrike" kern="1200" cap="none" spc="0" normalizeH="0" baseline="0" noProof="0" dirty="0">
                  <a:ln>
                    <a:noFill/>
                  </a:ln>
                  <a:solidFill>
                    <a:prstClr val="black"/>
                  </a:solidFill>
                  <a:effectLst/>
                  <a:uLnTx/>
                  <a:uFillTx/>
                  <a:latin typeface="Calibri" pitchFamily="34"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pitchFamily="34" charset="0"/>
                  <a:ea typeface="+mn-ea"/>
                  <a:cs typeface="Arial" charset="0"/>
                </a:endParaRPr>
              </a:p>
              <a:p>
                <a:pPr lvl="0" fontAlgn="base">
                  <a:spcBef>
                    <a:spcPct val="0"/>
                  </a:spcBef>
                  <a:spcAft>
                    <a:spcPct val="0"/>
                  </a:spcAft>
                  <a:defRPr/>
                </a:pPr>
                <a:r>
                  <a:rPr kumimoji="0" lang="de-DE" sz="1800" b="0" i="0" u="none" strike="noStrike" kern="1200" cap="none" spc="0" normalizeH="0" baseline="0" noProof="0" dirty="0">
                    <a:ln>
                      <a:noFill/>
                    </a:ln>
                    <a:solidFill>
                      <a:prstClr val="black"/>
                    </a:solidFill>
                    <a:effectLst/>
                    <a:uLnTx/>
                    <a:uFillTx/>
                    <a:latin typeface="Calibri" pitchFamily="34" charset="0"/>
                    <a:ea typeface="+mn-ea"/>
                    <a:cs typeface="Arial" charset="0"/>
                  </a:rPr>
                  <a:t>Der jährliche Abschreibungsbetrag beträgt also 4.000,00  €. Das heißt, dass das Fahrzeug jährlich 4.000,00 € an Wert verliert. </a:t>
                </a:r>
              </a:p>
            </p:txBody>
          </p:sp>
        </mc:Choice>
        <mc:Fallback xmlns="">
          <p:sp>
            <p:nvSpPr>
              <p:cNvPr id="2" name="Textfeld 1"/>
              <p:cNvSpPr txBox="1">
                <a:spLocks noRot="1" noChangeAspect="1" noMove="1" noResize="1" noEditPoints="1" noAdjustHandles="1" noChangeArrowheads="1" noChangeShapeType="1" noTextEdit="1"/>
              </p:cNvSpPr>
              <p:nvPr/>
            </p:nvSpPr>
            <p:spPr>
              <a:xfrm>
                <a:off x="1240970" y="1484784"/>
                <a:ext cx="5794311" cy="4119205"/>
              </a:xfrm>
              <a:prstGeom prst="rect">
                <a:avLst/>
              </a:prstGeom>
              <a:blipFill>
                <a:blip r:embed="rId2"/>
                <a:stretch>
                  <a:fillRect l="-875" t="-923" b="-1231"/>
                </a:stretch>
              </a:blipFill>
            </p:spPr>
            <p:txBody>
              <a:bodyPr/>
              <a:lstStyle/>
              <a:p>
                <a:r>
                  <a:rPr lang="de-DE">
                    <a:noFill/>
                  </a:rPr>
                  <a:t> </a:t>
                </a:r>
              </a:p>
            </p:txBody>
          </p:sp>
        </mc:Fallback>
      </mc:AlternateContent>
      <p:sp>
        <p:nvSpPr>
          <p:cNvPr id="3" name="Textfeld 2">
            <a:extLst>
              <a:ext uri="{FF2B5EF4-FFF2-40B4-BE49-F238E27FC236}">
                <a16:creationId xmlns:a16="http://schemas.microsoft.com/office/drawing/2014/main" id="{7F59E170-3AAC-4D58-AFDB-AE46EB736B31}"/>
              </a:ext>
            </a:extLst>
          </p:cNvPr>
          <p:cNvSpPr txBox="1"/>
          <p:nvPr/>
        </p:nvSpPr>
        <p:spPr>
          <a:xfrm>
            <a:off x="1240970" y="5656456"/>
            <a:ext cx="5794311" cy="64633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de-DE" sz="1800" b="1" i="0" u="none" strike="noStrike" kern="1200" cap="none" spc="0" normalizeH="0" baseline="0" noProof="0">
                <a:ln>
                  <a:noFill/>
                </a:ln>
                <a:solidFill>
                  <a:srgbClr val="FF0000"/>
                </a:solidFill>
                <a:effectLst/>
                <a:uLnTx/>
                <a:uFillTx/>
                <a:latin typeface="Calibri"/>
                <a:ea typeface="+mn-ea"/>
                <a:cs typeface="+mn-cs"/>
              </a:rPr>
              <a:t>Dieser Wertverlust wird als Aufwand für Abschreibungen verbucht.</a:t>
            </a:r>
          </a:p>
        </p:txBody>
      </p:sp>
      <p:grpSp>
        <p:nvGrpSpPr>
          <p:cNvPr id="4" name="Gruppieren 3">
            <a:extLst>
              <a:ext uri="{FF2B5EF4-FFF2-40B4-BE49-F238E27FC236}">
                <a16:creationId xmlns:a16="http://schemas.microsoft.com/office/drawing/2014/main" id="{EA20826F-8DC2-62F7-A931-EA1B48EEA174}"/>
              </a:ext>
            </a:extLst>
          </p:cNvPr>
          <p:cNvGrpSpPr/>
          <p:nvPr/>
        </p:nvGrpSpPr>
        <p:grpSpPr>
          <a:xfrm>
            <a:off x="5796138" y="91501"/>
            <a:ext cx="3271849" cy="365125"/>
            <a:chOff x="8004570" y="0"/>
            <a:chExt cx="1075660" cy="365125"/>
          </a:xfrm>
        </p:grpSpPr>
        <p:sp>
          <p:nvSpPr>
            <p:cNvPr id="5" name="Abgerundetes Rechteck 4">
              <a:extLst>
                <a:ext uri="{FF2B5EF4-FFF2-40B4-BE49-F238E27FC236}">
                  <a16:creationId xmlns:a16="http://schemas.microsoft.com/office/drawing/2014/main" id="{12B8ED83-A440-5ED2-71C0-E0749E14E169}"/>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itel 2">
              <a:extLst>
                <a:ext uri="{FF2B5EF4-FFF2-40B4-BE49-F238E27FC236}">
                  <a16:creationId xmlns:a16="http://schemas.microsoft.com/office/drawing/2014/main" id="{28DBF6F9-3625-B8B1-279D-247A8B695250}"/>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3200166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de-DE" sz="1100" b="0" i="0" u="none" strike="noStrike" kern="1200" cap="none" spc="0" normalizeH="0" baseline="0" noProof="0">
              <a:ln>
                <a:noFill/>
              </a:ln>
              <a:solidFill>
                <a:prstClr val="black">
                  <a:lumMod val="65000"/>
                  <a:lumOff val="35000"/>
                </a:prstClr>
              </a:solidFill>
              <a:effectLst/>
              <a:uLnTx/>
              <a:uFillTx/>
              <a:latin typeface="Arial" pitchFamily="34" charset="0"/>
              <a:ea typeface="+mn-ea"/>
              <a:cs typeface="Arial" pitchFamily="34" charset="0"/>
            </a:endParaRPr>
          </a:p>
        </p:txBody>
      </p:sp>
      <p:sp>
        <p:nvSpPr>
          <p:cNvPr id="8" name="Foliennummernplatzhalter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DA172F4-C7F8-4CC8-8018-4B037DB71D50}" type="slidenum">
              <a:rPr kumimoji="0" lang="de-DE" sz="1200" b="0" i="0" u="none" strike="noStrike" kern="1200" cap="none" spc="0" normalizeH="0" baseline="0" noProof="0" smtClean="0">
                <a:ln>
                  <a:noFill/>
                </a:ln>
                <a:solidFill>
                  <a:srgbClr val="898989"/>
                </a:solidFill>
                <a:effectLst/>
                <a:uLnTx/>
                <a:uFillTx/>
                <a:latin typeface="Calibri"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de-DE"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p:graphicFrame>
        <p:nvGraphicFramePr>
          <p:cNvPr id="5" name="Tabelle 4"/>
          <p:cNvGraphicFramePr>
            <a:graphicFrameLocks noGrp="1"/>
          </p:cNvGraphicFramePr>
          <p:nvPr>
            <p:extLst>
              <p:ext uri="{D42A27DB-BD31-4B8C-83A1-F6EECF244321}">
                <p14:modId xmlns:p14="http://schemas.microsoft.com/office/powerpoint/2010/main" val="1703341235"/>
              </p:ext>
            </p:extLst>
          </p:nvPr>
        </p:nvGraphicFramePr>
        <p:xfrm>
          <a:off x="1331640" y="3140968"/>
          <a:ext cx="5949083" cy="3204259"/>
        </p:xfrm>
        <a:graphic>
          <a:graphicData uri="http://schemas.openxmlformats.org/drawingml/2006/table">
            <a:tbl>
              <a:tblPr/>
              <a:tblGrid>
                <a:gridCol w="1602594">
                  <a:extLst>
                    <a:ext uri="{9D8B030D-6E8A-4147-A177-3AD203B41FA5}">
                      <a16:colId xmlns:a16="http://schemas.microsoft.com/office/drawing/2014/main" val="20000"/>
                    </a:ext>
                  </a:extLst>
                </a:gridCol>
                <a:gridCol w="1251098">
                  <a:extLst>
                    <a:ext uri="{9D8B030D-6E8A-4147-A177-3AD203B41FA5}">
                      <a16:colId xmlns:a16="http://schemas.microsoft.com/office/drawing/2014/main" val="20001"/>
                    </a:ext>
                  </a:extLst>
                </a:gridCol>
                <a:gridCol w="1639371">
                  <a:extLst>
                    <a:ext uri="{9D8B030D-6E8A-4147-A177-3AD203B41FA5}">
                      <a16:colId xmlns:a16="http://schemas.microsoft.com/office/drawing/2014/main" val="20002"/>
                    </a:ext>
                  </a:extLst>
                </a:gridCol>
                <a:gridCol w="1456020">
                  <a:extLst>
                    <a:ext uri="{9D8B030D-6E8A-4147-A177-3AD203B41FA5}">
                      <a16:colId xmlns:a16="http://schemas.microsoft.com/office/drawing/2014/main" val="20003"/>
                    </a:ext>
                  </a:extLst>
                </a:gridCol>
              </a:tblGrid>
              <a:tr h="269022">
                <a:tc gridSpan="4">
                  <a:txBody>
                    <a:bodyPr/>
                    <a:lstStyle/>
                    <a:p>
                      <a:pPr algn="ctr" fontAlgn="b"/>
                      <a:r>
                        <a:rPr lang="de-DE" sz="1800" b="1" i="0" u="none" strike="noStrike" dirty="0">
                          <a:solidFill>
                            <a:srgbClr val="000000"/>
                          </a:solidFill>
                          <a:effectLst/>
                          <a:latin typeface="Calibri" panose="020F0502020204030204" pitchFamily="34" charset="0"/>
                        </a:rPr>
                        <a:t>GuV</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269022">
                <a:tc gridSpan="2">
                  <a:txBody>
                    <a:bodyPr/>
                    <a:lstStyle/>
                    <a:p>
                      <a:pPr algn="ctr" fontAlgn="b"/>
                      <a:r>
                        <a:rPr lang="de-DE" sz="1400" b="1" i="0" u="none" strike="noStrike">
                          <a:solidFill>
                            <a:srgbClr val="000000"/>
                          </a:solidFill>
                          <a:effectLst/>
                          <a:latin typeface="Calibri" panose="020F0502020204030204" pitchFamily="34" charset="0"/>
                        </a:rPr>
                        <a:t>Soll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1400" b="1" i="0" u="none" strike="noStrike">
                          <a:solidFill>
                            <a:srgbClr val="000000"/>
                          </a:solidFill>
                          <a:effectLst/>
                          <a:latin typeface="Calibri" panose="020F0502020204030204" pitchFamily="34" charset="0"/>
                        </a:rPr>
                        <a:t>Haben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1"/>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rowSpan="2">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de-DE"/>
                    </a:p>
                  </a:txBody>
                  <a:tcPr/>
                </a:tc>
                <a:tc>
                  <a:txBody>
                    <a:bodyPr/>
                    <a:lstStyle/>
                    <a:p>
                      <a:pPr algn="ctr"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062878">
                <a:tc>
                  <a:txBody>
                    <a:bodyPr/>
                    <a:lstStyle/>
                    <a:p>
                      <a:pPr algn="l" fontAlgn="b"/>
                      <a:endParaRPr lang="de-DE" sz="1100" b="1"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1" i="0" u="none" strike="noStrike">
                        <a:solidFill>
                          <a:srgbClr val="0070C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454">
                <a:tc>
                  <a:txBody>
                    <a:bodyPr/>
                    <a:lstStyle/>
                    <a:p>
                      <a:pPr algn="l" fontAlgn="b"/>
                      <a:r>
                        <a:rPr lang="de-DE" sz="1100" b="0" i="0" u="none" strike="noStrike">
                          <a:solidFill>
                            <a:srgbClr val="000000"/>
                          </a:solidFill>
                          <a:effectLst/>
                          <a:latin typeface="Calibri" panose="020F0502020204030204" pitchFamily="34" charset="0"/>
                        </a:rPr>
                        <a:t>  Summengleichheit  </a:t>
                      </a:r>
                      <a:r>
                        <a:rPr lang="de-DE" sz="1100" b="0" i="0" u="none" strike="noStrike" err="1">
                          <a:solidFill>
                            <a:srgbClr val="000000"/>
                          </a:solidFill>
                          <a:effectLst/>
                          <a:latin typeface="Calibri" panose="020F0502020204030204" pitchFamily="34" charset="0"/>
                        </a:rPr>
                        <a:t>yyyyyy</a:t>
                      </a:r>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1" i="0" u="dbl"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   Summengleichheit  </a:t>
                      </a:r>
                      <a:r>
                        <a:rPr lang="de-DE" sz="1100" b="0" i="0" u="none" strike="noStrike" err="1">
                          <a:solidFill>
                            <a:srgbClr val="000000"/>
                          </a:solidFill>
                          <a:effectLst/>
                          <a:latin typeface="Calibri" panose="020F0502020204030204" pitchFamily="34" charset="0"/>
                        </a:rPr>
                        <a:t>yyyyyy</a:t>
                      </a:r>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de-DE" sz="1100" b="1" i="0" u="dbl"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Textfeld 6"/>
          <p:cNvSpPr txBox="1"/>
          <p:nvPr/>
        </p:nvSpPr>
        <p:spPr>
          <a:xfrm>
            <a:off x="1419673" y="3687352"/>
            <a:ext cx="2727601"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Aufwendungen aller Art, z. B.: Mieten	20.000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Löhne 	50.000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a:ln>
                  <a:noFill/>
                </a:ln>
                <a:solidFill>
                  <a:prstClr val="black"/>
                </a:solidFill>
                <a:effectLst/>
                <a:uLnTx/>
                <a:uFillTx/>
                <a:latin typeface="Calibri"/>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a:ln>
                  <a:noFill/>
                </a:ln>
                <a:solidFill>
                  <a:prstClr val="black"/>
                </a:solidFill>
                <a:effectLst/>
                <a:uLnTx/>
                <a:uFillTx/>
                <a:latin typeface="Calibri"/>
                <a:ea typeface="+mn-ea"/>
                <a:cs typeface="+mn-cs"/>
              </a:rPr>
              <a:t> darunter auch:</a:t>
            </a:r>
          </a:p>
        </p:txBody>
      </p:sp>
      <p:sp>
        <p:nvSpPr>
          <p:cNvPr id="12" name="Textfeld 11"/>
          <p:cNvSpPr txBox="1"/>
          <p:nvPr/>
        </p:nvSpPr>
        <p:spPr>
          <a:xfrm>
            <a:off x="1403648" y="4552966"/>
            <a:ext cx="2727601"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Abschreibungen 4.000</a:t>
            </a:r>
          </a:p>
        </p:txBody>
      </p:sp>
      <p:sp>
        <p:nvSpPr>
          <p:cNvPr id="9" name="Textfeld 8"/>
          <p:cNvSpPr txBox="1"/>
          <p:nvPr/>
        </p:nvSpPr>
        <p:spPr>
          <a:xfrm>
            <a:off x="4315225" y="3687351"/>
            <a:ext cx="286875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Erträge aller Art</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Textfeld 9"/>
          <p:cNvSpPr txBox="1"/>
          <p:nvPr/>
        </p:nvSpPr>
        <p:spPr>
          <a:xfrm>
            <a:off x="1419672" y="4953029"/>
            <a:ext cx="2727601"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Saldo: Gewinn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600" b="0" i="0" u="none" strike="noStrike" kern="1200" cap="none" spc="0" normalizeH="0" baseline="0" noProof="0">
              <a:ln>
                <a:noFill/>
              </a:ln>
              <a:solidFill>
                <a:prstClr val="black"/>
              </a:solidFill>
              <a:effectLst/>
              <a:uLnTx/>
              <a:uFillTx/>
              <a:latin typeface="Calibri"/>
              <a:ea typeface="+mn-ea"/>
              <a:cs typeface="+mn-cs"/>
            </a:endParaRPr>
          </a:p>
        </p:txBody>
      </p:sp>
      <p:sp>
        <p:nvSpPr>
          <p:cNvPr id="2" name="Titel 2">
            <a:extLst>
              <a:ext uri="{FF2B5EF4-FFF2-40B4-BE49-F238E27FC236}">
                <a16:creationId xmlns:a16="http://schemas.microsoft.com/office/drawing/2014/main" id="{804EAC18-16D8-BF62-76A4-72D274EBBBE4}"/>
              </a:ext>
            </a:extLst>
          </p:cNvPr>
          <p:cNvSpPr txBox="1">
            <a:spLocks/>
          </p:cNvSpPr>
          <p:nvPr/>
        </p:nvSpPr>
        <p:spPr>
          <a:xfrm>
            <a:off x="443396" y="1133905"/>
            <a:ext cx="8449084" cy="9958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b="1" dirty="0">
                <a:solidFill>
                  <a:srgbClr val="C00000"/>
                </a:solidFill>
                <a:latin typeface="Calibri" pitchFamily="34" charset="0"/>
                <a:cs typeface="Arial" charset="0"/>
              </a:rPr>
              <a:t>Das Gewinn- und Verlustkonto (GuV) ist ein Konto, in dem alle Aufwendungen und Erträge gesammelt werden</a:t>
            </a:r>
            <a:endParaRPr lang="de-DE" sz="2800" b="1" dirty="0">
              <a:solidFill>
                <a:srgbClr val="C00000"/>
              </a:solidFill>
            </a:endParaRPr>
          </a:p>
        </p:txBody>
      </p:sp>
      <p:grpSp>
        <p:nvGrpSpPr>
          <p:cNvPr id="3" name="Gruppieren 2">
            <a:extLst>
              <a:ext uri="{FF2B5EF4-FFF2-40B4-BE49-F238E27FC236}">
                <a16:creationId xmlns:a16="http://schemas.microsoft.com/office/drawing/2014/main" id="{5BB633F7-6304-744C-8845-91D9701879D4}"/>
              </a:ext>
            </a:extLst>
          </p:cNvPr>
          <p:cNvGrpSpPr/>
          <p:nvPr/>
        </p:nvGrpSpPr>
        <p:grpSpPr>
          <a:xfrm>
            <a:off x="5796138" y="91501"/>
            <a:ext cx="3271849" cy="365125"/>
            <a:chOff x="8004570" y="0"/>
            <a:chExt cx="1075660" cy="365125"/>
          </a:xfrm>
        </p:grpSpPr>
        <p:sp>
          <p:nvSpPr>
            <p:cNvPr id="4" name="Abgerundetes Rechteck 3">
              <a:extLst>
                <a:ext uri="{FF2B5EF4-FFF2-40B4-BE49-F238E27FC236}">
                  <a16:creationId xmlns:a16="http://schemas.microsoft.com/office/drawing/2014/main" id="{981CE948-5CB5-4D4D-5D40-695BB9147912}"/>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itel 2">
              <a:extLst>
                <a:ext uri="{FF2B5EF4-FFF2-40B4-BE49-F238E27FC236}">
                  <a16:creationId xmlns:a16="http://schemas.microsoft.com/office/drawing/2014/main" id="{1E7A11EB-5255-4AE0-244C-747DA75759CE}"/>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32260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de-DE" sz="1100" b="0" i="0" u="none" strike="noStrike" kern="1200" cap="none" spc="0" normalizeH="0" baseline="0" noProof="0">
              <a:ln>
                <a:noFill/>
              </a:ln>
              <a:solidFill>
                <a:prstClr val="black">
                  <a:lumMod val="65000"/>
                  <a:lumOff val="35000"/>
                </a:prstClr>
              </a:solidFill>
              <a:effectLst/>
              <a:uLnTx/>
              <a:uFillTx/>
              <a:latin typeface="Arial" pitchFamily="34" charset="0"/>
              <a:ea typeface="+mn-ea"/>
              <a:cs typeface="Arial" pitchFamily="34" charset="0"/>
            </a:endParaRPr>
          </a:p>
        </p:txBody>
      </p:sp>
      <p:sp>
        <p:nvSpPr>
          <p:cNvPr id="8" name="Foliennummernplatzhalter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DA172F4-C7F8-4CC8-8018-4B037DB71D50}" type="slidenum">
              <a:rPr kumimoji="0" lang="de-DE" sz="1200" b="0" i="0" u="none" strike="noStrike" kern="1200" cap="none" spc="0" normalizeH="0" baseline="0" noProof="0" smtClean="0">
                <a:ln>
                  <a:noFill/>
                </a:ln>
                <a:solidFill>
                  <a:srgbClr val="898989"/>
                </a:solidFill>
                <a:effectLst/>
                <a:uLnTx/>
                <a:uFillTx/>
                <a:latin typeface="Calibri"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de-DE"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p:graphicFrame>
        <p:nvGraphicFramePr>
          <p:cNvPr id="5" name="Tabelle 4"/>
          <p:cNvGraphicFramePr>
            <a:graphicFrameLocks noGrp="1"/>
          </p:cNvGraphicFramePr>
          <p:nvPr>
            <p:extLst>
              <p:ext uri="{D42A27DB-BD31-4B8C-83A1-F6EECF244321}">
                <p14:modId xmlns:p14="http://schemas.microsoft.com/office/powerpoint/2010/main" val="2243443531"/>
              </p:ext>
            </p:extLst>
          </p:nvPr>
        </p:nvGraphicFramePr>
        <p:xfrm>
          <a:off x="1279303" y="3142995"/>
          <a:ext cx="6029001" cy="2950301"/>
        </p:xfrm>
        <a:graphic>
          <a:graphicData uri="http://schemas.openxmlformats.org/drawingml/2006/table">
            <a:tbl>
              <a:tblPr/>
              <a:tblGrid>
                <a:gridCol w="1682512">
                  <a:extLst>
                    <a:ext uri="{9D8B030D-6E8A-4147-A177-3AD203B41FA5}">
                      <a16:colId xmlns:a16="http://schemas.microsoft.com/office/drawing/2014/main" val="20000"/>
                    </a:ext>
                  </a:extLst>
                </a:gridCol>
                <a:gridCol w="1251098">
                  <a:extLst>
                    <a:ext uri="{9D8B030D-6E8A-4147-A177-3AD203B41FA5}">
                      <a16:colId xmlns:a16="http://schemas.microsoft.com/office/drawing/2014/main" val="20001"/>
                    </a:ext>
                  </a:extLst>
                </a:gridCol>
                <a:gridCol w="1639371">
                  <a:extLst>
                    <a:ext uri="{9D8B030D-6E8A-4147-A177-3AD203B41FA5}">
                      <a16:colId xmlns:a16="http://schemas.microsoft.com/office/drawing/2014/main" val="20002"/>
                    </a:ext>
                  </a:extLst>
                </a:gridCol>
                <a:gridCol w="1456020">
                  <a:extLst>
                    <a:ext uri="{9D8B030D-6E8A-4147-A177-3AD203B41FA5}">
                      <a16:colId xmlns:a16="http://schemas.microsoft.com/office/drawing/2014/main" val="20003"/>
                    </a:ext>
                  </a:extLst>
                </a:gridCol>
              </a:tblGrid>
              <a:tr h="269022">
                <a:tc gridSpan="4">
                  <a:txBody>
                    <a:bodyPr/>
                    <a:lstStyle/>
                    <a:p>
                      <a:pPr algn="ctr" fontAlgn="b"/>
                      <a:r>
                        <a:rPr lang="de-DE" sz="1800" b="1" i="0" u="none" strike="noStrike">
                          <a:solidFill>
                            <a:srgbClr val="000000"/>
                          </a:solidFill>
                          <a:effectLst/>
                          <a:latin typeface="Calibri" panose="020F0502020204030204" pitchFamily="34" charset="0"/>
                        </a:rPr>
                        <a:t>GuV</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269022">
                <a:tc gridSpan="2">
                  <a:txBody>
                    <a:bodyPr/>
                    <a:lstStyle/>
                    <a:p>
                      <a:pPr algn="ctr" fontAlgn="b"/>
                      <a:r>
                        <a:rPr lang="de-DE" sz="1400" b="1" i="0" u="none" strike="noStrike">
                          <a:solidFill>
                            <a:srgbClr val="000000"/>
                          </a:solidFill>
                          <a:effectLst/>
                          <a:latin typeface="Calibri" panose="020F0502020204030204" pitchFamily="34" charset="0"/>
                        </a:rPr>
                        <a:t>Soll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1400" b="1" i="0" u="none" strike="noStrike">
                          <a:solidFill>
                            <a:srgbClr val="000000"/>
                          </a:solidFill>
                          <a:effectLst/>
                          <a:latin typeface="Calibri" panose="020F0502020204030204" pitchFamily="34" charset="0"/>
                        </a:rPr>
                        <a:t>Haben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1"/>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rowSpan="2">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de-DE"/>
                    </a:p>
                  </a:txBody>
                  <a:tcPr/>
                </a:tc>
                <a:tc>
                  <a:txBody>
                    <a:bodyPr/>
                    <a:lstStyle/>
                    <a:p>
                      <a:pPr algn="ctr"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808920">
                <a:tc>
                  <a:txBody>
                    <a:bodyPr/>
                    <a:lstStyle/>
                    <a:p>
                      <a:pPr algn="l" fontAlgn="b"/>
                      <a:endParaRPr lang="de-DE" sz="1100" b="1"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1" i="0" u="none" strike="noStrike">
                        <a:solidFill>
                          <a:srgbClr val="0070C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454">
                <a:tc>
                  <a:txBody>
                    <a:bodyPr/>
                    <a:lstStyle/>
                    <a:p>
                      <a:pPr algn="l" fontAlgn="b"/>
                      <a:r>
                        <a:rPr lang="de-DE" sz="1100" b="0" i="0" u="none" strike="noStrike">
                          <a:solidFill>
                            <a:srgbClr val="000000"/>
                          </a:solidFill>
                          <a:effectLst/>
                          <a:latin typeface="Calibri" panose="020F0502020204030204" pitchFamily="34" charset="0"/>
                        </a:rPr>
                        <a:t>  Summengleichheit  </a:t>
                      </a:r>
                      <a:r>
                        <a:rPr lang="de-DE" sz="1100" b="0" i="0" u="none" strike="noStrike" err="1">
                          <a:solidFill>
                            <a:srgbClr val="000000"/>
                          </a:solidFill>
                          <a:effectLst/>
                          <a:latin typeface="Calibri" panose="020F0502020204030204" pitchFamily="34" charset="0"/>
                        </a:rPr>
                        <a:t>yyyyyy</a:t>
                      </a:r>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1" i="0" u="dbl"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   Summengleichheit  </a:t>
                      </a:r>
                      <a:r>
                        <a:rPr lang="de-DE" sz="1100" b="0" i="0" u="none" strike="noStrike" err="1">
                          <a:solidFill>
                            <a:srgbClr val="000000"/>
                          </a:solidFill>
                          <a:effectLst/>
                          <a:latin typeface="Calibri" panose="020F0502020204030204" pitchFamily="34" charset="0"/>
                        </a:rPr>
                        <a:t>yyyyyy</a:t>
                      </a:r>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de-DE" sz="1100" b="1" i="0" u="dbl"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Textfeld 5"/>
          <p:cNvSpPr txBox="1"/>
          <p:nvPr/>
        </p:nvSpPr>
        <p:spPr>
          <a:xfrm>
            <a:off x="539552" y="1362035"/>
            <a:ext cx="8363272" cy="9233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solidFill>
                  <a:prstClr val="black"/>
                </a:solidFill>
                <a:latin typeface="Calibri" pitchFamily="34" charset="0"/>
                <a:cs typeface="Arial" charset="0"/>
              </a:rPr>
              <a:t>… d</a:t>
            </a:r>
            <a:r>
              <a:rPr kumimoji="0" lang="de-DE" sz="1800" b="0" i="0" u="none" strike="noStrike" kern="1200" cap="none" spc="0" normalizeH="0" baseline="0" noProof="0" dirty="0" err="1">
                <a:ln>
                  <a:noFill/>
                </a:ln>
                <a:solidFill>
                  <a:prstClr val="black"/>
                </a:solidFill>
                <a:effectLst/>
                <a:uLnTx/>
                <a:uFillTx/>
                <a:latin typeface="Calibri" pitchFamily="34" charset="0"/>
                <a:ea typeface="+mn-ea"/>
                <a:cs typeface="Arial" charset="0"/>
              </a:rPr>
              <a:t>abei</a:t>
            </a:r>
            <a:r>
              <a:rPr kumimoji="0" lang="de-DE" sz="1800" b="0" i="0" u="none" strike="noStrike" kern="1200" cap="none" spc="0" normalizeH="0" baseline="0" noProof="0" dirty="0">
                <a:ln>
                  <a:noFill/>
                </a:ln>
                <a:solidFill>
                  <a:prstClr val="black"/>
                </a:solidFill>
                <a:effectLst/>
                <a:uLnTx/>
                <a:uFillTx/>
                <a:latin typeface="Calibri" pitchFamily="34" charset="0"/>
                <a:ea typeface="+mn-ea"/>
                <a:cs typeface="Arial" charset="0"/>
              </a:rPr>
              <a:t> wurde für die meisten Aufwendungen Geld gezahlt, Mieten und Löhne wurden beispielsweise überwiesen. Der Wertverlust des Fahrzeuges ist aber ein geldloser Aufwand, da ja niemand bezahlt wurde!</a:t>
            </a:r>
          </a:p>
        </p:txBody>
      </p:sp>
      <p:sp>
        <p:nvSpPr>
          <p:cNvPr id="7" name="Textfeld 6"/>
          <p:cNvSpPr txBox="1"/>
          <p:nvPr/>
        </p:nvSpPr>
        <p:spPr>
          <a:xfrm>
            <a:off x="1359221" y="3725530"/>
            <a:ext cx="2871862"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Mieten	20.000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Löhne 	50.000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a:ln>
                  <a:noFill/>
                </a:ln>
                <a:solidFill>
                  <a:prstClr val="black"/>
                </a:solidFill>
                <a:effectLst/>
                <a:uLnTx/>
                <a:uFillTx/>
                <a:latin typeface="Calibri"/>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a:ln>
                  <a:noFill/>
                </a:ln>
                <a:solidFill>
                  <a:prstClr val="black"/>
                </a:solidFill>
                <a:effectLst/>
                <a:uLnTx/>
                <a:uFillTx/>
                <a:latin typeface="Calibri"/>
                <a:ea typeface="+mn-ea"/>
                <a:cs typeface="+mn-cs"/>
              </a:rPr>
              <a:t> darunter auch:</a:t>
            </a:r>
          </a:p>
        </p:txBody>
      </p:sp>
      <p:sp>
        <p:nvSpPr>
          <p:cNvPr id="12" name="Textfeld 11"/>
          <p:cNvSpPr txBox="1"/>
          <p:nvPr/>
        </p:nvSpPr>
        <p:spPr>
          <a:xfrm>
            <a:off x="1359221" y="4673917"/>
            <a:ext cx="2871862"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Abschreibungen 4.000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6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feld 8"/>
          <p:cNvSpPr txBox="1"/>
          <p:nvPr/>
        </p:nvSpPr>
        <p:spPr>
          <a:xfrm>
            <a:off x="4410491" y="3689378"/>
            <a:ext cx="2662177"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Erträge aller Art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Textfeld 9"/>
          <p:cNvSpPr txBox="1"/>
          <p:nvPr/>
        </p:nvSpPr>
        <p:spPr>
          <a:xfrm>
            <a:off x="1359221" y="5157316"/>
            <a:ext cx="2871862"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Saldo: Gewinn</a:t>
            </a:r>
          </a:p>
        </p:txBody>
      </p:sp>
      <p:pic>
        <p:nvPicPr>
          <p:cNvPr id="3" name="Grafik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0465" y="3760120"/>
            <a:ext cx="1655180" cy="913797"/>
          </a:xfrm>
          <a:prstGeom prst="rect">
            <a:avLst/>
          </a:prstGeom>
        </p:spPr>
      </p:pic>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4395" y="4721043"/>
            <a:ext cx="1247174" cy="688544"/>
          </a:xfrm>
          <a:prstGeom prst="rect">
            <a:avLst/>
          </a:prstGeom>
        </p:spPr>
      </p:pic>
      <p:sp>
        <p:nvSpPr>
          <p:cNvPr id="4" name="Multiplizieren 3"/>
          <p:cNvSpPr/>
          <p:nvPr/>
        </p:nvSpPr>
        <p:spPr>
          <a:xfrm>
            <a:off x="3579179" y="4631607"/>
            <a:ext cx="877605" cy="74384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 name="Gruppieren 1">
            <a:extLst>
              <a:ext uri="{FF2B5EF4-FFF2-40B4-BE49-F238E27FC236}">
                <a16:creationId xmlns:a16="http://schemas.microsoft.com/office/drawing/2014/main" id="{6E543B90-B16A-A275-5BF1-D03B6B079C97}"/>
              </a:ext>
            </a:extLst>
          </p:cNvPr>
          <p:cNvGrpSpPr/>
          <p:nvPr/>
        </p:nvGrpSpPr>
        <p:grpSpPr>
          <a:xfrm>
            <a:off x="5796138" y="91501"/>
            <a:ext cx="3271849" cy="365125"/>
            <a:chOff x="8004570" y="0"/>
            <a:chExt cx="1075660" cy="365125"/>
          </a:xfrm>
        </p:grpSpPr>
        <p:sp>
          <p:nvSpPr>
            <p:cNvPr id="14" name="Abgerundetes Rechteck 13">
              <a:extLst>
                <a:ext uri="{FF2B5EF4-FFF2-40B4-BE49-F238E27FC236}">
                  <a16:creationId xmlns:a16="http://schemas.microsoft.com/office/drawing/2014/main" id="{4F005237-30B6-C7AF-4CFA-ACDA350A210A}"/>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2">
              <a:extLst>
                <a:ext uri="{FF2B5EF4-FFF2-40B4-BE49-F238E27FC236}">
                  <a16:creationId xmlns:a16="http://schemas.microsoft.com/office/drawing/2014/main" id="{59EB52C4-56BD-827B-957D-CACDB206AB46}"/>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16199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de-DE" sz="1100" b="0" i="0" u="none" strike="noStrike" kern="1200" cap="none" spc="0" normalizeH="0" baseline="0" noProof="0">
              <a:ln>
                <a:noFill/>
              </a:ln>
              <a:solidFill>
                <a:prstClr val="black">
                  <a:lumMod val="65000"/>
                  <a:lumOff val="35000"/>
                </a:prstClr>
              </a:solidFill>
              <a:effectLst/>
              <a:uLnTx/>
              <a:uFillTx/>
              <a:latin typeface="Arial" pitchFamily="34" charset="0"/>
              <a:ea typeface="+mn-ea"/>
              <a:cs typeface="Arial" pitchFamily="34" charset="0"/>
            </a:endParaRPr>
          </a:p>
        </p:txBody>
      </p:sp>
      <p:sp>
        <p:nvSpPr>
          <p:cNvPr id="8" name="Foliennummernplatzhalter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DA172F4-C7F8-4CC8-8018-4B037DB71D50}" type="slidenum">
              <a:rPr kumimoji="0" lang="de-DE" sz="1200" b="0" i="0" u="none" strike="noStrike" kern="1200" cap="none" spc="0" normalizeH="0" baseline="0" noProof="0" smtClean="0">
                <a:ln>
                  <a:noFill/>
                </a:ln>
                <a:solidFill>
                  <a:srgbClr val="898989"/>
                </a:solidFill>
                <a:effectLst/>
                <a:uLnTx/>
                <a:uFillTx/>
                <a:latin typeface="Calibri"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de-DE" sz="1200" b="0" i="0" u="none" strike="noStrike" kern="1200" cap="none" spc="0" normalizeH="0" baseline="0" noProof="0">
              <a:ln>
                <a:noFill/>
              </a:ln>
              <a:solidFill>
                <a:srgbClr val="898989"/>
              </a:solidFill>
              <a:effectLst/>
              <a:uLnTx/>
              <a:uFillTx/>
              <a:latin typeface="Calibri" pitchFamily="34" charset="0"/>
              <a:ea typeface="+mn-ea"/>
              <a:cs typeface="Arial" panose="020B0604020202020204" pitchFamily="34" charset="0"/>
            </a:endParaRPr>
          </a:p>
        </p:txBody>
      </p:sp>
      <p:graphicFrame>
        <p:nvGraphicFramePr>
          <p:cNvPr id="5" name="Tabelle 4"/>
          <p:cNvGraphicFramePr>
            <a:graphicFrameLocks noGrp="1"/>
          </p:cNvGraphicFramePr>
          <p:nvPr/>
        </p:nvGraphicFramePr>
        <p:xfrm>
          <a:off x="1296364" y="3288772"/>
          <a:ext cx="6029001" cy="2950301"/>
        </p:xfrm>
        <a:graphic>
          <a:graphicData uri="http://schemas.openxmlformats.org/drawingml/2006/table">
            <a:tbl>
              <a:tblPr/>
              <a:tblGrid>
                <a:gridCol w="1682512">
                  <a:extLst>
                    <a:ext uri="{9D8B030D-6E8A-4147-A177-3AD203B41FA5}">
                      <a16:colId xmlns:a16="http://schemas.microsoft.com/office/drawing/2014/main" val="20000"/>
                    </a:ext>
                  </a:extLst>
                </a:gridCol>
                <a:gridCol w="1251098">
                  <a:extLst>
                    <a:ext uri="{9D8B030D-6E8A-4147-A177-3AD203B41FA5}">
                      <a16:colId xmlns:a16="http://schemas.microsoft.com/office/drawing/2014/main" val="20001"/>
                    </a:ext>
                  </a:extLst>
                </a:gridCol>
                <a:gridCol w="1639371">
                  <a:extLst>
                    <a:ext uri="{9D8B030D-6E8A-4147-A177-3AD203B41FA5}">
                      <a16:colId xmlns:a16="http://schemas.microsoft.com/office/drawing/2014/main" val="20002"/>
                    </a:ext>
                  </a:extLst>
                </a:gridCol>
                <a:gridCol w="1456020">
                  <a:extLst>
                    <a:ext uri="{9D8B030D-6E8A-4147-A177-3AD203B41FA5}">
                      <a16:colId xmlns:a16="http://schemas.microsoft.com/office/drawing/2014/main" val="20003"/>
                    </a:ext>
                  </a:extLst>
                </a:gridCol>
              </a:tblGrid>
              <a:tr h="184953">
                <a:tc gridSpan="4">
                  <a:txBody>
                    <a:bodyPr/>
                    <a:lstStyle/>
                    <a:p>
                      <a:pPr algn="ctr" fontAlgn="b"/>
                      <a:r>
                        <a:rPr lang="de-DE" sz="1800" b="1" i="0" u="none" strike="noStrike">
                          <a:solidFill>
                            <a:srgbClr val="000000"/>
                          </a:solidFill>
                          <a:effectLst/>
                          <a:latin typeface="Calibri" panose="020F0502020204030204" pitchFamily="34" charset="0"/>
                        </a:rPr>
                        <a:t>GuV</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269022">
                <a:tc gridSpan="2">
                  <a:txBody>
                    <a:bodyPr/>
                    <a:lstStyle/>
                    <a:p>
                      <a:pPr algn="ctr" fontAlgn="b"/>
                      <a:r>
                        <a:rPr lang="de-DE" sz="1400" b="1" i="0" u="none" strike="noStrike">
                          <a:solidFill>
                            <a:srgbClr val="000000"/>
                          </a:solidFill>
                          <a:effectLst/>
                          <a:latin typeface="Calibri" panose="020F0502020204030204" pitchFamily="34" charset="0"/>
                        </a:rPr>
                        <a:t>Soll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1400" b="1" i="0" u="none" strike="noStrike">
                          <a:solidFill>
                            <a:srgbClr val="000000"/>
                          </a:solidFill>
                          <a:effectLst/>
                          <a:latin typeface="Calibri" panose="020F0502020204030204" pitchFamily="34" charset="0"/>
                        </a:rPr>
                        <a:t>Haben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1"/>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rowSpan="2">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de-DE"/>
                    </a:p>
                  </a:txBody>
                  <a:tcPr/>
                </a:tc>
                <a:tc>
                  <a:txBody>
                    <a:bodyPr/>
                    <a:lstStyle/>
                    <a:p>
                      <a:pPr algn="ctr"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56212">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808920">
                <a:tc>
                  <a:txBody>
                    <a:bodyPr/>
                    <a:lstStyle/>
                    <a:p>
                      <a:pPr algn="l" fontAlgn="b"/>
                      <a:endParaRPr lang="de-DE" sz="1100" b="1"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1" i="0" u="none" strike="noStrike">
                        <a:solidFill>
                          <a:srgbClr val="0070C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454">
                <a:tc>
                  <a:txBody>
                    <a:bodyPr/>
                    <a:lstStyle/>
                    <a:p>
                      <a:pPr algn="l" fontAlgn="b"/>
                      <a:r>
                        <a:rPr lang="de-DE" sz="1100" b="0" i="0" u="none" strike="noStrike" dirty="0">
                          <a:solidFill>
                            <a:srgbClr val="000000"/>
                          </a:solidFill>
                          <a:effectLst/>
                          <a:latin typeface="Calibri" panose="020F0502020204030204" pitchFamily="34" charset="0"/>
                        </a:rPr>
                        <a:t>  Summengleichheit  </a:t>
                      </a:r>
                      <a:r>
                        <a:rPr lang="de-DE" sz="1100" b="0" i="0" u="none" strike="noStrike" dirty="0" err="1">
                          <a:solidFill>
                            <a:srgbClr val="000000"/>
                          </a:solidFill>
                          <a:effectLst/>
                          <a:latin typeface="Calibri" panose="020F0502020204030204" pitchFamily="34" charset="0"/>
                        </a:rPr>
                        <a:t>yyyyyy</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1" i="0" u="dbl" strike="noStrike" dirty="0">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   Summengleichheit  yyyyyy</a:t>
                      </a:r>
                      <a:endParaRPr lang="de-DE"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de-DE" sz="1100" b="1" i="0" u="dbl"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Textfeld 5"/>
          <p:cNvSpPr txBox="1"/>
          <p:nvPr/>
        </p:nvSpPr>
        <p:spPr>
          <a:xfrm>
            <a:off x="1655180" y="949124"/>
            <a:ext cx="5312779" cy="17543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a:ln>
                  <a:noFill/>
                </a:ln>
                <a:solidFill>
                  <a:prstClr val="black"/>
                </a:solidFill>
                <a:effectLst/>
                <a:uLnTx/>
                <a:uFillTx/>
                <a:latin typeface="Calibri" pitchFamily="34" charset="0"/>
                <a:ea typeface="+mn-ea"/>
                <a:cs typeface="Arial" charset="0"/>
              </a:rPr>
              <a:t>Warum interessiert sich das Finanzministerium so sehr für Abschreibungen, dass es vorschreibt, über welchen Zeitraum ein Anlagegut abgeschrieben werden darf?</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itchFamily="34" charset="0"/>
              <a:ea typeface="+mn-ea"/>
              <a:cs typeface="Arial" charset="0"/>
            </a:endParaRPr>
          </a:p>
        </p:txBody>
      </p:sp>
      <p:sp>
        <p:nvSpPr>
          <p:cNvPr id="7" name="Textfeld 6"/>
          <p:cNvSpPr txBox="1"/>
          <p:nvPr/>
        </p:nvSpPr>
        <p:spPr>
          <a:xfrm>
            <a:off x="1360496" y="3854600"/>
            <a:ext cx="2338086"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Mieten	20.000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Löhne 	50.000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a:ln>
                  <a:noFill/>
                </a:ln>
                <a:solidFill>
                  <a:prstClr val="black"/>
                </a:solidFill>
                <a:effectLst/>
                <a:uLnTx/>
                <a:uFillTx/>
                <a:latin typeface="Calibri"/>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a:ln>
                  <a:noFill/>
                </a:ln>
                <a:solidFill>
                  <a:prstClr val="black"/>
                </a:solidFill>
                <a:effectLst/>
                <a:uLnTx/>
                <a:uFillTx/>
                <a:latin typeface="Calibri"/>
                <a:ea typeface="+mn-ea"/>
                <a:cs typeface="+mn-cs"/>
              </a:rPr>
              <a:t> darunter auch:</a:t>
            </a:r>
          </a:p>
        </p:txBody>
      </p:sp>
      <p:sp>
        <p:nvSpPr>
          <p:cNvPr id="12" name="Textfeld 11"/>
          <p:cNvSpPr txBox="1"/>
          <p:nvPr/>
        </p:nvSpPr>
        <p:spPr>
          <a:xfrm>
            <a:off x="1360496" y="4841905"/>
            <a:ext cx="2338086"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Abschreibungen 4.000</a:t>
            </a:r>
          </a:p>
        </p:txBody>
      </p:sp>
      <p:sp>
        <p:nvSpPr>
          <p:cNvPr id="9" name="Textfeld 8"/>
          <p:cNvSpPr txBox="1"/>
          <p:nvPr/>
        </p:nvSpPr>
        <p:spPr>
          <a:xfrm>
            <a:off x="4371512" y="3855281"/>
            <a:ext cx="2662177"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a:ln>
                  <a:noFill/>
                </a:ln>
                <a:solidFill>
                  <a:prstClr val="black"/>
                </a:solidFill>
                <a:effectLst/>
                <a:uLnTx/>
                <a:uFillTx/>
                <a:latin typeface="Calibri"/>
                <a:ea typeface="+mn-ea"/>
                <a:cs typeface="+mn-cs"/>
              </a:rPr>
              <a:t>Erträge aller Art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feld 9"/>
          <p:cNvSpPr txBox="1"/>
          <p:nvPr/>
        </p:nvSpPr>
        <p:spPr>
          <a:xfrm>
            <a:off x="1347322" y="5269972"/>
            <a:ext cx="233808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a:ln>
                  <a:noFill/>
                </a:ln>
                <a:solidFill>
                  <a:prstClr val="black"/>
                </a:solidFill>
                <a:effectLst/>
                <a:uLnTx/>
                <a:uFillTx/>
                <a:latin typeface="Calibri"/>
                <a:ea typeface="+mn-ea"/>
                <a:cs typeface="+mn-cs"/>
              </a:rPr>
              <a:t>Gewinn</a:t>
            </a:r>
          </a:p>
        </p:txBody>
      </p:sp>
      <p:sp>
        <p:nvSpPr>
          <p:cNvPr id="15" name="Textfeld 14"/>
          <p:cNvSpPr txBox="1"/>
          <p:nvPr/>
        </p:nvSpPr>
        <p:spPr>
          <a:xfrm>
            <a:off x="1360496" y="4731363"/>
            <a:ext cx="233808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400" b="0" i="0" u="none" strike="noStrike" kern="1200" cap="none" spc="0" normalizeH="0" baseline="0" noProof="0">
                <a:ln>
                  <a:noFill/>
                </a:ln>
                <a:solidFill>
                  <a:prstClr val="black"/>
                </a:solidFill>
                <a:effectLst/>
                <a:uLnTx/>
                <a:uFillTx/>
                <a:latin typeface="Calibri"/>
                <a:ea typeface="+mn-ea"/>
                <a:cs typeface="+mn-cs"/>
              </a:rPr>
              <a:t>Abschreibungen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24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feld 1"/>
          <p:cNvSpPr txBox="1"/>
          <p:nvPr/>
        </p:nvSpPr>
        <p:spPr>
          <a:xfrm>
            <a:off x="1655180" y="2434143"/>
            <a:ext cx="5285912"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1" i="0" u="none" strike="noStrike" kern="1200" cap="none" spc="0" normalizeH="0" baseline="0" noProof="0">
                <a:ln>
                  <a:noFill/>
                </a:ln>
                <a:solidFill>
                  <a:prstClr val="black"/>
                </a:solidFill>
                <a:effectLst/>
                <a:uLnTx/>
                <a:uFillTx/>
                <a:latin typeface="Calibri"/>
                <a:ea typeface="+mn-ea"/>
                <a:cs typeface="+mn-cs"/>
              </a:rPr>
              <a:t>Je höher die Abschreibungsbeträge, um so kleiner der Gewinn, um so weniger Steuern fallen an!</a:t>
            </a:r>
          </a:p>
        </p:txBody>
      </p:sp>
      <p:pic>
        <p:nvPicPr>
          <p:cNvPr id="3" name="Grafik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3408" y="722911"/>
            <a:ext cx="1253183" cy="1253183"/>
          </a:xfrm>
          <a:prstGeom prst="rect">
            <a:avLst/>
          </a:prstGeom>
        </p:spPr>
      </p:pic>
      <p:sp>
        <p:nvSpPr>
          <p:cNvPr id="4" name="Textfeld 3">
            <a:extLst>
              <a:ext uri="{FF2B5EF4-FFF2-40B4-BE49-F238E27FC236}">
                <a16:creationId xmlns:a16="http://schemas.microsoft.com/office/drawing/2014/main" id="{C1969BF6-5F18-48DA-93C0-570ECF87A204}"/>
              </a:ext>
            </a:extLst>
          </p:cNvPr>
          <p:cNvSpPr txBox="1"/>
          <p:nvPr/>
        </p:nvSpPr>
        <p:spPr>
          <a:xfrm>
            <a:off x="1907704" y="2068346"/>
            <a:ext cx="3146968" cy="3657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1" i="0" u="none" strike="noStrike" kern="1200" cap="none" spc="0" normalizeH="0" baseline="0" noProof="0">
                <a:ln>
                  <a:noFill/>
                </a:ln>
                <a:solidFill>
                  <a:srgbClr val="FF0000"/>
                </a:solidFill>
                <a:effectLst/>
                <a:uLnTx/>
                <a:uFillTx/>
                <a:latin typeface="Calibri" pitchFamily="34" charset="0"/>
                <a:ea typeface="+mn-ea"/>
                <a:cs typeface="Arial" charset="0"/>
              </a:rPr>
              <a:t>Denken Sie nach!</a:t>
            </a:r>
          </a:p>
        </p:txBody>
      </p:sp>
      <p:grpSp>
        <p:nvGrpSpPr>
          <p:cNvPr id="13" name="Gruppieren 12">
            <a:extLst>
              <a:ext uri="{FF2B5EF4-FFF2-40B4-BE49-F238E27FC236}">
                <a16:creationId xmlns:a16="http://schemas.microsoft.com/office/drawing/2014/main" id="{9D452BE8-BA8E-6558-4682-EB3710F0C54B}"/>
              </a:ext>
            </a:extLst>
          </p:cNvPr>
          <p:cNvGrpSpPr/>
          <p:nvPr/>
        </p:nvGrpSpPr>
        <p:grpSpPr>
          <a:xfrm>
            <a:off x="5796138" y="91501"/>
            <a:ext cx="3271849" cy="365125"/>
            <a:chOff x="8004570" y="0"/>
            <a:chExt cx="1075660" cy="365125"/>
          </a:xfrm>
        </p:grpSpPr>
        <p:sp>
          <p:nvSpPr>
            <p:cNvPr id="14" name="Abgerundetes Rechteck 13">
              <a:extLst>
                <a:ext uri="{FF2B5EF4-FFF2-40B4-BE49-F238E27FC236}">
                  <a16:creationId xmlns:a16="http://schemas.microsoft.com/office/drawing/2014/main" id="{40015929-2E03-1B41-BFD1-397988CC4368}"/>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itel 2">
              <a:extLst>
                <a:ext uri="{FF2B5EF4-FFF2-40B4-BE49-F238E27FC236}">
                  <a16:creationId xmlns:a16="http://schemas.microsoft.com/office/drawing/2014/main" id="{3B875C4B-F900-D4A0-56D8-83B57FD1D3D5}"/>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237868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sz="1100">
              <a:solidFill>
                <a:schemeClr val="tx1">
                  <a:lumMod val="65000"/>
                  <a:lumOff val="35000"/>
                </a:schemeClr>
              </a:solidFill>
              <a:latin typeface="Arial" pitchFamily="34" charset="0"/>
              <a:cs typeface="Arial" pitchFamily="34" charset="0"/>
            </a:endParaRPr>
          </a:p>
        </p:txBody>
      </p:sp>
      <p:sp>
        <p:nvSpPr>
          <p:cNvPr id="8" name="Foliennummernplatzhalter 7"/>
          <p:cNvSpPr>
            <a:spLocks noGrp="1"/>
          </p:cNvSpPr>
          <p:nvPr>
            <p:ph type="sldNum" sz="quarter" idx="12"/>
          </p:nvPr>
        </p:nvSpPr>
        <p:spPr/>
        <p:txBody>
          <a:bodyPr/>
          <a:lstStyle/>
          <a:p>
            <a:fld id="{FDA172F4-C7F8-4CC8-8018-4B037DB71D50}" type="slidenum">
              <a:rPr lang="de-DE" smtClean="0"/>
              <a:t>19</a:t>
            </a:fld>
            <a:endParaRPr lang="de-DE"/>
          </a:p>
        </p:txBody>
      </p:sp>
      <p:sp>
        <p:nvSpPr>
          <p:cNvPr id="3" name="Rechteck 2">
            <a:extLst>
              <a:ext uri="{FF2B5EF4-FFF2-40B4-BE49-F238E27FC236}">
                <a16:creationId xmlns:a16="http://schemas.microsoft.com/office/drawing/2014/main" id="{B7539FE3-DEAC-4ACF-947F-5E1D9614B797}"/>
              </a:ext>
            </a:extLst>
          </p:cNvPr>
          <p:cNvSpPr/>
          <p:nvPr/>
        </p:nvSpPr>
        <p:spPr>
          <a:xfrm>
            <a:off x="479893" y="1474476"/>
            <a:ext cx="8120563" cy="5170646"/>
          </a:xfrm>
          <a:prstGeom prst="rect">
            <a:avLst/>
          </a:prstGeom>
          <a:solidFill>
            <a:schemeClr val="bg1"/>
          </a:solidFill>
        </p:spPr>
        <p:txBody>
          <a:bodyPr wrap="square">
            <a:spAutoFit/>
          </a:bodyPr>
          <a:lstStyle/>
          <a:p>
            <a:r>
              <a:rPr lang="de-DE" sz="1600" dirty="0"/>
              <a:t>Guten Morgen, </a:t>
            </a:r>
          </a:p>
          <a:p>
            <a:endParaRPr lang="de-DE" sz="1600" dirty="0"/>
          </a:p>
          <a:p>
            <a:r>
              <a:rPr lang="de-DE" sz="1600" dirty="0"/>
              <a:t>wie ich Ihnen gestern schon mitgeteilt habe, benötigen wir eine genaue Analyse unserer wirtschaftlichen Tätigkeiten im Jahr 2021 im Vergleich zum Vorjahr.  </a:t>
            </a:r>
          </a:p>
          <a:p>
            <a:r>
              <a:rPr lang="de-DE" sz="1600" dirty="0"/>
              <a:t>Daher bitte ich Sie, mir folgende </a:t>
            </a:r>
            <a:r>
              <a:rPr lang="de-DE" sz="1600" b="1" dirty="0"/>
              <a:t>Unternehmenskennziffern</a:t>
            </a:r>
            <a:r>
              <a:rPr lang="de-DE" sz="1600" dirty="0"/>
              <a:t> sowohl für 2021 als auch das Vorjahr zu ermitteln:</a:t>
            </a:r>
          </a:p>
          <a:p>
            <a:r>
              <a:rPr lang="de-DE" sz="1600" dirty="0"/>
              <a:t> </a:t>
            </a:r>
          </a:p>
          <a:p>
            <a:pPr marL="285750" lvl="0" indent="-285750">
              <a:buFont typeface="Arial" panose="020B0604020202020204" pitchFamily="34" charset="0"/>
              <a:buChar char="•"/>
            </a:pPr>
            <a:r>
              <a:rPr lang="de-DE" sz="1600" b="1" dirty="0"/>
              <a:t>Eigenkapitalrentabilität</a:t>
            </a:r>
            <a:endParaRPr lang="de-DE" sz="1600" dirty="0"/>
          </a:p>
          <a:p>
            <a:pPr marL="285750" lvl="0" indent="-285750">
              <a:buFont typeface="Arial" panose="020B0604020202020204" pitchFamily="34" charset="0"/>
              <a:buChar char="•"/>
            </a:pPr>
            <a:r>
              <a:rPr lang="de-DE" sz="1600" b="1" dirty="0"/>
              <a:t>Gesamtkapitalrentabilität</a:t>
            </a:r>
            <a:endParaRPr lang="de-DE" sz="1600" dirty="0"/>
          </a:p>
          <a:p>
            <a:pPr marL="285750" lvl="0" indent="-285750">
              <a:buFont typeface="Arial" panose="020B0604020202020204" pitchFamily="34" charset="0"/>
              <a:buChar char="•"/>
            </a:pPr>
            <a:r>
              <a:rPr lang="de-DE" sz="1600" b="1" dirty="0"/>
              <a:t>Umsatzrentabilität</a:t>
            </a:r>
            <a:endParaRPr lang="de-DE" sz="1600" dirty="0"/>
          </a:p>
          <a:p>
            <a:pPr marL="285750" lvl="0" indent="-285750">
              <a:buFont typeface="Arial" panose="020B0604020202020204" pitchFamily="34" charset="0"/>
              <a:buChar char="•"/>
            </a:pPr>
            <a:r>
              <a:rPr lang="de-DE" sz="1600" b="1" dirty="0"/>
              <a:t>Wirtschaftlichkeit</a:t>
            </a:r>
            <a:endParaRPr lang="de-DE" sz="1600" dirty="0"/>
          </a:p>
          <a:p>
            <a:pPr marL="285750" lvl="0" indent="-285750">
              <a:buFont typeface="Arial" panose="020B0604020202020204" pitchFamily="34" charset="0"/>
              <a:buChar char="•"/>
            </a:pPr>
            <a:r>
              <a:rPr lang="de-DE" sz="1600" b="1" dirty="0"/>
              <a:t>Cashflow</a:t>
            </a:r>
            <a:endParaRPr lang="de-DE" sz="1600" dirty="0"/>
          </a:p>
          <a:p>
            <a:r>
              <a:rPr lang="de-DE" sz="1600" dirty="0"/>
              <a:t> </a:t>
            </a:r>
          </a:p>
          <a:p>
            <a:r>
              <a:rPr lang="de-DE" sz="1600" dirty="0"/>
              <a:t>Die erforderlichen Daten (Bilanzen und Gewinn- und Verlustrechnungen) der letzten beiden Jahre finden Sie im Anhang.  </a:t>
            </a:r>
          </a:p>
          <a:p>
            <a:r>
              <a:rPr lang="de-DE" sz="1600" dirty="0"/>
              <a:t>Schicken Sie mir Ihre </a:t>
            </a:r>
            <a:r>
              <a:rPr lang="de-DE" sz="1600" b="1" dirty="0"/>
              <a:t>Ergebnisse einschließlich einer kurzen Interpretation</a:t>
            </a:r>
            <a:r>
              <a:rPr lang="de-DE" sz="1600" dirty="0"/>
              <a:t> bitte in einer </a:t>
            </a:r>
            <a:r>
              <a:rPr lang="de-DE" sz="1600" b="1" dirty="0"/>
              <a:t>Excel-Datei</a:t>
            </a:r>
            <a:r>
              <a:rPr lang="de-DE" sz="1600" dirty="0"/>
              <a:t>. </a:t>
            </a:r>
          </a:p>
          <a:p>
            <a:r>
              <a:rPr lang="de-DE" sz="1600" dirty="0"/>
              <a:t> </a:t>
            </a:r>
          </a:p>
          <a:p>
            <a:r>
              <a:rPr lang="de-DE" sz="1400" dirty="0"/>
              <a:t>Mit freundlichen Grüßen</a:t>
            </a:r>
          </a:p>
          <a:p>
            <a:r>
              <a:rPr lang="de-DE" sz="1400" dirty="0"/>
              <a:t>Adam Schlau</a:t>
            </a:r>
          </a:p>
          <a:p>
            <a:r>
              <a:rPr lang="de-DE" sz="1400" dirty="0"/>
              <a:t>Geschäftsführer FTC</a:t>
            </a:r>
          </a:p>
        </p:txBody>
      </p:sp>
      <p:sp>
        <p:nvSpPr>
          <p:cNvPr id="2" name="Titel 2">
            <a:extLst>
              <a:ext uri="{FF2B5EF4-FFF2-40B4-BE49-F238E27FC236}">
                <a16:creationId xmlns:a16="http://schemas.microsoft.com/office/drawing/2014/main" id="{9481CA3A-ED13-5D3A-6F9A-952E0C7FB695}"/>
              </a:ext>
            </a:extLst>
          </p:cNvPr>
          <p:cNvSpPr txBox="1">
            <a:spLocks/>
          </p:cNvSpPr>
          <p:nvPr/>
        </p:nvSpPr>
        <p:spPr>
          <a:xfrm>
            <a:off x="1763688" y="767391"/>
            <a:ext cx="6840760" cy="9958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b="1" dirty="0">
                <a:solidFill>
                  <a:srgbClr val="C00000"/>
                </a:solidFill>
              </a:rPr>
              <a:t>E-Mail vom Geschäftsführer der </a:t>
            </a:r>
            <a:r>
              <a:rPr lang="de-DE" sz="2800" b="1" i="1" dirty="0">
                <a:solidFill>
                  <a:srgbClr val="C00000"/>
                </a:solidFill>
              </a:rPr>
              <a:t>FTC GmbH  </a:t>
            </a:r>
          </a:p>
        </p:txBody>
      </p:sp>
      <p:grpSp>
        <p:nvGrpSpPr>
          <p:cNvPr id="5" name="Gruppieren 4">
            <a:extLst>
              <a:ext uri="{FF2B5EF4-FFF2-40B4-BE49-F238E27FC236}">
                <a16:creationId xmlns:a16="http://schemas.microsoft.com/office/drawing/2014/main" id="{1A356B63-C707-D1F1-2E47-C14B1425CD60}"/>
              </a:ext>
            </a:extLst>
          </p:cNvPr>
          <p:cNvGrpSpPr/>
          <p:nvPr/>
        </p:nvGrpSpPr>
        <p:grpSpPr>
          <a:xfrm>
            <a:off x="5796138" y="91501"/>
            <a:ext cx="3271849" cy="365125"/>
            <a:chOff x="8004570" y="0"/>
            <a:chExt cx="1075660" cy="365125"/>
          </a:xfrm>
        </p:grpSpPr>
        <p:sp>
          <p:nvSpPr>
            <p:cNvPr id="6" name="Abgerundetes Rechteck 5">
              <a:extLst>
                <a:ext uri="{FF2B5EF4-FFF2-40B4-BE49-F238E27FC236}">
                  <a16:creationId xmlns:a16="http://schemas.microsoft.com/office/drawing/2014/main" id="{12111A10-F40B-3448-0867-D4708CACE73B}"/>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itel 2">
              <a:extLst>
                <a:ext uri="{FF2B5EF4-FFF2-40B4-BE49-F238E27FC236}">
                  <a16:creationId xmlns:a16="http://schemas.microsoft.com/office/drawing/2014/main" id="{C3CD7C6B-7107-B85F-F32B-2C06ABB580DA}"/>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364098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FDA172F4-C7F8-4CC8-8018-4B037DB71D50}" type="slidenum">
              <a:rPr lang="de-DE" smtClean="0"/>
              <a:pPr/>
              <a:t>2</a:t>
            </a:fld>
            <a:endParaRPr lang="de-DE"/>
          </a:p>
        </p:txBody>
      </p:sp>
      <p:sp>
        <p:nvSpPr>
          <p:cNvPr id="12" name="Titel 2">
            <a:extLst>
              <a:ext uri="{FF2B5EF4-FFF2-40B4-BE49-F238E27FC236}">
                <a16:creationId xmlns:a16="http://schemas.microsoft.com/office/drawing/2014/main" id="{F1921A0C-58AC-C1F7-3C86-66F67549E6A9}"/>
              </a:ext>
            </a:extLst>
          </p:cNvPr>
          <p:cNvSpPr>
            <a:spLocks noGrp="1"/>
          </p:cNvSpPr>
          <p:nvPr>
            <p:ph type="title"/>
          </p:nvPr>
        </p:nvSpPr>
        <p:spPr>
          <a:xfrm>
            <a:off x="443396" y="1133905"/>
            <a:ext cx="7296956" cy="1008112"/>
          </a:xfrm>
        </p:spPr>
        <p:txBody>
          <a:bodyPr/>
          <a:lstStyle/>
          <a:p>
            <a:r>
              <a:rPr lang="de-DE" dirty="0"/>
              <a:t>E-Mail vom Geschäftsführer der </a:t>
            </a:r>
            <a:r>
              <a:rPr lang="de-DE" i="1" dirty="0"/>
              <a:t>FTC GmbH</a:t>
            </a:r>
            <a:r>
              <a:rPr lang="de-DE" dirty="0"/>
              <a:t> </a:t>
            </a:r>
            <a:br>
              <a:rPr lang="de-DE" dirty="0"/>
            </a:br>
            <a:endParaRPr lang="de-DE" sz="2800" i="0" dirty="0">
              <a:solidFill>
                <a:srgbClr val="C00000"/>
              </a:solidFill>
            </a:endParaRPr>
          </a:p>
        </p:txBody>
      </p:sp>
      <p:grpSp>
        <p:nvGrpSpPr>
          <p:cNvPr id="13" name="Gruppieren 12">
            <a:extLst>
              <a:ext uri="{FF2B5EF4-FFF2-40B4-BE49-F238E27FC236}">
                <a16:creationId xmlns:a16="http://schemas.microsoft.com/office/drawing/2014/main" id="{130E229F-1254-6863-CA68-252FFFD87EEA}"/>
              </a:ext>
            </a:extLst>
          </p:cNvPr>
          <p:cNvGrpSpPr/>
          <p:nvPr/>
        </p:nvGrpSpPr>
        <p:grpSpPr>
          <a:xfrm>
            <a:off x="5796138" y="91501"/>
            <a:ext cx="3271849" cy="365125"/>
            <a:chOff x="8004570" y="0"/>
            <a:chExt cx="1075660" cy="365125"/>
          </a:xfrm>
        </p:grpSpPr>
        <p:sp>
          <p:nvSpPr>
            <p:cNvPr id="14" name="Abgerundetes Rechteck 13">
              <a:extLst>
                <a:ext uri="{FF2B5EF4-FFF2-40B4-BE49-F238E27FC236}">
                  <a16:creationId xmlns:a16="http://schemas.microsoft.com/office/drawing/2014/main" id="{77B4E924-70B5-E6F7-2B25-349BF734728F}"/>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2">
              <a:extLst>
                <a:ext uri="{FF2B5EF4-FFF2-40B4-BE49-F238E27FC236}">
                  <a16:creationId xmlns:a16="http://schemas.microsoft.com/office/drawing/2014/main" id="{B693534F-E845-FF53-1FD6-DDC88173AEF1}"/>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
        <p:nvSpPr>
          <p:cNvPr id="5" name="Rechteck 4">
            <a:extLst>
              <a:ext uri="{FF2B5EF4-FFF2-40B4-BE49-F238E27FC236}">
                <a16:creationId xmlns:a16="http://schemas.microsoft.com/office/drawing/2014/main" id="{37775C5E-9548-C930-3006-DBAA45C02910}"/>
              </a:ext>
            </a:extLst>
          </p:cNvPr>
          <p:cNvSpPr/>
          <p:nvPr/>
        </p:nvSpPr>
        <p:spPr>
          <a:xfrm>
            <a:off x="440512" y="1766272"/>
            <a:ext cx="8306441" cy="5463034"/>
          </a:xfrm>
          <a:prstGeom prst="rect">
            <a:avLst/>
          </a:prstGeom>
        </p:spPr>
        <p:txBody>
          <a:bodyPr wrap="square">
            <a:spAutoFit/>
          </a:bodyPr>
          <a:lstStyle/>
          <a:p>
            <a:endParaRPr lang="de-DE" sz="1400" dirty="0"/>
          </a:p>
          <a:p>
            <a:r>
              <a:rPr lang="de-DE" sz="1400" dirty="0"/>
              <a:t>Guten Morgen, </a:t>
            </a:r>
          </a:p>
          <a:p>
            <a:endParaRPr lang="de-DE" sz="1400" dirty="0"/>
          </a:p>
          <a:p>
            <a:pPr>
              <a:spcAft>
                <a:spcPts val="600"/>
              </a:spcAft>
            </a:pPr>
            <a:r>
              <a:rPr lang="de-DE" sz="1400" dirty="0"/>
              <a:t>wie ich Ihnen gestern bereits mitgeteilt habe, überlegt die Geschäftsführung der </a:t>
            </a:r>
            <a:r>
              <a:rPr lang="de-DE" sz="1400" i="1" dirty="0"/>
              <a:t>FTC GmbH </a:t>
            </a:r>
            <a:r>
              <a:rPr lang="de-DE" sz="1400" dirty="0"/>
              <a:t>mithilfe eines Investors oder eines Bankdarlehens neues Kapital zuzuführen. Vor diesem Hintergrund benötigen wir eine genaue Analyse unserer wirtschaftlichen Tätigkeiten im Jahr 2021 im Vergleich zum Vorjahr.  </a:t>
            </a:r>
          </a:p>
          <a:p>
            <a:r>
              <a:rPr lang="de-DE" sz="1400" dirty="0"/>
              <a:t>Ich bitte Sie daher mir folgende </a:t>
            </a:r>
            <a:r>
              <a:rPr lang="de-DE" sz="1400" b="1" dirty="0"/>
              <a:t>Unternehmenskennziffern</a:t>
            </a:r>
            <a:r>
              <a:rPr lang="de-DE" sz="1400" dirty="0"/>
              <a:t> sowohl für das Jahr 2021, als auch für das Vorjahr zukommen zu lassen:</a:t>
            </a:r>
          </a:p>
          <a:p>
            <a:r>
              <a:rPr lang="de-DE" sz="1400" dirty="0"/>
              <a:t> </a:t>
            </a:r>
          </a:p>
          <a:p>
            <a:pPr marL="285750" lvl="0" indent="-285750">
              <a:buFont typeface="Arial" panose="020B0604020202020204" pitchFamily="34" charset="0"/>
              <a:buChar char="•"/>
            </a:pPr>
            <a:r>
              <a:rPr lang="de-DE" sz="1400" b="1" dirty="0"/>
              <a:t>Eigenkapitalrentabilität</a:t>
            </a:r>
            <a:endParaRPr lang="de-DE" sz="1400" dirty="0"/>
          </a:p>
          <a:p>
            <a:pPr marL="285750" lvl="0" indent="-285750">
              <a:buFont typeface="Arial" panose="020B0604020202020204" pitchFamily="34" charset="0"/>
              <a:buChar char="•"/>
            </a:pPr>
            <a:r>
              <a:rPr lang="de-DE" sz="1400" b="1" dirty="0"/>
              <a:t>Gesamtkapitalrentabilität</a:t>
            </a:r>
            <a:endParaRPr lang="de-DE" sz="1400" dirty="0"/>
          </a:p>
          <a:p>
            <a:pPr marL="285750" lvl="0" indent="-285750">
              <a:buFont typeface="Arial" panose="020B0604020202020204" pitchFamily="34" charset="0"/>
              <a:buChar char="•"/>
            </a:pPr>
            <a:r>
              <a:rPr lang="de-DE" sz="1400" b="1" dirty="0"/>
              <a:t>Umsatzrentabilität</a:t>
            </a:r>
            <a:endParaRPr lang="de-DE" sz="1400" dirty="0"/>
          </a:p>
          <a:p>
            <a:pPr marL="285750" lvl="0" indent="-285750">
              <a:buFont typeface="Arial" panose="020B0604020202020204" pitchFamily="34" charset="0"/>
              <a:buChar char="•"/>
            </a:pPr>
            <a:r>
              <a:rPr lang="de-DE" sz="1400" b="1" dirty="0"/>
              <a:t>Wirtschaftlichkeit</a:t>
            </a:r>
            <a:endParaRPr lang="de-DE" sz="1400" dirty="0"/>
          </a:p>
          <a:p>
            <a:pPr marL="285750" lvl="0" indent="-285750">
              <a:buFont typeface="Arial" panose="020B0604020202020204" pitchFamily="34" charset="0"/>
              <a:buChar char="•"/>
            </a:pPr>
            <a:r>
              <a:rPr lang="de-DE" sz="1400" b="1" dirty="0"/>
              <a:t>Cashflow</a:t>
            </a:r>
            <a:endParaRPr lang="de-DE" sz="1400" dirty="0"/>
          </a:p>
          <a:p>
            <a:r>
              <a:rPr lang="de-DE" sz="1400" dirty="0"/>
              <a:t> </a:t>
            </a:r>
          </a:p>
          <a:p>
            <a:r>
              <a:rPr lang="de-DE" sz="1400" dirty="0"/>
              <a:t>Die erforderlichen Daten (Bilanzen und Gewinn- und Verlustrechnungen) der letzten beiden Jahre finden Sie im Anhang.  </a:t>
            </a:r>
          </a:p>
          <a:p>
            <a:r>
              <a:rPr lang="de-DE" sz="1400" dirty="0"/>
              <a:t>Schicken Sie mir Ihre </a:t>
            </a:r>
            <a:r>
              <a:rPr lang="de-DE" sz="1400" b="1" dirty="0"/>
              <a:t>Ergebnisse einschließlich einer kurzen Interpretation</a:t>
            </a:r>
            <a:r>
              <a:rPr lang="de-DE" sz="1400" dirty="0"/>
              <a:t> bitte in einer </a:t>
            </a:r>
            <a:r>
              <a:rPr lang="de-DE" sz="1400" b="1" dirty="0"/>
              <a:t>Excel-Datei</a:t>
            </a:r>
            <a:r>
              <a:rPr lang="de-DE" sz="1400" dirty="0"/>
              <a:t>. </a:t>
            </a:r>
          </a:p>
          <a:p>
            <a:r>
              <a:rPr lang="de-DE" sz="1400" dirty="0"/>
              <a:t> </a:t>
            </a:r>
          </a:p>
          <a:p>
            <a:r>
              <a:rPr lang="de-DE" sz="1400" dirty="0">
                <a:solidFill>
                  <a:schemeClr val="bg1">
                    <a:lumMod val="50000"/>
                  </a:schemeClr>
                </a:solidFill>
              </a:rPr>
              <a:t>Mit freundlichen Grüßen</a:t>
            </a:r>
          </a:p>
          <a:p>
            <a:r>
              <a:rPr lang="de-DE" sz="1400" dirty="0">
                <a:solidFill>
                  <a:schemeClr val="bg1">
                    <a:lumMod val="50000"/>
                  </a:schemeClr>
                </a:solidFill>
              </a:rPr>
              <a:t>Adam Schlau</a:t>
            </a:r>
          </a:p>
          <a:p>
            <a:r>
              <a:rPr lang="de-DE" sz="1400" dirty="0">
                <a:solidFill>
                  <a:schemeClr val="bg1">
                    <a:lumMod val="50000"/>
                  </a:schemeClr>
                </a:solidFill>
              </a:rPr>
              <a:t>Geschäftsführer FTC</a:t>
            </a:r>
          </a:p>
          <a:p>
            <a:endParaRPr lang="de-DE" dirty="0"/>
          </a:p>
          <a:p>
            <a:endParaRPr lang="de-DE" dirty="0"/>
          </a:p>
        </p:txBody>
      </p:sp>
    </p:spTree>
    <p:extLst>
      <p:ext uri="{BB962C8B-B14F-4D97-AF65-F5344CB8AC3E}">
        <p14:creationId xmlns:p14="http://schemas.microsoft.com/office/powerpoint/2010/main" val="3387186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sz="1100">
              <a:solidFill>
                <a:schemeClr val="tx1">
                  <a:lumMod val="65000"/>
                  <a:lumOff val="35000"/>
                </a:schemeClr>
              </a:solidFill>
              <a:latin typeface="Arial" pitchFamily="34" charset="0"/>
              <a:cs typeface="Arial" pitchFamily="34" charset="0"/>
            </a:endParaRPr>
          </a:p>
        </p:txBody>
      </p:sp>
      <p:sp>
        <p:nvSpPr>
          <p:cNvPr id="8" name="Foliennummernplatzhalter 7"/>
          <p:cNvSpPr>
            <a:spLocks noGrp="1"/>
          </p:cNvSpPr>
          <p:nvPr>
            <p:ph type="sldNum" sz="quarter" idx="12"/>
          </p:nvPr>
        </p:nvSpPr>
        <p:spPr/>
        <p:txBody>
          <a:bodyPr/>
          <a:lstStyle/>
          <a:p>
            <a:fld id="{FDA172F4-C7F8-4CC8-8018-4B037DB71D50}" type="slidenum">
              <a:rPr lang="de-DE" smtClean="0"/>
              <a:t>20</a:t>
            </a:fld>
            <a:endParaRPr lang="de-DE"/>
          </a:p>
        </p:txBody>
      </p:sp>
      <p:sp>
        <p:nvSpPr>
          <p:cNvPr id="3" name="Rechteck 2">
            <a:extLst>
              <a:ext uri="{FF2B5EF4-FFF2-40B4-BE49-F238E27FC236}">
                <a16:creationId xmlns:a16="http://schemas.microsoft.com/office/drawing/2014/main" id="{B7539FE3-DEAC-4ACF-947F-5E1D9614B797}"/>
              </a:ext>
            </a:extLst>
          </p:cNvPr>
          <p:cNvSpPr/>
          <p:nvPr/>
        </p:nvSpPr>
        <p:spPr>
          <a:xfrm>
            <a:off x="380359" y="1027080"/>
            <a:ext cx="8306441" cy="646331"/>
          </a:xfrm>
          <a:prstGeom prst="rect">
            <a:avLst/>
          </a:prstGeom>
        </p:spPr>
        <p:txBody>
          <a:bodyPr wrap="square">
            <a:spAutoFit/>
          </a:bodyPr>
          <a:lstStyle/>
          <a:p>
            <a:endParaRPr lang="de-DE" dirty="0"/>
          </a:p>
          <a:p>
            <a:endParaRPr lang="de-DE" dirty="0"/>
          </a:p>
        </p:txBody>
      </p:sp>
      <p:sp>
        <p:nvSpPr>
          <p:cNvPr id="2" name="Textfeld 1">
            <a:extLst>
              <a:ext uri="{FF2B5EF4-FFF2-40B4-BE49-F238E27FC236}">
                <a16:creationId xmlns:a16="http://schemas.microsoft.com/office/drawing/2014/main" id="{4D750B06-E2C6-4C2F-93B9-E544F6C53AE3}"/>
              </a:ext>
            </a:extLst>
          </p:cNvPr>
          <p:cNvSpPr txBox="1"/>
          <p:nvPr/>
        </p:nvSpPr>
        <p:spPr>
          <a:xfrm>
            <a:off x="528529" y="1484784"/>
            <a:ext cx="8075919" cy="5247590"/>
          </a:xfrm>
          <a:prstGeom prst="rect">
            <a:avLst/>
          </a:prstGeom>
          <a:solidFill>
            <a:schemeClr val="bg1"/>
          </a:solidFill>
        </p:spPr>
        <p:txBody>
          <a:bodyPr wrap="square" rtlCol="0">
            <a:spAutoFit/>
          </a:bodyPr>
          <a:lstStyle/>
          <a:p>
            <a:r>
              <a:rPr lang="de-DE" sz="1600" dirty="0"/>
              <a:t>Guten Morgen, </a:t>
            </a:r>
          </a:p>
          <a:p>
            <a:r>
              <a:rPr lang="de-DE" sz="1600" dirty="0"/>
              <a:t> </a:t>
            </a:r>
          </a:p>
          <a:p>
            <a:r>
              <a:rPr lang="de-DE" sz="1600" dirty="0"/>
              <a:t>haben Sie recht herzlichen Dank für Ihre schnelle und zuverlässige Bearbeitung des Arbeitsauftrages zu den wirtschaftlichen Kennziffern unseres Unternehmens. </a:t>
            </a:r>
          </a:p>
          <a:p>
            <a:r>
              <a:rPr lang="de-DE" sz="1600" dirty="0"/>
              <a:t> </a:t>
            </a:r>
          </a:p>
          <a:p>
            <a:r>
              <a:rPr lang="de-DE" sz="1600" dirty="0"/>
              <a:t>Leider habe ich den Verdacht, dass nicht alle Unternehmenssparten gleich erfolgreich sind. </a:t>
            </a:r>
          </a:p>
          <a:p>
            <a:r>
              <a:rPr lang="de-DE" sz="1600" dirty="0"/>
              <a:t>Daher bitte ich Sie, die Daten des Konfigurationsgeschäftes (B2B) getrennt von denen unseres Ladengeschäftes für Privatkunden auszuwerten. </a:t>
            </a:r>
          </a:p>
          <a:p>
            <a:r>
              <a:rPr lang="de-DE" sz="1600" dirty="0"/>
              <a:t> </a:t>
            </a:r>
          </a:p>
          <a:p>
            <a:pPr>
              <a:spcAft>
                <a:spcPts val="600"/>
              </a:spcAft>
            </a:pPr>
            <a:r>
              <a:rPr lang="de-DE" sz="1600" dirty="0"/>
              <a:t>Ich habe eine erste Aufteilung der Aufwendungen und Erträge auf die einzelnen Sparten vorgenommen. </a:t>
            </a:r>
          </a:p>
          <a:p>
            <a:pPr marL="185738" indent="-185738">
              <a:buFont typeface="Arial" panose="020B0604020202020204" pitchFamily="34" charset="0"/>
              <a:buChar char="•"/>
            </a:pPr>
            <a:r>
              <a:rPr lang="de-DE" sz="1600" b="1" dirty="0"/>
              <a:t>Fertigen </a:t>
            </a:r>
            <a:r>
              <a:rPr lang="de-DE" sz="1600" dirty="0"/>
              <a:t>Sie jeweils eine Gewinn- und Verlustrechnung an (Muster siehe AB 1, A1.1. im </a:t>
            </a:r>
            <a:r>
              <a:rPr lang="de-DE" sz="1600" dirty="0" err="1"/>
              <a:t>Moodle</a:t>
            </a:r>
            <a:r>
              <a:rPr lang="de-DE" sz="1600" dirty="0"/>
              <a:t>-Kurs).</a:t>
            </a:r>
            <a:r>
              <a:rPr lang="de-DE" sz="1600" b="1" dirty="0"/>
              <a:t> </a:t>
            </a:r>
            <a:endParaRPr lang="de-DE" sz="1600" dirty="0"/>
          </a:p>
          <a:p>
            <a:pPr marL="185738" indent="-185738">
              <a:buFont typeface="Arial" panose="020B0604020202020204" pitchFamily="34" charset="0"/>
              <a:buChar char="•"/>
            </a:pPr>
            <a:r>
              <a:rPr lang="de-DE" sz="1600" b="1" dirty="0"/>
              <a:t>Berechnen </a:t>
            </a:r>
            <a:r>
              <a:rPr lang="de-DE" sz="1600" dirty="0"/>
              <a:t>Sie dann die Kennziffern </a:t>
            </a:r>
            <a:r>
              <a:rPr lang="de-DE" sz="1600" i="1" dirty="0"/>
              <a:t>Wirtschaftlichkeit</a:t>
            </a:r>
            <a:r>
              <a:rPr lang="de-DE" sz="1600" dirty="0"/>
              <a:t>, </a:t>
            </a:r>
            <a:r>
              <a:rPr lang="de-DE" sz="1600" i="1" dirty="0"/>
              <a:t>Umsatzrentabilität</a:t>
            </a:r>
            <a:r>
              <a:rPr lang="de-DE" sz="1600" dirty="0"/>
              <a:t> und </a:t>
            </a:r>
            <a:r>
              <a:rPr lang="de-DE" sz="1600" i="1" dirty="0"/>
              <a:t>Cashflow</a:t>
            </a:r>
            <a:r>
              <a:rPr lang="de-DE" sz="1600" dirty="0"/>
              <a:t> für das B2B- und das Ladengeschäft. </a:t>
            </a:r>
            <a:r>
              <a:rPr lang="de-DE" sz="1600" b="1" dirty="0"/>
              <a:t>Interpretieren</a:t>
            </a:r>
            <a:r>
              <a:rPr lang="de-DE" sz="1600" dirty="0"/>
              <a:t> Sie kurz Ihre Ergebnisse. </a:t>
            </a:r>
          </a:p>
          <a:p>
            <a:endParaRPr lang="de-DE" sz="1600" dirty="0"/>
          </a:p>
          <a:p>
            <a:r>
              <a:rPr lang="de-DE" sz="1600" dirty="0"/>
              <a:t>Schicken Sie mir Ihre Ergebnisse diesmal in einer gesonderten E-Mail</a:t>
            </a:r>
          </a:p>
          <a:p>
            <a:r>
              <a:rPr lang="de-DE" sz="1600" dirty="0"/>
              <a:t> </a:t>
            </a:r>
          </a:p>
          <a:p>
            <a:r>
              <a:rPr lang="de-DE" sz="1400" dirty="0"/>
              <a:t>Mit freundlichen Grüßen</a:t>
            </a:r>
          </a:p>
          <a:p>
            <a:r>
              <a:rPr lang="de-DE" sz="1400" dirty="0"/>
              <a:t>Adam Schlau</a:t>
            </a:r>
          </a:p>
          <a:p>
            <a:r>
              <a:rPr lang="de-DE" sz="1400" dirty="0"/>
              <a:t>Geschäftsführer FTC</a:t>
            </a:r>
          </a:p>
        </p:txBody>
      </p:sp>
      <p:sp>
        <p:nvSpPr>
          <p:cNvPr id="5" name="Titel 2">
            <a:extLst>
              <a:ext uri="{FF2B5EF4-FFF2-40B4-BE49-F238E27FC236}">
                <a16:creationId xmlns:a16="http://schemas.microsoft.com/office/drawing/2014/main" id="{6A938C89-D43A-3E06-6CE1-B1BA451F0B44}"/>
              </a:ext>
            </a:extLst>
          </p:cNvPr>
          <p:cNvSpPr txBox="1">
            <a:spLocks/>
          </p:cNvSpPr>
          <p:nvPr/>
        </p:nvSpPr>
        <p:spPr>
          <a:xfrm>
            <a:off x="1763688" y="767391"/>
            <a:ext cx="6840760" cy="9958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b="1" dirty="0">
                <a:solidFill>
                  <a:srgbClr val="C00000"/>
                </a:solidFill>
              </a:rPr>
              <a:t>E-Mail vom Geschäftsführer der </a:t>
            </a:r>
            <a:r>
              <a:rPr lang="de-DE" sz="2800" b="1" i="1" dirty="0">
                <a:solidFill>
                  <a:srgbClr val="C00000"/>
                </a:solidFill>
              </a:rPr>
              <a:t>FTC GmbH  </a:t>
            </a:r>
          </a:p>
        </p:txBody>
      </p:sp>
      <p:grpSp>
        <p:nvGrpSpPr>
          <p:cNvPr id="6" name="Gruppieren 5">
            <a:extLst>
              <a:ext uri="{FF2B5EF4-FFF2-40B4-BE49-F238E27FC236}">
                <a16:creationId xmlns:a16="http://schemas.microsoft.com/office/drawing/2014/main" id="{09856797-67CC-D7D8-C116-551D7E075D2E}"/>
              </a:ext>
            </a:extLst>
          </p:cNvPr>
          <p:cNvGrpSpPr/>
          <p:nvPr/>
        </p:nvGrpSpPr>
        <p:grpSpPr>
          <a:xfrm>
            <a:off x="5796138" y="91501"/>
            <a:ext cx="3271849" cy="365125"/>
            <a:chOff x="8004570" y="0"/>
            <a:chExt cx="1075660" cy="365125"/>
          </a:xfrm>
        </p:grpSpPr>
        <p:sp>
          <p:nvSpPr>
            <p:cNvPr id="7" name="Abgerundetes Rechteck 6">
              <a:extLst>
                <a:ext uri="{FF2B5EF4-FFF2-40B4-BE49-F238E27FC236}">
                  <a16:creationId xmlns:a16="http://schemas.microsoft.com/office/drawing/2014/main" id="{0C3BC75D-139C-D08C-9EEF-A99372E81D4C}"/>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2">
              <a:extLst>
                <a:ext uri="{FF2B5EF4-FFF2-40B4-BE49-F238E27FC236}">
                  <a16:creationId xmlns:a16="http://schemas.microsoft.com/office/drawing/2014/main" id="{B32B6323-012B-4A2D-2EDB-405607973591}"/>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43111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FDA172F4-C7F8-4CC8-8018-4B037DB71D50}" type="slidenum">
              <a:rPr lang="de-DE" smtClean="0"/>
              <a:pPr/>
              <a:t>3</a:t>
            </a:fld>
            <a:endParaRPr lang="de-DE"/>
          </a:p>
        </p:txBody>
      </p:sp>
      <p:sp>
        <p:nvSpPr>
          <p:cNvPr id="11" name="Textfeld 10">
            <a:extLst>
              <a:ext uri="{FF2B5EF4-FFF2-40B4-BE49-F238E27FC236}">
                <a16:creationId xmlns:a16="http://schemas.microsoft.com/office/drawing/2014/main" id="{B3856A73-CEA6-8E53-ED48-35B46A84F402}"/>
              </a:ext>
            </a:extLst>
          </p:cNvPr>
          <p:cNvSpPr txBox="1"/>
          <p:nvPr/>
        </p:nvSpPr>
        <p:spPr>
          <a:xfrm>
            <a:off x="443396" y="2703213"/>
            <a:ext cx="7128792" cy="1231106"/>
          </a:xfrm>
          <a:prstGeom prst="rect">
            <a:avLst/>
          </a:prstGeom>
          <a:noFill/>
        </p:spPr>
        <p:txBody>
          <a:bodyPr wrap="square" rtlCol="0">
            <a:spAutoFit/>
          </a:bodyPr>
          <a:lstStyle/>
          <a:p>
            <a:pPr marL="342900" indent="-342900">
              <a:spcAft>
                <a:spcPts val="1200"/>
              </a:spcAft>
              <a:buFont typeface="Arial" panose="020B0604020202020204" pitchFamily="34" charset="0"/>
              <a:buChar char="•"/>
              <a:defRPr/>
            </a:pPr>
            <a:r>
              <a:rPr lang="de-DE" b="1" dirty="0">
                <a:solidFill>
                  <a:schemeClr val="tx1">
                    <a:lumMod val="95000"/>
                    <a:lumOff val="5000"/>
                  </a:schemeClr>
                </a:solidFill>
                <a:cs typeface="Arial" pitchFamily="34" charset="0"/>
              </a:rPr>
              <a:t>Was ist eine „Bilanz“?</a:t>
            </a:r>
          </a:p>
          <a:p>
            <a:pPr marL="342900" indent="-342900">
              <a:spcAft>
                <a:spcPts val="1200"/>
              </a:spcAft>
              <a:buFont typeface="Arial" panose="020B0604020202020204" pitchFamily="34" charset="0"/>
              <a:buChar char="•"/>
              <a:defRPr/>
            </a:pPr>
            <a:r>
              <a:rPr lang="de-DE" b="1" dirty="0">
                <a:solidFill>
                  <a:schemeClr val="tx1">
                    <a:lumMod val="95000"/>
                    <a:lumOff val="5000"/>
                  </a:schemeClr>
                </a:solidFill>
                <a:cs typeface="Arial" pitchFamily="34" charset="0"/>
              </a:rPr>
              <a:t>Was ist eine „Gewinn- und Verlustrechnung“?</a:t>
            </a:r>
          </a:p>
          <a:p>
            <a:pPr marL="342900" indent="-342900">
              <a:spcAft>
                <a:spcPts val="1200"/>
              </a:spcAft>
              <a:buFont typeface="Arial" panose="020B0604020202020204" pitchFamily="34" charset="0"/>
              <a:buChar char="•"/>
              <a:defRPr/>
            </a:pPr>
            <a:r>
              <a:rPr lang="de-DE" b="1" dirty="0">
                <a:solidFill>
                  <a:schemeClr val="tx1">
                    <a:lumMod val="95000"/>
                    <a:lumOff val="5000"/>
                  </a:schemeClr>
                </a:solidFill>
                <a:cs typeface="Arial" pitchFamily="34" charset="0"/>
              </a:rPr>
              <a:t>Was sind „Abschreibungen“?</a:t>
            </a:r>
          </a:p>
        </p:txBody>
      </p:sp>
      <p:sp>
        <p:nvSpPr>
          <p:cNvPr id="6" name="Titel 2">
            <a:extLst>
              <a:ext uri="{FF2B5EF4-FFF2-40B4-BE49-F238E27FC236}">
                <a16:creationId xmlns:a16="http://schemas.microsoft.com/office/drawing/2014/main" id="{B2B89EE7-63BA-7824-C87D-6AC8B8F0D31A}"/>
              </a:ext>
            </a:extLst>
          </p:cNvPr>
          <p:cNvSpPr>
            <a:spLocks noGrp="1"/>
          </p:cNvSpPr>
          <p:nvPr>
            <p:ph type="title"/>
          </p:nvPr>
        </p:nvSpPr>
        <p:spPr>
          <a:xfrm>
            <a:off x="443396" y="1133905"/>
            <a:ext cx="7873020" cy="1008112"/>
          </a:xfrm>
        </p:spPr>
        <p:txBody>
          <a:bodyPr/>
          <a:lstStyle/>
          <a:p>
            <a:r>
              <a:rPr lang="de-DE" dirty="0">
                <a:cs typeface="Arial" pitchFamily="34" charset="0"/>
              </a:rPr>
              <a:t>Bevor es losgeht sind einige Grundbegriffe zu klären </a:t>
            </a:r>
            <a:br>
              <a:rPr lang="de-DE" dirty="0">
                <a:cs typeface="Arial" pitchFamily="34" charset="0"/>
              </a:rPr>
            </a:br>
            <a:endParaRPr lang="de-DE" sz="2800" i="0" dirty="0"/>
          </a:p>
        </p:txBody>
      </p:sp>
      <p:grpSp>
        <p:nvGrpSpPr>
          <p:cNvPr id="3" name="Gruppieren 2">
            <a:extLst>
              <a:ext uri="{FF2B5EF4-FFF2-40B4-BE49-F238E27FC236}">
                <a16:creationId xmlns:a16="http://schemas.microsoft.com/office/drawing/2014/main" id="{4EEF76B3-A04D-B064-61F0-D64B87AFAD09}"/>
              </a:ext>
            </a:extLst>
          </p:cNvPr>
          <p:cNvGrpSpPr/>
          <p:nvPr/>
        </p:nvGrpSpPr>
        <p:grpSpPr>
          <a:xfrm>
            <a:off x="5796138" y="91501"/>
            <a:ext cx="3271849" cy="365125"/>
            <a:chOff x="8004570" y="0"/>
            <a:chExt cx="1075660" cy="365125"/>
          </a:xfrm>
        </p:grpSpPr>
        <p:sp>
          <p:nvSpPr>
            <p:cNvPr id="4" name="Abgerundetes Rechteck 3">
              <a:extLst>
                <a:ext uri="{FF2B5EF4-FFF2-40B4-BE49-F238E27FC236}">
                  <a16:creationId xmlns:a16="http://schemas.microsoft.com/office/drawing/2014/main" id="{2E41DA15-FF0A-9136-26B8-06C753D52620}"/>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itel 2">
              <a:extLst>
                <a:ext uri="{FF2B5EF4-FFF2-40B4-BE49-F238E27FC236}">
                  <a16:creationId xmlns:a16="http://schemas.microsoft.com/office/drawing/2014/main" id="{091E61F7-1063-D139-E34E-CE5740C13DAE}"/>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320321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2"/>
          <p:cNvSpPr txBox="1">
            <a:spLocks/>
          </p:cNvSpPr>
          <p:nvPr/>
        </p:nvSpPr>
        <p:spPr>
          <a:xfrm>
            <a:off x="755576" y="2852936"/>
            <a:ext cx="3668216" cy="420933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2000">
              <a:solidFill>
                <a:srgbClr val="000000"/>
              </a:solidFill>
            </a:endParaRPr>
          </a:p>
        </p:txBody>
      </p:sp>
      <p:sp>
        <p:nvSpPr>
          <p:cNvPr id="9" name="Foliennummernplatzhalter 8"/>
          <p:cNvSpPr>
            <a:spLocks noGrp="1"/>
          </p:cNvSpPr>
          <p:nvPr>
            <p:ph type="sldNum" sz="quarter" idx="12"/>
          </p:nvPr>
        </p:nvSpPr>
        <p:spPr/>
        <p:txBody>
          <a:bodyPr/>
          <a:lstStyle/>
          <a:p>
            <a:fld id="{FDA172F4-C7F8-4CC8-8018-4B037DB71D50}" type="slidenum">
              <a:rPr lang="de-DE" smtClean="0"/>
              <a:t>4</a:t>
            </a:fld>
            <a:r>
              <a:rPr lang="de-DE"/>
              <a:t>/20</a:t>
            </a:r>
          </a:p>
        </p:txBody>
      </p:sp>
      <p:sp>
        <p:nvSpPr>
          <p:cNvPr id="12" name="Textfeld 11">
            <a:extLst>
              <a:ext uri="{FF2B5EF4-FFF2-40B4-BE49-F238E27FC236}">
                <a16:creationId xmlns:a16="http://schemas.microsoft.com/office/drawing/2014/main" id="{4A6A264B-16F3-4E03-9D10-0CBCCD4AA45B}"/>
              </a:ext>
            </a:extLst>
          </p:cNvPr>
          <p:cNvSpPr txBox="1"/>
          <p:nvPr/>
        </p:nvSpPr>
        <p:spPr>
          <a:xfrm>
            <a:off x="899592" y="2846333"/>
            <a:ext cx="7344816" cy="369332"/>
          </a:xfrm>
          <a:prstGeom prst="rect">
            <a:avLst/>
          </a:prstGeom>
          <a:noFill/>
        </p:spPr>
        <p:txBody>
          <a:bodyPr wrap="square" rtlCol="0">
            <a:spAutoFit/>
          </a:bodyPr>
          <a:lstStyle/>
          <a:p>
            <a:r>
              <a:rPr lang="de-DE"/>
              <a:t> </a:t>
            </a:r>
          </a:p>
        </p:txBody>
      </p:sp>
      <p:graphicFrame>
        <p:nvGraphicFramePr>
          <p:cNvPr id="2" name="Tabelle 1"/>
          <p:cNvGraphicFramePr>
            <a:graphicFrameLocks noGrp="1"/>
          </p:cNvGraphicFramePr>
          <p:nvPr>
            <p:extLst>
              <p:ext uri="{D42A27DB-BD31-4B8C-83A1-F6EECF244321}">
                <p14:modId xmlns:p14="http://schemas.microsoft.com/office/powerpoint/2010/main" val="4090089870"/>
              </p:ext>
            </p:extLst>
          </p:nvPr>
        </p:nvGraphicFramePr>
        <p:xfrm>
          <a:off x="891540" y="2791771"/>
          <a:ext cx="6984775" cy="2736764"/>
        </p:xfrm>
        <a:graphic>
          <a:graphicData uri="http://schemas.openxmlformats.org/drawingml/2006/table">
            <a:tbl>
              <a:tblPr firstRow="1" firstCol="1" bandRow="1">
                <a:tableStyleId>{BDBED569-4797-4DF1-A0F4-6AAB3CD982D8}</a:tableStyleId>
              </a:tblPr>
              <a:tblGrid>
                <a:gridCol w="20882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1656183">
                  <a:extLst>
                    <a:ext uri="{9D8B030D-6E8A-4147-A177-3AD203B41FA5}">
                      <a16:colId xmlns:a16="http://schemas.microsoft.com/office/drawing/2014/main" val="20003"/>
                    </a:ext>
                  </a:extLst>
                </a:gridCol>
              </a:tblGrid>
              <a:tr h="462713">
                <a:tc gridSpan="2">
                  <a:txBody>
                    <a:bodyPr/>
                    <a:lstStyle/>
                    <a:p>
                      <a:pPr>
                        <a:lnSpc>
                          <a:spcPct val="107000"/>
                        </a:lnSpc>
                        <a:spcAft>
                          <a:spcPts val="0"/>
                        </a:spcAft>
                      </a:pPr>
                      <a:r>
                        <a:rPr lang="de-DE" sz="1600">
                          <a:effectLst/>
                        </a:rPr>
                        <a:t>Aktiva</a:t>
                      </a:r>
                      <a:endParaRPr lang="de-DE"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hMerge="1">
                  <a:txBody>
                    <a:bodyPr/>
                    <a:lstStyle/>
                    <a:p>
                      <a:endParaRPr lang="de-DE"/>
                    </a:p>
                  </a:txBody>
                  <a:tcPr/>
                </a:tc>
                <a:tc gridSpan="2">
                  <a:txBody>
                    <a:bodyPr/>
                    <a:lstStyle/>
                    <a:p>
                      <a:pPr>
                        <a:lnSpc>
                          <a:spcPct val="107000"/>
                        </a:lnSpc>
                        <a:spcAft>
                          <a:spcPts val="0"/>
                        </a:spcAft>
                      </a:pPr>
                      <a:r>
                        <a:rPr lang="de-DE" sz="1100" dirty="0">
                          <a:effectLst/>
                        </a:rPr>
                        <a:t> </a:t>
                      </a:r>
                      <a:r>
                        <a:rPr lang="de-DE" sz="1600" kern="1200" dirty="0">
                          <a:effectLst/>
                        </a:rPr>
                        <a:t>Passiva</a:t>
                      </a:r>
                      <a:endParaRPr lang="de-DE" sz="1600" b="1" kern="1200" dirty="0">
                        <a:solidFill>
                          <a:schemeClr val="lt1"/>
                        </a:solidFill>
                        <a:effectLst/>
                        <a:latin typeface="Arial" panose="020B0604020202020204" pitchFamily="34" charset="0"/>
                        <a:ea typeface="+mn-ea"/>
                        <a:cs typeface="Arial" panose="020B0604020202020204" pitchFamily="34" charset="0"/>
                      </a:endParaRPr>
                    </a:p>
                  </a:txBody>
                  <a:tcPr marL="44450" marR="44450" marT="0" marB="0" anchor="ctr"/>
                </a:tc>
                <a:tc hMerge="1">
                  <a:txBody>
                    <a:bodyPr/>
                    <a:lstStyle/>
                    <a:p>
                      <a:pPr>
                        <a:lnSpc>
                          <a:spcPct val="107000"/>
                        </a:lnSpc>
                      </a:pPr>
                      <a:endParaRPr lang="de-DE" sz="1100">
                        <a:effectLst/>
                        <a:latin typeface="Calibri" panose="020F0502020204030204" pitchFamily="34" charset="0"/>
                      </a:endParaRPr>
                    </a:p>
                  </a:txBody>
                  <a:tcPr marL="44450" marR="44450" marT="0" marB="0" anchor="b"/>
                </a:tc>
                <a:extLst>
                  <a:ext uri="{0D108BD9-81ED-4DB2-BD59-A6C34878D82A}">
                    <a16:rowId xmlns:a16="http://schemas.microsoft.com/office/drawing/2014/main" val="10000"/>
                  </a:ext>
                </a:extLst>
              </a:tr>
              <a:tr h="647839">
                <a:tc>
                  <a:txBody>
                    <a:bodyPr/>
                    <a:lstStyle/>
                    <a:p>
                      <a:pPr marL="0" algn="l" defTabSz="914400" rtl="0" eaLnBrk="1" latinLnBrk="0" hangingPunct="1">
                        <a:lnSpc>
                          <a:spcPct val="107000"/>
                        </a:lnSpc>
                        <a:spcAft>
                          <a:spcPts val="0"/>
                        </a:spcAft>
                      </a:pPr>
                      <a:r>
                        <a:rPr lang="de-DE" sz="1400" b="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Anlagevermögen</a:t>
                      </a:r>
                    </a:p>
                    <a:p>
                      <a:pPr marL="0" algn="l" defTabSz="914400" rtl="0" eaLnBrk="1" latinLnBrk="0" hangingPunct="1">
                        <a:lnSpc>
                          <a:spcPct val="107000"/>
                        </a:lnSpc>
                        <a:spcAft>
                          <a:spcPts val="0"/>
                        </a:spcAft>
                      </a:pPr>
                      <a:r>
                        <a:rPr lang="de-DE" sz="1400" b="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Betriebs- und Geschäftsausstattung</a:t>
                      </a:r>
                    </a:p>
                  </a:txBody>
                  <a:tcPr marL="44450" marR="4445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de-DE" sz="1400" b="0">
                        <a:effectLst/>
                        <a:latin typeface="Arial" panose="020B0604020202020204" pitchFamily="34" charset="0"/>
                        <a:cs typeface="Arial" panose="020B0604020202020204" pitchFamily="34" charset="0"/>
                      </a:endParaRPr>
                    </a:p>
                    <a:p>
                      <a:pPr marL="0" marR="0" indent="0" algn="ctr" defTabSz="914400" rtl="0" eaLnBrk="1" fontAlgn="auto" latinLnBrk="0" hangingPunct="1">
                        <a:lnSpc>
                          <a:spcPct val="107000"/>
                        </a:lnSpc>
                        <a:spcBef>
                          <a:spcPts val="0"/>
                        </a:spcBef>
                        <a:spcAft>
                          <a:spcPts val="0"/>
                        </a:spcAft>
                        <a:buClrTx/>
                        <a:buSzTx/>
                        <a:buFontTx/>
                        <a:buNone/>
                        <a:tabLst/>
                        <a:defRPr/>
                      </a:pPr>
                      <a:r>
                        <a:rPr lang="de-DE" sz="1400" b="0">
                          <a:effectLst/>
                          <a:latin typeface="Arial" panose="020B0604020202020204" pitchFamily="34" charset="0"/>
                          <a:cs typeface="Arial" panose="020B0604020202020204" pitchFamily="34" charset="0"/>
                        </a:rPr>
                        <a:t>9.370,00 €</a:t>
                      </a:r>
                      <a:endParaRPr lang="de-DE" sz="1400" b="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endParaRPr lang="de-DE" sz="1400" b="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nSpc>
                          <a:spcPct val="107000"/>
                        </a:lnSpc>
                        <a:spcAft>
                          <a:spcPts val="0"/>
                        </a:spcAft>
                      </a:pPr>
                      <a:r>
                        <a:rPr lang="de-DE" sz="1400" b="0" dirty="0">
                          <a:effectLst/>
                          <a:latin typeface="Arial" panose="020B0604020202020204" pitchFamily="34" charset="0"/>
                          <a:ea typeface="Calibri" panose="020F0502020204030204" pitchFamily="34" charset="0"/>
                          <a:cs typeface="Arial" panose="020B0604020202020204" pitchFamily="34" charset="0"/>
                        </a:rPr>
                        <a:t>Eigenkapital</a:t>
                      </a:r>
                    </a:p>
                  </a:txBody>
                  <a:tcPr marL="44450" marR="4445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de-DE" sz="1400" b="0" kern="1200">
                          <a:solidFill>
                            <a:schemeClr val="tx1"/>
                          </a:solidFill>
                          <a:effectLst/>
                          <a:latin typeface="Arial" panose="020B0604020202020204" pitchFamily="34" charset="0"/>
                          <a:ea typeface="+mn-ea"/>
                          <a:cs typeface="Arial" panose="020B0604020202020204" pitchFamily="34" charset="0"/>
                        </a:rPr>
                        <a:t>34.000,00 €</a:t>
                      </a:r>
                    </a:p>
                  </a:txBody>
                  <a:tcPr marL="44450" marR="44450" marT="0" marB="0" anchor="ctr"/>
                </a:tc>
                <a:extLst>
                  <a:ext uri="{0D108BD9-81ED-4DB2-BD59-A6C34878D82A}">
                    <a16:rowId xmlns:a16="http://schemas.microsoft.com/office/drawing/2014/main" val="10001"/>
                  </a:ext>
                </a:extLst>
              </a:tr>
              <a:tr h="1092044">
                <a:tc>
                  <a:txBody>
                    <a:bodyPr/>
                    <a:lstStyle/>
                    <a:p>
                      <a:pPr marL="0" algn="l" defTabSz="914400" rtl="0" eaLnBrk="1" latinLnBrk="0" hangingPunct="1">
                        <a:lnSpc>
                          <a:spcPct val="107000"/>
                        </a:lnSpc>
                        <a:spcAft>
                          <a:spcPts val="0"/>
                        </a:spcAft>
                      </a:pPr>
                      <a:r>
                        <a:rPr lang="de-DE" sz="1400" b="0" kern="1200" dirty="0">
                          <a:effectLst/>
                          <a:latin typeface="Arial" panose="020B0604020202020204" pitchFamily="34" charset="0"/>
                          <a:cs typeface="Arial" panose="020B0604020202020204" pitchFamily="34" charset="0"/>
                        </a:rPr>
                        <a:t>Umlaufvermögen</a:t>
                      </a:r>
                    </a:p>
                    <a:p>
                      <a:pPr marL="0" algn="l" defTabSz="914400" rtl="0" eaLnBrk="1" latinLnBrk="0" hangingPunct="1">
                        <a:lnSpc>
                          <a:spcPct val="107000"/>
                        </a:lnSpc>
                        <a:spcAft>
                          <a:spcPts val="0"/>
                        </a:spcAft>
                      </a:pPr>
                      <a:r>
                        <a:rPr lang="de-DE" sz="1400" b="0" kern="1200" dirty="0">
                          <a:effectLst/>
                          <a:latin typeface="Arial" panose="020B0604020202020204" pitchFamily="34" charset="0"/>
                          <a:cs typeface="Arial" panose="020B0604020202020204" pitchFamily="34" charset="0"/>
                        </a:rPr>
                        <a:t>Warenbestand</a:t>
                      </a:r>
                    </a:p>
                    <a:p>
                      <a:pPr marL="0" algn="l" defTabSz="914400" rtl="0" eaLnBrk="1" latinLnBrk="0" hangingPunct="1">
                        <a:lnSpc>
                          <a:spcPct val="107000"/>
                        </a:lnSpc>
                        <a:spcAft>
                          <a:spcPts val="0"/>
                        </a:spcAft>
                      </a:pPr>
                      <a:r>
                        <a:rPr lang="de-DE" sz="1400" b="0" kern="1200" dirty="0">
                          <a:effectLst/>
                          <a:latin typeface="Arial" panose="020B0604020202020204" pitchFamily="34" charset="0"/>
                          <a:cs typeface="Arial" panose="020B0604020202020204" pitchFamily="34" charset="0"/>
                        </a:rPr>
                        <a:t>Bankguthaben</a:t>
                      </a:r>
                    </a:p>
                    <a:p>
                      <a:pPr marL="0" algn="l" defTabSz="914400" rtl="0" eaLnBrk="1" latinLnBrk="0" hangingPunct="1">
                        <a:lnSpc>
                          <a:spcPct val="107000"/>
                        </a:lnSpc>
                        <a:spcAft>
                          <a:spcPts val="0"/>
                        </a:spcAft>
                      </a:pPr>
                      <a:r>
                        <a:rPr lang="de-DE" sz="1400" b="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Kasse</a:t>
                      </a:r>
                    </a:p>
                  </a:txBody>
                  <a:tcPr marL="44450" marR="4445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de-DE" sz="1400" b="0" kern="1200">
                        <a:solidFill>
                          <a:schemeClr val="tx1"/>
                        </a:solidFill>
                        <a:effectLst/>
                        <a:latin typeface="Arial" panose="020B0604020202020204" pitchFamily="34" charset="0"/>
                        <a:ea typeface="+mn-ea"/>
                        <a:cs typeface="Arial" panose="020B0604020202020204" pitchFamily="34" charset="0"/>
                      </a:endParaRPr>
                    </a:p>
                    <a:p>
                      <a:pPr marL="0" marR="0" indent="0" algn="ctr" defTabSz="914400" rtl="0" eaLnBrk="1" fontAlgn="auto" latinLnBrk="0" hangingPunct="1">
                        <a:lnSpc>
                          <a:spcPct val="107000"/>
                        </a:lnSpc>
                        <a:spcBef>
                          <a:spcPts val="0"/>
                        </a:spcBef>
                        <a:spcAft>
                          <a:spcPts val="0"/>
                        </a:spcAft>
                        <a:buClrTx/>
                        <a:buSzTx/>
                        <a:buFontTx/>
                        <a:buNone/>
                        <a:tabLst/>
                        <a:defRPr/>
                      </a:pPr>
                      <a:r>
                        <a:rPr lang="de-DE" sz="1400" b="0" kern="1200">
                          <a:solidFill>
                            <a:schemeClr val="tx1"/>
                          </a:solidFill>
                          <a:effectLst/>
                          <a:latin typeface="Arial" panose="020B0604020202020204" pitchFamily="34" charset="0"/>
                          <a:ea typeface="+mn-ea"/>
                          <a:cs typeface="Arial" panose="020B0604020202020204" pitchFamily="34" charset="0"/>
                        </a:rPr>
                        <a:t>18.674,00 €</a:t>
                      </a:r>
                    </a:p>
                    <a:p>
                      <a:pPr marL="0" marR="0" indent="0" algn="ctr" defTabSz="914400" rtl="0" eaLnBrk="1" fontAlgn="auto" latinLnBrk="0" hangingPunct="1">
                        <a:lnSpc>
                          <a:spcPct val="107000"/>
                        </a:lnSpc>
                        <a:spcBef>
                          <a:spcPts val="0"/>
                        </a:spcBef>
                        <a:spcAft>
                          <a:spcPts val="0"/>
                        </a:spcAft>
                        <a:buClrTx/>
                        <a:buSzTx/>
                        <a:buFontTx/>
                        <a:buNone/>
                        <a:tabLst/>
                        <a:defRPr/>
                      </a:pPr>
                      <a:r>
                        <a:rPr lang="de-DE" sz="1400" b="0" kern="1200">
                          <a:solidFill>
                            <a:schemeClr val="tx1"/>
                          </a:solidFill>
                          <a:effectLst/>
                          <a:latin typeface="Arial" panose="020B0604020202020204" pitchFamily="34" charset="0"/>
                          <a:ea typeface="+mn-ea"/>
                          <a:cs typeface="Arial" panose="020B0604020202020204" pitchFamily="34" charset="0"/>
                        </a:rPr>
                        <a:t>23.831,00 €</a:t>
                      </a:r>
                    </a:p>
                    <a:p>
                      <a:pPr marL="0" marR="0" indent="0" algn="ctr" defTabSz="914400" rtl="0" eaLnBrk="1" fontAlgn="auto" latinLnBrk="0" hangingPunct="1">
                        <a:lnSpc>
                          <a:spcPct val="107000"/>
                        </a:lnSpc>
                        <a:spcBef>
                          <a:spcPts val="0"/>
                        </a:spcBef>
                        <a:spcAft>
                          <a:spcPts val="0"/>
                        </a:spcAft>
                        <a:buClrTx/>
                        <a:buSzTx/>
                        <a:buFontTx/>
                        <a:buNone/>
                        <a:tabLst/>
                        <a:defRPr/>
                      </a:pPr>
                      <a:r>
                        <a:rPr lang="de-DE" sz="1400" b="0" kern="1200">
                          <a:solidFill>
                            <a:schemeClr val="tx1"/>
                          </a:solidFill>
                          <a:effectLst/>
                          <a:latin typeface="Arial" panose="020B0604020202020204" pitchFamily="34" charset="0"/>
                          <a:ea typeface="+mn-ea"/>
                          <a:cs typeface="Arial" panose="020B0604020202020204" pitchFamily="34" charset="0"/>
                        </a:rPr>
                        <a:t>     799,00 €</a:t>
                      </a:r>
                    </a:p>
                    <a:p>
                      <a:pPr algn="ctr">
                        <a:lnSpc>
                          <a:spcPct val="100000"/>
                        </a:lnSpc>
                        <a:spcAft>
                          <a:spcPts val="0"/>
                        </a:spcAft>
                      </a:pPr>
                      <a:endParaRPr lang="de-DE" sz="1400" b="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tc>
                <a:tc>
                  <a:txBody>
                    <a:bodyPr/>
                    <a:lstStyle/>
                    <a:p>
                      <a:pPr>
                        <a:lnSpc>
                          <a:spcPct val="107000"/>
                        </a:lnSpc>
                        <a:spcAft>
                          <a:spcPts val="0"/>
                        </a:spcAft>
                      </a:pPr>
                      <a:r>
                        <a:rPr lang="de-DE" sz="1400" b="0" dirty="0">
                          <a:effectLst/>
                          <a:latin typeface="Arial" panose="020B0604020202020204" pitchFamily="34" charset="0"/>
                          <a:cs typeface="Arial" panose="020B0604020202020204" pitchFamily="34" charset="0"/>
                        </a:rPr>
                        <a:t>Fremdkapital</a:t>
                      </a:r>
                    </a:p>
                    <a:p>
                      <a:pPr>
                        <a:lnSpc>
                          <a:spcPct val="107000"/>
                        </a:lnSpc>
                        <a:spcAft>
                          <a:spcPts val="0"/>
                        </a:spcAft>
                      </a:pPr>
                      <a:r>
                        <a:rPr lang="de-DE" sz="1400" b="0" dirty="0">
                          <a:effectLst/>
                          <a:latin typeface="Arial" panose="020B0604020202020204" pitchFamily="34" charset="0"/>
                          <a:ea typeface="Calibri" panose="020F0502020204030204" pitchFamily="34" charset="0"/>
                          <a:cs typeface="Arial" panose="020B0604020202020204" pitchFamily="34" charset="0"/>
                        </a:rPr>
                        <a:t>Verbindlichkeiten aus Lieferungen und Leistungen</a:t>
                      </a:r>
                    </a:p>
                  </a:txBody>
                  <a:tcPr marL="44450" marR="4445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de-DE" sz="1400" b="0" kern="1200" dirty="0">
                          <a:solidFill>
                            <a:schemeClr val="tx1"/>
                          </a:solidFill>
                          <a:effectLst/>
                          <a:latin typeface="Arial" panose="020B0604020202020204" pitchFamily="34" charset="0"/>
                          <a:ea typeface="+mn-ea"/>
                          <a:cs typeface="Arial" panose="020B0604020202020204" pitchFamily="34" charset="0"/>
                        </a:rPr>
                        <a:t>18.674,00 €</a:t>
                      </a:r>
                    </a:p>
                    <a:p>
                      <a:pPr algn="ctr">
                        <a:lnSpc>
                          <a:spcPct val="107000"/>
                        </a:lnSpc>
                        <a:spcAft>
                          <a:spcPts val="0"/>
                        </a:spcAft>
                      </a:pPr>
                      <a:r>
                        <a:rPr lang="de-DE" sz="1400" b="0" dirty="0">
                          <a:effectLst/>
                          <a:latin typeface="Arial" panose="020B0604020202020204" pitchFamily="34" charset="0"/>
                          <a:cs typeface="Arial" panose="020B0604020202020204" pitchFamily="34" charset="0"/>
                        </a:rPr>
                        <a:t> </a:t>
                      </a:r>
                      <a:endParaRPr lang="de-DE" sz="1400" b="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0002"/>
                  </a:ext>
                </a:extLst>
              </a:tr>
              <a:tr h="462713">
                <a:tc>
                  <a:txBody>
                    <a:bodyPr/>
                    <a:lstStyle/>
                    <a:p>
                      <a:pPr marL="0" algn="r" defTabSz="914400" rtl="0" eaLnBrk="1" latinLnBrk="0" hangingPunct="1">
                        <a:lnSpc>
                          <a:spcPct val="107000"/>
                        </a:lnSpc>
                        <a:spcAft>
                          <a:spcPts val="0"/>
                        </a:spcAft>
                      </a:pPr>
                      <a:endParaRPr lang="de-DE" sz="14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de-DE" sz="1400" b="1">
                          <a:solidFill>
                            <a:schemeClr val="tx1"/>
                          </a:solidFill>
                          <a:effectLst/>
                          <a:latin typeface="Arial" panose="020B0604020202020204" pitchFamily="34" charset="0"/>
                          <a:cs typeface="Arial" panose="020B0604020202020204" pitchFamily="34" charset="0"/>
                        </a:rPr>
                        <a:t>52.674,00 €</a:t>
                      </a:r>
                      <a:endParaRPr lang="de-DE" sz="14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nSpc>
                          <a:spcPct val="107000"/>
                        </a:lnSpc>
                        <a:spcAft>
                          <a:spcPts val="0"/>
                        </a:spcAft>
                      </a:pPr>
                      <a:r>
                        <a:rPr lang="de-DE" sz="1400" b="1">
                          <a:solidFill>
                            <a:schemeClr val="tx1"/>
                          </a:solidFill>
                          <a:effectLst/>
                          <a:latin typeface="Arial" panose="020B0604020202020204" pitchFamily="34" charset="0"/>
                          <a:cs typeface="Arial" panose="020B0604020202020204" pitchFamily="34" charset="0"/>
                        </a:rPr>
                        <a:t> </a:t>
                      </a:r>
                      <a:endParaRPr lang="de-DE" sz="14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de-DE" sz="1400" b="1" dirty="0">
                          <a:solidFill>
                            <a:schemeClr val="tx1"/>
                          </a:solidFill>
                          <a:effectLst/>
                          <a:latin typeface="Arial" panose="020B0604020202020204" pitchFamily="34" charset="0"/>
                          <a:cs typeface="Arial" panose="020B0604020202020204" pitchFamily="34" charset="0"/>
                        </a:rPr>
                        <a:t>52.674,00 €</a:t>
                      </a:r>
                    </a:p>
                  </a:txBody>
                  <a:tcPr marL="44450" marR="44450" marT="0" marB="0" anchor="ctr"/>
                </a:tc>
                <a:extLst>
                  <a:ext uri="{0D108BD9-81ED-4DB2-BD59-A6C34878D82A}">
                    <a16:rowId xmlns:a16="http://schemas.microsoft.com/office/drawing/2014/main" val="10003"/>
                  </a:ext>
                </a:extLst>
              </a:tr>
            </a:tbl>
          </a:graphicData>
        </a:graphic>
      </p:graphicFrame>
      <p:sp>
        <p:nvSpPr>
          <p:cNvPr id="5" name="Textfeld 4"/>
          <p:cNvSpPr txBox="1"/>
          <p:nvPr/>
        </p:nvSpPr>
        <p:spPr>
          <a:xfrm>
            <a:off x="939976" y="4927944"/>
            <a:ext cx="1728192" cy="276999"/>
          </a:xfrm>
          <a:prstGeom prst="rect">
            <a:avLst/>
          </a:prstGeom>
          <a:noFill/>
        </p:spPr>
        <p:txBody>
          <a:bodyPr wrap="square" rtlCol="0">
            <a:spAutoFit/>
          </a:bodyPr>
          <a:lstStyle/>
          <a:p>
            <a:r>
              <a:rPr lang="de-DE" sz="1200" b="1" dirty="0">
                <a:solidFill>
                  <a:srgbClr val="FF0000"/>
                </a:solidFill>
                <a:latin typeface="Arial" panose="020B0604020202020204" pitchFamily="34" charset="0"/>
                <a:cs typeface="Arial" panose="020B0604020202020204" pitchFamily="34" charset="0"/>
              </a:rPr>
              <a:t>Summengleichheit!</a:t>
            </a:r>
          </a:p>
        </p:txBody>
      </p:sp>
      <p:pic>
        <p:nvPicPr>
          <p:cNvPr id="13" name="Grafik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116" y="5566523"/>
            <a:ext cx="1585661" cy="1263144"/>
          </a:xfrm>
          <a:prstGeom prst="rect">
            <a:avLst/>
          </a:prstGeom>
        </p:spPr>
      </p:pic>
      <p:sp>
        <p:nvSpPr>
          <p:cNvPr id="14" name="Ovale Legende 13"/>
          <p:cNvSpPr/>
          <p:nvPr/>
        </p:nvSpPr>
        <p:spPr>
          <a:xfrm>
            <a:off x="1043608" y="5661248"/>
            <a:ext cx="1728192" cy="1029438"/>
          </a:xfrm>
          <a:prstGeom prst="wedgeEllipseCallout">
            <a:avLst>
              <a:gd name="adj1" fmla="val 102421"/>
              <a:gd name="adj2" fmla="val -327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Ovale Legende 14"/>
          <p:cNvSpPr/>
          <p:nvPr/>
        </p:nvSpPr>
        <p:spPr>
          <a:xfrm>
            <a:off x="5910330" y="5608994"/>
            <a:ext cx="1397974" cy="1035248"/>
          </a:xfrm>
          <a:prstGeom prst="wedgeEllipseCallout">
            <a:avLst>
              <a:gd name="adj1" fmla="val -118551"/>
              <a:gd name="adj2" fmla="val -25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6194905" y="5719742"/>
            <a:ext cx="1296144" cy="738664"/>
          </a:xfrm>
          <a:prstGeom prst="rect">
            <a:avLst/>
          </a:prstGeom>
          <a:noFill/>
        </p:spPr>
        <p:txBody>
          <a:bodyPr wrap="square" rtlCol="0">
            <a:spAutoFit/>
          </a:bodyPr>
          <a:lstStyle/>
          <a:p>
            <a:r>
              <a:rPr lang="de-DE" sz="1400" b="1" dirty="0">
                <a:solidFill>
                  <a:srgbClr val="004060"/>
                </a:solidFill>
              </a:rPr>
              <a:t>Woher kommen die Mittel?</a:t>
            </a:r>
          </a:p>
        </p:txBody>
      </p:sp>
      <p:sp>
        <p:nvSpPr>
          <p:cNvPr id="17" name="Textfeld 16"/>
          <p:cNvSpPr txBox="1"/>
          <p:nvPr/>
        </p:nvSpPr>
        <p:spPr>
          <a:xfrm>
            <a:off x="1310260" y="5798821"/>
            <a:ext cx="1357908" cy="738664"/>
          </a:xfrm>
          <a:prstGeom prst="rect">
            <a:avLst/>
          </a:prstGeom>
          <a:noFill/>
        </p:spPr>
        <p:txBody>
          <a:bodyPr wrap="square" rtlCol="0">
            <a:spAutoFit/>
          </a:bodyPr>
          <a:lstStyle/>
          <a:p>
            <a:r>
              <a:rPr lang="de-DE" sz="1400" b="1" dirty="0">
                <a:solidFill>
                  <a:srgbClr val="004060"/>
                </a:solidFill>
              </a:rPr>
              <a:t>Wie wurden die Mittel verwendet?</a:t>
            </a:r>
            <a:endParaRPr lang="de-DE" sz="1400" dirty="0"/>
          </a:p>
        </p:txBody>
      </p:sp>
      <p:sp>
        <p:nvSpPr>
          <p:cNvPr id="21" name="Textfeld 20"/>
          <p:cNvSpPr txBox="1"/>
          <p:nvPr/>
        </p:nvSpPr>
        <p:spPr>
          <a:xfrm>
            <a:off x="2256902" y="2769389"/>
            <a:ext cx="2453725" cy="523220"/>
          </a:xfrm>
          <a:prstGeom prst="rect">
            <a:avLst/>
          </a:prstGeom>
          <a:noFill/>
        </p:spPr>
        <p:txBody>
          <a:bodyPr wrap="square" rtlCol="0">
            <a:spAutoFit/>
          </a:bodyPr>
          <a:lstStyle/>
          <a:p>
            <a:r>
              <a:rPr lang="de-DE" sz="1400" b="1" dirty="0">
                <a:solidFill>
                  <a:srgbClr val="FF0000"/>
                </a:solidFill>
              </a:rPr>
              <a:t>Mittelverwendung = INVESTITION</a:t>
            </a:r>
          </a:p>
        </p:txBody>
      </p:sp>
      <p:sp>
        <p:nvSpPr>
          <p:cNvPr id="22" name="Textfeld 21"/>
          <p:cNvSpPr txBox="1"/>
          <p:nvPr/>
        </p:nvSpPr>
        <p:spPr>
          <a:xfrm>
            <a:off x="5618841" y="2745023"/>
            <a:ext cx="2453725" cy="523220"/>
          </a:xfrm>
          <a:prstGeom prst="rect">
            <a:avLst/>
          </a:prstGeom>
          <a:noFill/>
        </p:spPr>
        <p:txBody>
          <a:bodyPr wrap="square" rtlCol="0">
            <a:spAutoFit/>
          </a:bodyPr>
          <a:lstStyle/>
          <a:p>
            <a:r>
              <a:rPr lang="de-DE" sz="1400" b="1" dirty="0">
                <a:solidFill>
                  <a:srgbClr val="FF0000"/>
                </a:solidFill>
              </a:rPr>
              <a:t>Mittelherkunft =</a:t>
            </a:r>
          </a:p>
          <a:p>
            <a:r>
              <a:rPr lang="de-DE" sz="1400" b="1" dirty="0">
                <a:solidFill>
                  <a:srgbClr val="FF0000"/>
                </a:solidFill>
              </a:rPr>
              <a:t>FINANZIERUNG</a:t>
            </a:r>
          </a:p>
        </p:txBody>
      </p:sp>
      <p:pic>
        <p:nvPicPr>
          <p:cNvPr id="19" name="Grafik 18" descr="Waage der Justitia">
            <a:extLst>
              <a:ext uri="{FF2B5EF4-FFF2-40B4-BE49-F238E27FC236}">
                <a16:creationId xmlns:a16="http://schemas.microsoft.com/office/drawing/2014/main" id="{B4606B6F-F288-415F-8276-AFC0076DC3F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826447" y="1901351"/>
            <a:ext cx="914400" cy="914400"/>
          </a:xfrm>
          <a:prstGeom prst="rect">
            <a:avLst/>
          </a:prstGeom>
        </p:spPr>
      </p:pic>
      <p:grpSp>
        <p:nvGrpSpPr>
          <p:cNvPr id="18" name="Gruppieren 17">
            <a:extLst>
              <a:ext uri="{FF2B5EF4-FFF2-40B4-BE49-F238E27FC236}">
                <a16:creationId xmlns:a16="http://schemas.microsoft.com/office/drawing/2014/main" id="{822F7D93-826F-7B7F-94F3-065FFFAC74A7}"/>
              </a:ext>
            </a:extLst>
          </p:cNvPr>
          <p:cNvGrpSpPr/>
          <p:nvPr/>
        </p:nvGrpSpPr>
        <p:grpSpPr>
          <a:xfrm>
            <a:off x="6813400" y="778400"/>
            <a:ext cx="2283735" cy="910844"/>
            <a:chOff x="4383928" y="1346039"/>
            <a:chExt cx="2833192" cy="709454"/>
          </a:xfrm>
        </p:grpSpPr>
        <p:sp>
          <p:nvSpPr>
            <p:cNvPr id="3" name="Ellipse 2">
              <a:extLst>
                <a:ext uri="{FF2B5EF4-FFF2-40B4-BE49-F238E27FC236}">
                  <a16:creationId xmlns:a16="http://schemas.microsoft.com/office/drawing/2014/main" id="{C57ABDAF-B3FA-49DE-A65A-F5DB9306F2CA}"/>
                </a:ext>
              </a:extLst>
            </p:cNvPr>
            <p:cNvSpPr/>
            <p:nvPr/>
          </p:nvSpPr>
          <p:spPr>
            <a:xfrm>
              <a:off x="4383928" y="1346039"/>
              <a:ext cx="2815276" cy="7094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p>
          </p:txBody>
        </p:sp>
        <p:sp>
          <p:nvSpPr>
            <p:cNvPr id="6" name="Textfeld 5">
              <a:extLst>
                <a:ext uri="{FF2B5EF4-FFF2-40B4-BE49-F238E27FC236}">
                  <a16:creationId xmlns:a16="http://schemas.microsoft.com/office/drawing/2014/main" id="{90504BE0-1D21-4671-95E7-77FA373A3C8D}"/>
                </a:ext>
              </a:extLst>
            </p:cNvPr>
            <p:cNvSpPr txBox="1"/>
            <p:nvPr/>
          </p:nvSpPr>
          <p:spPr>
            <a:xfrm>
              <a:off x="4517002" y="1457452"/>
              <a:ext cx="2700118" cy="573841"/>
            </a:xfrm>
            <a:prstGeom prst="rect">
              <a:avLst/>
            </a:prstGeom>
            <a:noFill/>
          </p:spPr>
          <p:txBody>
            <a:bodyPr wrap="square" rtlCol="0">
              <a:spAutoFit/>
            </a:bodyPr>
            <a:lstStyle/>
            <a:p>
              <a:pPr algn="ctr"/>
              <a:r>
                <a:rPr lang="de-DE" sz="1600" dirty="0"/>
                <a:t>Bestandteil des Jahresabschlusses</a:t>
              </a:r>
            </a:p>
          </p:txBody>
        </p:sp>
      </p:grpSp>
      <p:grpSp>
        <p:nvGrpSpPr>
          <p:cNvPr id="8" name="Gruppieren 7">
            <a:extLst>
              <a:ext uri="{FF2B5EF4-FFF2-40B4-BE49-F238E27FC236}">
                <a16:creationId xmlns:a16="http://schemas.microsoft.com/office/drawing/2014/main" id="{690BC740-5B6F-F6FB-B302-3E7CF5B63071}"/>
              </a:ext>
            </a:extLst>
          </p:cNvPr>
          <p:cNvGrpSpPr/>
          <p:nvPr/>
        </p:nvGrpSpPr>
        <p:grpSpPr>
          <a:xfrm>
            <a:off x="6280973" y="1777037"/>
            <a:ext cx="1866875" cy="910844"/>
            <a:chOff x="3012142" y="415119"/>
            <a:chExt cx="2402186" cy="956192"/>
          </a:xfrm>
        </p:grpSpPr>
        <p:sp>
          <p:nvSpPr>
            <p:cNvPr id="10" name="Ellipse 9">
              <a:extLst>
                <a:ext uri="{FF2B5EF4-FFF2-40B4-BE49-F238E27FC236}">
                  <a16:creationId xmlns:a16="http://schemas.microsoft.com/office/drawing/2014/main" id="{4847D495-C8DC-412E-99EB-AB25CC78718E}"/>
                </a:ext>
              </a:extLst>
            </p:cNvPr>
            <p:cNvSpPr/>
            <p:nvPr/>
          </p:nvSpPr>
          <p:spPr>
            <a:xfrm>
              <a:off x="3012142" y="415119"/>
              <a:ext cx="2402186" cy="9561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p>
          </p:txBody>
        </p:sp>
        <p:sp>
          <p:nvSpPr>
            <p:cNvPr id="20" name="Textfeld 19">
              <a:extLst>
                <a:ext uri="{FF2B5EF4-FFF2-40B4-BE49-F238E27FC236}">
                  <a16:creationId xmlns:a16="http://schemas.microsoft.com/office/drawing/2014/main" id="{E2DC6CE9-BC3C-4866-B596-006EA96E7C27}"/>
                </a:ext>
              </a:extLst>
            </p:cNvPr>
            <p:cNvSpPr txBox="1"/>
            <p:nvPr/>
          </p:nvSpPr>
          <p:spPr>
            <a:xfrm>
              <a:off x="3271368" y="458974"/>
              <a:ext cx="1871988" cy="872370"/>
            </a:xfrm>
            <a:prstGeom prst="rect">
              <a:avLst/>
            </a:prstGeom>
            <a:noFill/>
          </p:spPr>
          <p:txBody>
            <a:bodyPr wrap="square" rtlCol="0">
              <a:spAutoFit/>
            </a:bodyPr>
            <a:lstStyle/>
            <a:p>
              <a:pPr algn="ctr"/>
              <a:r>
                <a:rPr lang="de-DE" sz="1600" dirty="0"/>
                <a:t>Pflicht für Kaufleute nach HGB</a:t>
              </a:r>
            </a:p>
          </p:txBody>
        </p:sp>
      </p:grpSp>
      <p:sp>
        <p:nvSpPr>
          <p:cNvPr id="25" name="Titel 2">
            <a:extLst>
              <a:ext uri="{FF2B5EF4-FFF2-40B4-BE49-F238E27FC236}">
                <a16:creationId xmlns:a16="http://schemas.microsoft.com/office/drawing/2014/main" id="{E2FB5FB2-E037-A683-476A-DC3DA743EDF8}"/>
              </a:ext>
            </a:extLst>
          </p:cNvPr>
          <p:cNvSpPr txBox="1">
            <a:spLocks/>
          </p:cNvSpPr>
          <p:nvPr/>
        </p:nvSpPr>
        <p:spPr>
          <a:xfrm>
            <a:off x="1989214" y="274482"/>
            <a:ext cx="7296956" cy="166855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sz="2800" dirty="0">
                <a:solidFill>
                  <a:srgbClr val="C00000"/>
                </a:solidFill>
              </a:rPr>
              <a:t/>
            </a:r>
            <a:br>
              <a:rPr lang="de-DE" sz="2800" dirty="0">
                <a:solidFill>
                  <a:srgbClr val="C00000"/>
                </a:solidFill>
              </a:rPr>
            </a:br>
            <a:endParaRPr lang="de-DE" sz="2800" dirty="0">
              <a:solidFill>
                <a:srgbClr val="C00000"/>
              </a:solidFill>
            </a:endParaRPr>
          </a:p>
        </p:txBody>
      </p:sp>
      <p:sp>
        <p:nvSpPr>
          <p:cNvPr id="27" name="Titel 2">
            <a:extLst>
              <a:ext uri="{FF2B5EF4-FFF2-40B4-BE49-F238E27FC236}">
                <a16:creationId xmlns:a16="http://schemas.microsoft.com/office/drawing/2014/main" id="{2B306B45-E222-0D80-AB80-15C41AF542C5}"/>
              </a:ext>
            </a:extLst>
          </p:cNvPr>
          <p:cNvSpPr txBox="1">
            <a:spLocks/>
          </p:cNvSpPr>
          <p:nvPr/>
        </p:nvSpPr>
        <p:spPr>
          <a:xfrm>
            <a:off x="3069471" y="529807"/>
            <a:ext cx="2328404" cy="63891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sz="2800" b="1" dirty="0">
                <a:solidFill>
                  <a:srgbClr val="C00000"/>
                </a:solidFill>
              </a:rPr>
              <a:t>Die „Bilanz“</a:t>
            </a:r>
          </a:p>
        </p:txBody>
      </p:sp>
      <p:grpSp>
        <p:nvGrpSpPr>
          <p:cNvPr id="28" name="Gruppieren 27">
            <a:extLst>
              <a:ext uri="{FF2B5EF4-FFF2-40B4-BE49-F238E27FC236}">
                <a16:creationId xmlns:a16="http://schemas.microsoft.com/office/drawing/2014/main" id="{3CBA391E-34E0-AE96-FEAA-ADF83D687AD1}"/>
              </a:ext>
            </a:extLst>
          </p:cNvPr>
          <p:cNvGrpSpPr/>
          <p:nvPr/>
        </p:nvGrpSpPr>
        <p:grpSpPr>
          <a:xfrm>
            <a:off x="5796138" y="91501"/>
            <a:ext cx="3271849" cy="365125"/>
            <a:chOff x="8004570" y="0"/>
            <a:chExt cx="1075660" cy="365125"/>
          </a:xfrm>
        </p:grpSpPr>
        <p:sp>
          <p:nvSpPr>
            <p:cNvPr id="29" name="Abgerundetes Rechteck 28">
              <a:extLst>
                <a:ext uri="{FF2B5EF4-FFF2-40B4-BE49-F238E27FC236}">
                  <a16:creationId xmlns:a16="http://schemas.microsoft.com/office/drawing/2014/main" id="{5952B057-D7B2-C4B2-8811-6B74D02361E5}"/>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Titel 2">
              <a:extLst>
                <a:ext uri="{FF2B5EF4-FFF2-40B4-BE49-F238E27FC236}">
                  <a16:creationId xmlns:a16="http://schemas.microsoft.com/office/drawing/2014/main" id="{0AC1B1E7-650B-E549-24AB-966A626ED130}"/>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73770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2"/>
          <p:cNvSpPr txBox="1">
            <a:spLocks/>
          </p:cNvSpPr>
          <p:nvPr/>
        </p:nvSpPr>
        <p:spPr>
          <a:xfrm>
            <a:off x="755576" y="2852936"/>
            <a:ext cx="3668216" cy="420933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sz="2000">
              <a:solidFill>
                <a:srgbClr val="000000"/>
              </a:solidFill>
            </a:endParaRPr>
          </a:p>
        </p:txBody>
      </p:sp>
      <p:sp>
        <p:nvSpPr>
          <p:cNvPr id="9" name="Foliennummernplatzhalter 8"/>
          <p:cNvSpPr>
            <a:spLocks noGrp="1"/>
          </p:cNvSpPr>
          <p:nvPr>
            <p:ph type="sldNum" sz="quarter" idx="12"/>
          </p:nvPr>
        </p:nvSpPr>
        <p:spPr/>
        <p:txBody>
          <a:bodyPr/>
          <a:lstStyle/>
          <a:p>
            <a:fld id="{FDA172F4-C7F8-4CC8-8018-4B037DB71D50}" type="slidenum">
              <a:rPr lang="de-DE" smtClean="0"/>
              <a:t>5</a:t>
            </a:fld>
            <a:r>
              <a:rPr lang="de-DE"/>
              <a:t>/20</a:t>
            </a:r>
          </a:p>
        </p:txBody>
      </p:sp>
      <p:sp>
        <p:nvSpPr>
          <p:cNvPr id="12" name="Textfeld 11">
            <a:extLst>
              <a:ext uri="{FF2B5EF4-FFF2-40B4-BE49-F238E27FC236}">
                <a16:creationId xmlns:a16="http://schemas.microsoft.com/office/drawing/2014/main" id="{4A6A264B-16F3-4E03-9D10-0CBCCD4AA45B}"/>
              </a:ext>
            </a:extLst>
          </p:cNvPr>
          <p:cNvSpPr txBox="1"/>
          <p:nvPr/>
        </p:nvSpPr>
        <p:spPr>
          <a:xfrm>
            <a:off x="899592" y="2846333"/>
            <a:ext cx="7344816" cy="369332"/>
          </a:xfrm>
          <a:prstGeom prst="rect">
            <a:avLst/>
          </a:prstGeom>
          <a:noFill/>
        </p:spPr>
        <p:txBody>
          <a:bodyPr wrap="square" rtlCol="0">
            <a:spAutoFit/>
          </a:bodyPr>
          <a:lstStyle/>
          <a:p>
            <a:r>
              <a:rPr lang="de-DE"/>
              <a:t> </a:t>
            </a:r>
          </a:p>
        </p:txBody>
      </p:sp>
      <p:pic>
        <p:nvPicPr>
          <p:cNvPr id="2" name="Grafik 1">
            <a:extLst>
              <a:ext uri="{FF2B5EF4-FFF2-40B4-BE49-F238E27FC236}">
                <a16:creationId xmlns:a16="http://schemas.microsoft.com/office/drawing/2014/main" id="{96460478-1F01-4205-AD1B-774083E9523A}"/>
              </a:ext>
            </a:extLst>
          </p:cNvPr>
          <p:cNvPicPr>
            <a:picLocks noChangeAspect="1"/>
          </p:cNvPicPr>
          <p:nvPr/>
        </p:nvPicPr>
        <p:blipFill>
          <a:blip r:embed="rId3"/>
          <a:stretch>
            <a:fillRect/>
          </a:stretch>
        </p:blipFill>
        <p:spPr>
          <a:xfrm>
            <a:off x="598353" y="1595816"/>
            <a:ext cx="7862078" cy="5262184"/>
          </a:xfrm>
          <a:prstGeom prst="rect">
            <a:avLst/>
          </a:prstGeom>
        </p:spPr>
      </p:pic>
      <p:sp>
        <p:nvSpPr>
          <p:cNvPr id="3" name="Titel 2">
            <a:extLst>
              <a:ext uri="{FF2B5EF4-FFF2-40B4-BE49-F238E27FC236}">
                <a16:creationId xmlns:a16="http://schemas.microsoft.com/office/drawing/2014/main" id="{7CDBB8A5-70DB-62D5-268B-746194BA0468}"/>
              </a:ext>
            </a:extLst>
          </p:cNvPr>
          <p:cNvSpPr txBox="1">
            <a:spLocks/>
          </p:cNvSpPr>
          <p:nvPr/>
        </p:nvSpPr>
        <p:spPr>
          <a:xfrm>
            <a:off x="2051720" y="599194"/>
            <a:ext cx="6408711" cy="97936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b="1" dirty="0">
                <a:solidFill>
                  <a:srgbClr val="C00000"/>
                </a:solidFill>
              </a:rPr>
              <a:t>Die Bilanz wird auf Grundlage der </a:t>
            </a:r>
            <a:r>
              <a:rPr lang="de-DE" sz="2800" b="1" i="1" dirty="0">
                <a:solidFill>
                  <a:srgbClr val="C00000"/>
                </a:solidFill>
              </a:rPr>
              <a:t>Inventur</a:t>
            </a:r>
            <a:r>
              <a:rPr lang="de-DE" sz="2800" b="1" dirty="0">
                <a:solidFill>
                  <a:srgbClr val="C00000"/>
                </a:solidFill>
              </a:rPr>
              <a:t> und des </a:t>
            </a:r>
            <a:r>
              <a:rPr lang="de-DE" sz="2800" b="1" i="1" dirty="0">
                <a:solidFill>
                  <a:srgbClr val="C00000"/>
                </a:solidFill>
              </a:rPr>
              <a:t>Inventars</a:t>
            </a:r>
            <a:r>
              <a:rPr lang="de-DE" sz="2800" b="1" dirty="0">
                <a:solidFill>
                  <a:srgbClr val="C00000"/>
                </a:solidFill>
              </a:rPr>
              <a:t> erstellt </a:t>
            </a:r>
          </a:p>
        </p:txBody>
      </p:sp>
      <p:grpSp>
        <p:nvGrpSpPr>
          <p:cNvPr id="4" name="Gruppieren 3">
            <a:extLst>
              <a:ext uri="{FF2B5EF4-FFF2-40B4-BE49-F238E27FC236}">
                <a16:creationId xmlns:a16="http://schemas.microsoft.com/office/drawing/2014/main" id="{C7055CF0-75B8-D317-3720-B28544CCD002}"/>
              </a:ext>
            </a:extLst>
          </p:cNvPr>
          <p:cNvGrpSpPr/>
          <p:nvPr/>
        </p:nvGrpSpPr>
        <p:grpSpPr>
          <a:xfrm>
            <a:off x="5796138" y="91501"/>
            <a:ext cx="3271849" cy="365125"/>
            <a:chOff x="8004570" y="0"/>
            <a:chExt cx="1075660" cy="365125"/>
          </a:xfrm>
        </p:grpSpPr>
        <p:sp>
          <p:nvSpPr>
            <p:cNvPr id="5" name="Abgerundetes Rechteck 4">
              <a:extLst>
                <a:ext uri="{FF2B5EF4-FFF2-40B4-BE49-F238E27FC236}">
                  <a16:creationId xmlns:a16="http://schemas.microsoft.com/office/drawing/2014/main" id="{747DDED4-2266-12C1-4571-5857009C3C84}"/>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itel 2">
              <a:extLst>
                <a:ext uri="{FF2B5EF4-FFF2-40B4-BE49-F238E27FC236}">
                  <a16:creationId xmlns:a16="http://schemas.microsoft.com/office/drawing/2014/main" id="{0695CD54-D904-7E18-0933-723C713E8E25}"/>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398433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FDA172F4-C7F8-4CC8-8018-4B037DB71D50}" type="slidenum">
              <a:rPr lang="de-DE" smtClean="0"/>
              <a:pPr/>
              <a:t>6</a:t>
            </a:fld>
            <a:endParaRPr lang="de-DE"/>
          </a:p>
        </p:txBody>
      </p:sp>
      <p:sp>
        <p:nvSpPr>
          <p:cNvPr id="5" name="Titel 2">
            <a:extLst>
              <a:ext uri="{FF2B5EF4-FFF2-40B4-BE49-F238E27FC236}">
                <a16:creationId xmlns:a16="http://schemas.microsoft.com/office/drawing/2014/main" id="{BDD7C7CE-BF16-E10C-7199-F40A1ECE8314}"/>
              </a:ext>
            </a:extLst>
          </p:cNvPr>
          <p:cNvSpPr>
            <a:spLocks noGrp="1"/>
          </p:cNvSpPr>
          <p:nvPr>
            <p:ph type="title"/>
          </p:nvPr>
        </p:nvSpPr>
        <p:spPr>
          <a:xfrm>
            <a:off x="443396" y="1133905"/>
            <a:ext cx="7873020" cy="1008112"/>
          </a:xfrm>
        </p:spPr>
        <p:txBody>
          <a:bodyPr/>
          <a:lstStyle/>
          <a:p>
            <a:pPr algn="l"/>
            <a:r>
              <a:rPr lang="de-DE" sz="2800" i="0" dirty="0">
                <a:solidFill>
                  <a:srgbClr val="C00000"/>
                </a:solidFill>
              </a:rPr>
              <a:t>Die „Gewinn- und Verlustrechnung (GuV)“</a:t>
            </a:r>
            <a:br>
              <a:rPr lang="de-DE" sz="2800" i="0" dirty="0">
                <a:solidFill>
                  <a:srgbClr val="C00000"/>
                </a:solidFill>
              </a:rPr>
            </a:br>
            <a:endParaRPr lang="de-DE" sz="2800" i="0" dirty="0">
              <a:solidFill>
                <a:srgbClr val="C00000"/>
              </a:solidFill>
            </a:endParaRPr>
          </a:p>
        </p:txBody>
      </p:sp>
      <p:sp>
        <p:nvSpPr>
          <p:cNvPr id="7" name="Rechteck 6">
            <a:extLst>
              <a:ext uri="{FF2B5EF4-FFF2-40B4-BE49-F238E27FC236}">
                <a16:creationId xmlns:a16="http://schemas.microsoft.com/office/drawing/2014/main" id="{90E56790-C60D-2314-167F-9F4F2C0CC283}"/>
              </a:ext>
            </a:extLst>
          </p:cNvPr>
          <p:cNvSpPr/>
          <p:nvPr/>
        </p:nvSpPr>
        <p:spPr>
          <a:xfrm>
            <a:off x="522513" y="2413338"/>
            <a:ext cx="8321809" cy="1477328"/>
          </a:xfrm>
          <a:prstGeom prst="rect">
            <a:avLst/>
          </a:prstGeom>
        </p:spPr>
        <p:txBody>
          <a:bodyPr wrap="square">
            <a:spAutoFit/>
          </a:bodyPr>
          <a:lstStyle/>
          <a:p>
            <a:r>
              <a:rPr lang="de-DE" b="1" dirty="0">
                <a:solidFill>
                  <a:srgbClr val="1A2B3F"/>
                </a:solidFill>
              </a:rPr>
              <a:t>Unternehmen bzw. Kaufleute </a:t>
            </a:r>
            <a:r>
              <a:rPr lang="de-DE" dirty="0">
                <a:solidFill>
                  <a:srgbClr val="1A2B3F"/>
                </a:solidFill>
              </a:rPr>
              <a:t>sind laut dem Handelsgesetzbuch dazu </a:t>
            </a:r>
            <a:r>
              <a:rPr lang="de-DE" b="1" dirty="0">
                <a:solidFill>
                  <a:srgbClr val="1A2B3F"/>
                </a:solidFill>
              </a:rPr>
              <a:t>verpflichtet, eine Gewinn- und Verlustrechnung (GuV) zu erstellen. </a:t>
            </a:r>
          </a:p>
          <a:p>
            <a:endParaRPr lang="de-DE" b="1" dirty="0">
              <a:solidFill>
                <a:srgbClr val="1A2B3F"/>
              </a:solidFill>
            </a:endParaRPr>
          </a:p>
          <a:p>
            <a:r>
              <a:rPr lang="de-DE" dirty="0">
                <a:solidFill>
                  <a:srgbClr val="1A2B3F"/>
                </a:solidFill>
              </a:rPr>
              <a:t>Diese Aufstellung gibt </a:t>
            </a:r>
            <a:r>
              <a:rPr lang="de-DE" b="1" dirty="0">
                <a:solidFill>
                  <a:srgbClr val="1A2B3F"/>
                </a:solidFill>
              </a:rPr>
              <a:t>Aufschluss </a:t>
            </a:r>
            <a:r>
              <a:rPr lang="de-DE" dirty="0">
                <a:solidFill>
                  <a:srgbClr val="1A2B3F"/>
                </a:solidFill>
              </a:rPr>
              <a:t>darüber, </a:t>
            </a:r>
            <a:r>
              <a:rPr lang="de-DE" b="1" dirty="0">
                <a:solidFill>
                  <a:srgbClr val="1A2B3F"/>
                </a:solidFill>
              </a:rPr>
              <a:t>woher die Erträge </a:t>
            </a:r>
            <a:r>
              <a:rPr lang="de-DE" dirty="0">
                <a:solidFill>
                  <a:srgbClr val="1A2B3F"/>
                </a:solidFill>
              </a:rPr>
              <a:t>des Unternehmens stammen bzw. </a:t>
            </a:r>
            <a:r>
              <a:rPr lang="de-DE" b="1" dirty="0">
                <a:solidFill>
                  <a:srgbClr val="1A2B3F"/>
                </a:solidFill>
              </a:rPr>
              <a:t>wie die Verluste zustande </a:t>
            </a:r>
            <a:r>
              <a:rPr lang="de-DE" dirty="0">
                <a:solidFill>
                  <a:srgbClr val="1A2B3F"/>
                </a:solidFill>
              </a:rPr>
              <a:t>gekommen sind.</a:t>
            </a:r>
            <a:r>
              <a:rPr lang="de-DE" dirty="0">
                <a:solidFill>
                  <a:srgbClr val="1A2B3F"/>
                </a:solidFill>
                <a:latin typeface="Open Sans"/>
              </a:rPr>
              <a:t> </a:t>
            </a:r>
            <a:endParaRPr lang="de-DE" dirty="0"/>
          </a:p>
        </p:txBody>
      </p:sp>
      <p:grpSp>
        <p:nvGrpSpPr>
          <p:cNvPr id="9" name="Gruppieren 8">
            <a:extLst>
              <a:ext uri="{FF2B5EF4-FFF2-40B4-BE49-F238E27FC236}">
                <a16:creationId xmlns:a16="http://schemas.microsoft.com/office/drawing/2014/main" id="{AA72013D-C7DF-265B-4F91-BEB47AD8AEDF}"/>
              </a:ext>
            </a:extLst>
          </p:cNvPr>
          <p:cNvGrpSpPr/>
          <p:nvPr/>
        </p:nvGrpSpPr>
        <p:grpSpPr>
          <a:xfrm>
            <a:off x="5796138" y="91501"/>
            <a:ext cx="3271849" cy="365125"/>
            <a:chOff x="8004570" y="0"/>
            <a:chExt cx="1075660" cy="365125"/>
          </a:xfrm>
        </p:grpSpPr>
        <p:sp>
          <p:nvSpPr>
            <p:cNvPr id="10" name="Abgerundetes Rechteck 9">
              <a:extLst>
                <a:ext uri="{FF2B5EF4-FFF2-40B4-BE49-F238E27FC236}">
                  <a16:creationId xmlns:a16="http://schemas.microsoft.com/office/drawing/2014/main" id="{34F85EA9-5661-7FA6-C441-888A35CA6312}"/>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itel 2">
              <a:extLst>
                <a:ext uri="{FF2B5EF4-FFF2-40B4-BE49-F238E27FC236}">
                  <a16:creationId xmlns:a16="http://schemas.microsoft.com/office/drawing/2014/main" id="{695F8172-5A9F-2A05-7C40-67427E36C9B1}"/>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234197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Foliennummernplatzhalter 5"/>
          <p:cNvSpPr txBox="1">
            <a:spLocks/>
          </p:cNvSpPr>
          <p:nvPr/>
        </p:nvSpPr>
        <p:spPr bwMode="auto">
          <a:xfrm>
            <a:off x="6326188" y="6165850"/>
            <a:ext cx="2133600" cy="365125"/>
          </a:xfrm>
          <a:prstGeom prst="rect">
            <a:avLst/>
          </a:prstGeom>
          <a:noFill/>
          <a:ln w="9525">
            <a:noFill/>
            <a:miter lim="800000"/>
            <a:headEnd/>
            <a:tailEnd/>
          </a:ln>
        </p:spPr>
        <p:txBody>
          <a:bodyPr anchor="ctr"/>
          <a:lstStyle/>
          <a:p>
            <a:pPr algn="r"/>
            <a:fld id="{9C10444D-B178-4988-982E-E28918B5F022}" type="slidenum">
              <a:rPr lang="de-DE" altLang="de-DE" sz="1100">
                <a:solidFill>
                  <a:srgbClr val="0D0D0D"/>
                </a:solidFill>
                <a:latin typeface="Arial" charset="0"/>
              </a:rPr>
              <a:pPr algn="r"/>
              <a:t>7</a:t>
            </a:fld>
            <a:endParaRPr lang="de-DE" altLang="de-DE" sz="1100">
              <a:solidFill>
                <a:srgbClr val="0D0D0D"/>
              </a:solidFill>
              <a:latin typeface="Arial" charset="0"/>
            </a:endParaRPr>
          </a:p>
        </p:txBody>
      </p:sp>
      <p:sp>
        <p:nvSpPr>
          <p:cNvPr id="24582" name="Textfeld 4"/>
          <p:cNvSpPr txBox="1">
            <a:spLocks noChangeArrowheads="1"/>
          </p:cNvSpPr>
          <p:nvPr/>
        </p:nvSpPr>
        <p:spPr bwMode="auto">
          <a:xfrm>
            <a:off x="1331913" y="2492375"/>
            <a:ext cx="6096000" cy="366713"/>
          </a:xfrm>
          <a:prstGeom prst="rect">
            <a:avLst/>
          </a:prstGeom>
          <a:noFill/>
          <a:ln w="9525">
            <a:noFill/>
            <a:miter lim="800000"/>
            <a:headEnd/>
            <a:tailEnd/>
          </a:ln>
        </p:spPr>
        <p:txBody>
          <a:bodyPr>
            <a:spAutoFit/>
          </a:bodyPr>
          <a:lstStyle/>
          <a:p>
            <a:pPr eaLnBrk="0" hangingPunct="0"/>
            <a:endParaRPr lang="de-DE"/>
          </a:p>
        </p:txBody>
      </p:sp>
      <p:sp>
        <p:nvSpPr>
          <p:cNvPr id="24584" name="Rectangle 8"/>
          <p:cNvSpPr>
            <a:spLocks noChangeArrowheads="1"/>
          </p:cNvSpPr>
          <p:nvPr/>
        </p:nvSpPr>
        <p:spPr bwMode="auto">
          <a:xfrm>
            <a:off x="114300" y="2778125"/>
            <a:ext cx="9144000" cy="0"/>
          </a:xfrm>
          <a:prstGeom prst="rect">
            <a:avLst/>
          </a:prstGeom>
          <a:noFill/>
          <a:ln w="9525">
            <a:noFill/>
            <a:miter lim="800000"/>
            <a:headEnd/>
            <a:tailEnd/>
          </a:ln>
          <a:effectLst/>
        </p:spPr>
        <p:txBody>
          <a:bodyPr wrap="none" anchor="ctr">
            <a:spAutoFit/>
          </a:bodyPr>
          <a:lstStyle/>
          <a:p>
            <a:pPr eaLnBrk="0" hangingPunct="0"/>
            <a:endParaRPr lang="de-DE"/>
          </a:p>
        </p:txBody>
      </p:sp>
      <p:sp>
        <p:nvSpPr>
          <p:cNvPr id="24599" name="Rectangle 23"/>
          <p:cNvSpPr>
            <a:spLocks noChangeArrowheads="1"/>
          </p:cNvSpPr>
          <p:nvPr/>
        </p:nvSpPr>
        <p:spPr bwMode="auto">
          <a:xfrm>
            <a:off x="114300" y="4079875"/>
            <a:ext cx="9144000" cy="0"/>
          </a:xfrm>
          <a:prstGeom prst="rect">
            <a:avLst/>
          </a:prstGeom>
          <a:noFill/>
          <a:ln w="9525">
            <a:noFill/>
            <a:miter lim="800000"/>
            <a:headEnd/>
            <a:tailEnd/>
          </a:ln>
          <a:effectLst/>
        </p:spPr>
        <p:txBody>
          <a:bodyPr wrap="none" anchor="ctr">
            <a:spAutoFit/>
          </a:bodyPr>
          <a:lstStyle/>
          <a:p>
            <a:pPr eaLnBrk="0" hangingPunct="0">
              <a:tabLst>
                <a:tab pos="3308350" algn="l"/>
              </a:tabLst>
            </a:pPr>
            <a:endParaRPr lang="de-DE"/>
          </a:p>
        </p:txBody>
      </p:sp>
      <p:pic>
        <p:nvPicPr>
          <p:cNvPr id="6" name="Grafik 5"/>
          <p:cNvPicPr>
            <a:picLocks noChangeAspect="1"/>
          </p:cNvPicPr>
          <p:nvPr/>
        </p:nvPicPr>
        <p:blipFill>
          <a:blip r:embed="rId2"/>
          <a:stretch>
            <a:fillRect/>
          </a:stretch>
        </p:blipFill>
        <p:spPr>
          <a:xfrm>
            <a:off x="971600" y="2516891"/>
            <a:ext cx="6984776" cy="3677045"/>
          </a:xfrm>
          <a:prstGeom prst="rect">
            <a:avLst/>
          </a:prstGeom>
          <a:ln>
            <a:solidFill>
              <a:schemeClr val="tx1"/>
            </a:solidFill>
          </a:ln>
        </p:spPr>
      </p:pic>
      <p:sp>
        <p:nvSpPr>
          <p:cNvPr id="2" name="Titel 2">
            <a:extLst>
              <a:ext uri="{FF2B5EF4-FFF2-40B4-BE49-F238E27FC236}">
                <a16:creationId xmlns:a16="http://schemas.microsoft.com/office/drawing/2014/main" id="{C9DFD244-2094-BCB8-0991-43621CB033E1}"/>
              </a:ext>
            </a:extLst>
          </p:cNvPr>
          <p:cNvSpPr txBox="1">
            <a:spLocks/>
          </p:cNvSpPr>
          <p:nvPr/>
        </p:nvSpPr>
        <p:spPr>
          <a:xfrm>
            <a:off x="443396" y="1133904"/>
            <a:ext cx="7873020" cy="18630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b="1" dirty="0">
                <a:solidFill>
                  <a:srgbClr val="C00000"/>
                </a:solidFill>
                <a:cs typeface="Arial" pitchFamily="34" charset="0"/>
              </a:rPr>
              <a:t>Jedes Unternehmen hat </a:t>
            </a:r>
            <a:r>
              <a:rPr lang="de-DE" sz="2800" b="1" i="1" dirty="0">
                <a:solidFill>
                  <a:srgbClr val="C00000"/>
                </a:solidFill>
                <a:cs typeface="Arial" pitchFamily="34" charset="0"/>
              </a:rPr>
              <a:t>Aufwendungen</a:t>
            </a:r>
            <a:r>
              <a:rPr lang="de-DE" sz="2800" b="1" dirty="0">
                <a:solidFill>
                  <a:srgbClr val="C00000"/>
                </a:solidFill>
                <a:cs typeface="Arial" pitchFamily="34" charset="0"/>
              </a:rPr>
              <a:t> und </a:t>
            </a:r>
            <a:r>
              <a:rPr lang="de-DE" sz="2800" b="1" i="1" dirty="0">
                <a:solidFill>
                  <a:srgbClr val="C00000"/>
                </a:solidFill>
                <a:cs typeface="Arial" pitchFamily="34" charset="0"/>
              </a:rPr>
              <a:t>Erträge</a:t>
            </a:r>
            <a:endParaRPr lang="de-DE" sz="2800" i="1" dirty="0">
              <a:solidFill>
                <a:srgbClr val="C00000"/>
              </a:solidFill>
            </a:endParaRPr>
          </a:p>
        </p:txBody>
      </p:sp>
      <p:grpSp>
        <p:nvGrpSpPr>
          <p:cNvPr id="3" name="Gruppieren 2">
            <a:extLst>
              <a:ext uri="{FF2B5EF4-FFF2-40B4-BE49-F238E27FC236}">
                <a16:creationId xmlns:a16="http://schemas.microsoft.com/office/drawing/2014/main" id="{AE11D018-E41F-9832-5091-A933C9302F8E}"/>
              </a:ext>
            </a:extLst>
          </p:cNvPr>
          <p:cNvGrpSpPr/>
          <p:nvPr/>
        </p:nvGrpSpPr>
        <p:grpSpPr>
          <a:xfrm>
            <a:off x="5796138" y="91501"/>
            <a:ext cx="3271849" cy="365125"/>
            <a:chOff x="8004570" y="0"/>
            <a:chExt cx="1075660" cy="365125"/>
          </a:xfrm>
        </p:grpSpPr>
        <p:sp>
          <p:nvSpPr>
            <p:cNvPr id="4" name="Abgerundetes Rechteck 3">
              <a:extLst>
                <a:ext uri="{FF2B5EF4-FFF2-40B4-BE49-F238E27FC236}">
                  <a16:creationId xmlns:a16="http://schemas.microsoft.com/office/drawing/2014/main" id="{5B7E1BC9-78C5-374D-CABD-62834AF5042F}"/>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itel 2">
              <a:extLst>
                <a:ext uri="{FF2B5EF4-FFF2-40B4-BE49-F238E27FC236}">
                  <a16:creationId xmlns:a16="http://schemas.microsoft.com/office/drawing/2014/main" id="{CFA07EDA-85C5-6D9C-E85D-B1C95F8E2E9F}"/>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424522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Foliennummernplatzhalter 5"/>
          <p:cNvSpPr txBox="1">
            <a:spLocks/>
          </p:cNvSpPr>
          <p:nvPr/>
        </p:nvSpPr>
        <p:spPr bwMode="auto">
          <a:xfrm>
            <a:off x="6326188" y="6165850"/>
            <a:ext cx="2133600" cy="365125"/>
          </a:xfrm>
          <a:prstGeom prst="rect">
            <a:avLst/>
          </a:prstGeom>
          <a:noFill/>
          <a:ln w="9525">
            <a:noFill/>
            <a:miter lim="800000"/>
            <a:headEnd/>
            <a:tailEnd/>
          </a:ln>
        </p:spPr>
        <p:txBody>
          <a:bodyPr anchor="ctr"/>
          <a:lstStyle/>
          <a:p>
            <a:pPr algn="r"/>
            <a:fld id="{9C10444D-B178-4988-982E-E28918B5F022}" type="slidenum">
              <a:rPr lang="de-DE" altLang="de-DE" sz="1100">
                <a:solidFill>
                  <a:srgbClr val="0D0D0D"/>
                </a:solidFill>
                <a:latin typeface="Arial" charset="0"/>
              </a:rPr>
              <a:pPr algn="r"/>
              <a:t>8</a:t>
            </a:fld>
            <a:endParaRPr lang="de-DE" altLang="de-DE" sz="1100">
              <a:solidFill>
                <a:srgbClr val="0D0D0D"/>
              </a:solidFill>
              <a:latin typeface="Arial" charset="0"/>
            </a:endParaRPr>
          </a:p>
        </p:txBody>
      </p:sp>
      <p:sp>
        <p:nvSpPr>
          <p:cNvPr id="24582" name="Textfeld 4"/>
          <p:cNvSpPr txBox="1">
            <a:spLocks noChangeArrowheads="1"/>
          </p:cNvSpPr>
          <p:nvPr/>
        </p:nvSpPr>
        <p:spPr bwMode="auto">
          <a:xfrm>
            <a:off x="539552" y="2492375"/>
            <a:ext cx="6888361" cy="369332"/>
          </a:xfrm>
          <a:prstGeom prst="rect">
            <a:avLst/>
          </a:prstGeom>
          <a:noFill/>
          <a:ln w="9525">
            <a:noFill/>
            <a:miter lim="800000"/>
            <a:headEnd/>
            <a:tailEnd/>
          </a:ln>
        </p:spPr>
        <p:txBody>
          <a:bodyPr wrap="square">
            <a:spAutoFit/>
          </a:bodyPr>
          <a:lstStyle/>
          <a:p>
            <a:pPr eaLnBrk="0" hangingPunct="0"/>
            <a:r>
              <a:rPr lang="de-DE" dirty="0">
                <a:cs typeface="Arial" pitchFamily="34" charset="0"/>
              </a:rPr>
              <a:t>… der jeweilige Saldo ergibt den </a:t>
            </a:r>
            <a:r>
              <a:rPr lang="de-DE" b="1" dirty="0">
                <a:cs typeface="Arial" pitchFamily="34" charset="0"/>
              </a:rPr>
              <a:t>Gewinn</a:t>
            </a:r>
            <a:r>
              <a:rPr lang="de-DE" dirty="0">
                <a:cs typeface="Arial" pitchFamily="34" charset="0"/>
              </a:rPr>
              <a:t> oder Verlust</a:t>
            </a:r>
            <a:endParaRPr lang="de-DE" dirty="0"/>
          </a:p>
        </p:txBody>
      </p:sp>
      <p:sp>
        <p:nvSpPr>
          <p:cNvPr id="24584" name="Rectangle 8"/>
          <p:cNvSpPr>
            <a:spLocks noChangeArrowheads="1"/>
          </p:cNvSpPr>
          <p:nvPr/>
        </p:nvSpPr>
        <p:spPr bwMode="auto">
          <a:xfrm>
            <a:off x="114300" y="2778125"/>
            <a:ext cx="9144000" cy="0"/>
          </a:xfrm>
          <a:prstGeom prst="rect">
            <a:avLst/>
          </a:prstGeom>
          <a:noFill/>
          <a:ln w="9525">
            <a:noFill/>
            <a:miter lim="800000"/>
            <a:headEnd/>
            <a:tailEnd/>
          </a:ln>
          <a:effectLst/>
        </p:spPr>
        <p:txBody>
          <a:bodyPr wrap="none" anchor="ctr">
            <a:spAutoFit/>
          </a:bodyPr>
          <a:lstStyle/>
          <a:p>
            <a:pPr eaLnBrk="0" hangingPunct="0"/>
            <a:endParaRPr lang="de-DE"/>
          </a:p>
        </p:txBody>
      </p:sp>
      <p:sp>
        <p:nvSpPr>
          <p:cNvPr id="24585" name="Rectangle 9"/>
          <p:cNvSpPr>
            <a:spLocks noChangeArrowheads="1"/>
          </p:cNvSpPr>
          <p:nvPr/>
        </p:nvSpPr>
        <p:spPr bwMode="auto">
          <a:xfrm>
            <a:off x="114300" y="2778125"/>
            <a:ext cx="1050925" cy="0"/>
          </a:xfrm>
          <a:prstGeom prst="rect">
            <a:avLst/>
          </a:prstGeom>
          <a:noFill/>
          <a:ln w="9525">
            <a:noFill/>
            <a:miter lim="800000"/>
            <a:headEnd/>
            <a:tailEnd/>
          </a:ln>
          <a:effectLst/>
        </p:spPr>
        <p:txBody>
          <a:bodyPr wrap="none">
            <a:spAutoFit/>
          </a:bodyPr>
          <a:lstStyle/>
          <a:p>
            <a:endParaRPr lang="de-DE"/>
          </a:p>
        </p:txBody>
      </p:sp>
      <p:graphicFrame>
        <p:nvGraphicFramePr>
          <p:cNvPr id="24611" name="Group 35"/>
          <p:cNvGraphicFramePr>
            <a:graphicFrameLocks noGrp="1"/>
          </p:cNvGraphicFramePr>
          <p:nvPr>
            <p:extLst>
              <p:ext uri="{D42A27DB-BD31-4B8C-83A1-F6EECF244321}">
                <p14:modId xmlns:p14="http://schemas.microsoft.com/office/powerpoint/2010/main" val="1792621351"/>
              </p:ext>
            </p:extLst>
          </p:nvPr>
        </p:nvGraphicFramePr>
        <p:xfrm>
          <a:off x="1187624" y="3338499"/>
          <a:ext cx="6743330" cy="2514145"/>
        </p:xfrm>
        <a:graphic>
          <a:graphicData uri="http://schemas.openxmlformats.org/drawingml/2006/table">
            <a:tbl>
              <a:tblPr/>
              <a:tblGrid>
                <a:gridCol w="3372464">
                  <a:extLst>
                    <a:ext uri="{9D8B030D-6E8A-4147-A177-3AD203B41FA5}">
                      <a16:colId xmlns:a16="http://schemas.microsoft.com/office/drawing/2014/main" val="20000"/>
                    </a:ext>
                  </a:extLst>
                </a:gridCol>
                <a:gridCol w="3370866">
                  <a:extLst>
                    <a:ext uri="{9D8B030D-6E8A-4147-A177-3AD203B41FA5}">
                      <a16:colId xmlns:a16="http://schemas.microsoft.com/office/drawing/2014/main" val="20001"/>
                    </a:ext>
                  </a:extLst>
                </a:gridCol>
              </a:tblGrid>
              <a:tr h="451544">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dirty="0">
                          <a:ln>
                            <a:noFill/>
                          </a:ln>
                          <a:solidFill>
                            <a:schemeClr val="tx1"/>
                          </a:solidFill>
                          <a:effectLst/>
                          <a:latin typeface="Calibri" pitchFamily="34" charset="0"/>
                          <a:cs typeface="Times New Roman" pitchFamily="18" charset="0"/>
                        </a:rPr>
                        <a:t>   Gewinn- und Verlustkonto</a:t>
                      </a:r>
                      <a:endParaRPr kumimoji="0" lang="de-DE" sz="1600" b="1" i="0" u="none" strike="noStrike" cap="none" normalizeH="0" baseline="0" dirty="0">
                        <a:ln>
                          <a:noFill/>
                        </a:ln>
                        <a:solidFill>
                          <a:schemeClr val="tx1"/>
                        </a:solidFill>
                        <a:effectLst/>
                        <a:latin typeface="Calibri" pitchFamily="34"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e-DE"/>
                    </a:p>
                  </a:txBody>
                  <a:tcPr/>
                </a:tc>
                <a:extLst>
                  <a:ext uri="{0D108BD9-81ED-4DB2-BD59-A6C34878D82A}">
                    <a16:rowId xmlns:a16="http://schemas.microsoft.com/office/drawing/2014/main" val="10000"/>
                  </a:ext>
                </a:extLst>
              </a:tr>
              <a:tr h="51401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a:ln>
                            <a:noFill/>
                          </a:ln>
                          <a:solidFill>
                            <a:schemeClr val="tx1"/>
                          </a:solidFill>
                          <a:effectLst/>
                          <a:latin typeface="Calibri" pitchFamily="34" charset="0"/>
                          <a:cs typeface="Times New Roman" pitchFamily="18" charset="0"/>
                        </a:rPr>
                        <a:t>Soll</a:t>
                      </a:r>
                      <a:endParaRPr kumimoji="0" lang="de-DE" sz="1600" b="1" i="0" u="none" strike="noStrike" cap="none" normalizeH="0" baseline="0">
                        <a:ln>
                          <a:noFill/>
                        </a:ln>
                        <a:solidFill>
                          <a:schemeClr val="tx1"/>
                        </a:solidFill>
                        <a:effectLst/>
                        <a:latin typeface="Calibri" pitchFamily="34" charset="0"/>
                        <a:cs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dirty="0">
                          <a:ln>
                            <a:noFill/>
                          </a:ln>
                          <a:solidFill>
                            <a:schemeClr val="tx1"/>
                          </a:solidFill>
                          <a:effectLst/>
                          <a:latin typeface="Calibri" pitchFamily="34" charset="0"/>
                          <a:cs typeface="Times New Roman" pitchFamily="18" charset="0"/>
                        </a:rPr>
                        <a:t>Haben</a:t>
                      </a:r>
                      <a:endParaRPr kumimoji="0" lang="de-DE" sz="1600" b="1" i="0" u="none" strike="noStrike" cap="none" normalizeH="0" baseline="0" dirty="0">
                        <a:ln>
                          <a:noFill/>
                        </a:ln>
                        <a:solidFill>
                          <a:schemeClr val="tx1"/>
                        </a:solidFill>
                        <a:effectLst/>
                        <a:latin typeface="Calibri" pitchFamily="34" charset="0"/>
                        <a:cs typeface="Arial"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48591">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a:ln>
                            <a:noFill/>
                          </a:ln>
                          <a:solidFill>
                            <a:schemeClr val="accent1"/>
                          </a:solidFill>
                          <a:effectLst/>
                          <a:latin typeface="Calibri" pitchFamily="34" charset="0"/>
                          <a:cs typeface="Times New Roman" pitchFamily="18" charset="0"/>
                        </a:rPr>
                        <a:t>„Sammelstelle“ für</a:t>
                      </a:r>
                    </a:p>
                    <a:p>
                      <a:pPr marL="0" marR="0" lvl="0" indent="0" algn="l"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a:ln>
                            <a:noFill/>
                          </a:ln>
                          <a:solidFill>
                            <a:schemeClr val="accent1"/>
                          </a:solidFill>
                          <a:effectLst/>
                          <a:latin typeface="Calibri" pitchFamily="34" charset="0"/>
                          <a:cs typeface="Times New Roman" pitchFamily="18" charset="0"/>
                        </a:rPr>
                        <a:t>alle Aufwendungen</a:t>
                      </a:r>
                    </a:p>
                    <a:p>
                      <a:pPr marL="0" marR="0" lvl="0" indent="0" algn="l" defTabSz="914400" rtl="0" eaLnBrk="0" fontAlgn="base" latinLnBrk="0" hangingPunct="0">
                        <a:lnSpc>
                          <a:spcPct val="100000"/>
                        </a:lnSpc>
                        <a:spcBef>
                          <a:spcPct val="0"/>
                        </a:spcBef>
                        <a:spcAft>
                          <a:spcPct val="0"/>
                        </a:spcAft>
                        <a:buClrTx/>
                        <a:buSzTx/>
                        <a:buFontTx/>
                        <a:buNone/>
                        <a:tabLst>
                          <a:tab pos="3308350" algn="l"/>
                        </a:tabLst>
                      </a:pPr>
                      <a:endParaRPr kumimoji="0" lang="de-DE" sz="1600" b="1" i="0" u="none" strike="noStrike" cap="none" normalizeH="0" baseline="0">
                        <a:ln>
                          <a:noFill/>
                        </a:ln>
                        <a:solidFill>
                          <a:schemeClr val="tx1"/>
                        </a:solidFill>
                        <a:effectLst/>
                        <a:latin typeface="Calibri" pitchFamily="34" charset="0"/>
                        <a:cs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dirty="0">
                          <a:ln>
                            <a:noFill/>
                          </a:ln>
                          <a:solidFill>
                            <a:schemeClr val="accent1"/>
                          </a:solidFill>
                          <a:effectLst/>
                          <a:latin typeface="Calibri" pitchFamily="34" charset="0"/>
                          <a:cs typeface="Times New Roman" pitchFamily="18" charset="0"/>
                        </a:rPr>
                        <a:t>„Sammelstelle“ für</a:t>
                      </a:r>
                    </a:p>
                    <a:p>
                      <a:pPr marL="0" marR="0" lvl="0" indent="0" algn="r"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dirty="0">
                          <a:ln>
                            <a:noFill/>
                          </a:ln>
                          <a:solidFill>
                            <a:schemeClr val="accent1"/>
                          </a:solidFill>
                          <a:effectLst/>
                          <a:latin typeface="Calibri" pitchFamily="34" charset="0"/>
                          <a:cs typeface="Times New Roman" pitchFamily="18" charset="0"/>
                        </a:rPr>
                        <a:t>alle Erträge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kern="1200" cap="none" normalizeH="0" baseline="0" dirty="0">
                        <a:ln>
                          <a:noFill/>
                        </a:ln>
                        <a:solidFill>
                          <a:schemeClr val="tx1"/>
                        </a:solidFill>
                        <a:effectLst/>
                        <a:latin typeface="Calibri" pitchFamily="34" charset="0"/>
                        <a:ea typeface="+mn-ea"/>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599" name="Rectangle 23"/>
          <p:cNvSpPr>
            <a:spLocks noChangeArrowheads="1"/>
          </p:cNvSpPr>
          <p:nvPr/>
        </p:nvSpPr>
        <p:spPr bwMode="auto">
          <a:xfrm>
            <a:off x="114300" y="4079875"/>
            <a:ext cx="9144000" cy="0"/>
          </a:xfrm>
          <a:prstGeom prst="rect">
            <a:avLst/>
          </a:prstGeom>
          <a:noFill/>
          <a:ln w="9525">
            <a:noFill/>
            <a:miter lim="800000"/>
            <a:headEnd/>
            <a:tailEnd/>
          </a:ln>
          <a:effectLst/>
        </p:spPr>
        <p:txBody>
          <a:bodyPr wrap="none" anchor="ctr">
            <a:spAutoFit/>
          </a:bodyPr>
          <a:lstStyle/>
          <a:p>
            <a:pPr eaLnBrk="0" hangingPunct="0">
              <a:tabLst>
                <a:tab pos="3308350" algn="l"/>
              </a:tabLst>
            </a:pPr>
            <a:endParaRPr lang="de-DE"/>
          </a:p>
        </p:txBody>
      </p:sp>
      <p:sp>
        <p:nvSpPr>
          <p:cNvPr id="24606" name="Text Box 30"/>
          <p:cNvSpPr txBox="1">
            <a:spLocks noChangeArrowheads="1"/>
          </p:cNvSpPr>
          <p:nvPr/>
        </p:nvSpPr>
        <p:spPr bwMode="auto">
          <a:xfrm flipH="1">
            <a:off x="757238" y="4149725"/>
            <a:ext cx="2005012" cy="366713"/>
          </a:xfrm>
          <a:prstGeom prst="rect">
            <a:avLst/>
          </a:prstGeom>
          <a:noFill/>
          <a:ln w="9525">
            <a:noFill/>
            <a:miter lim="800000"/>
            <a:headEnd/>
            <a:tailEnd/>
          </a:ln>
          <a:effectLst/>
        </p:spPr>
        <p:txBody>
          <a:bodyPr>
            <a:spAutoFit/>
          </a:bodyPr>
          <a:lstStyle/>
          <a:p>
            <a:pPr>
              <a:spcBef>
                <a:spcPct val="50000"/>
              </a:spcBef>
            </a:pPr>
            <a:endParaRPr lang="de-DE"/>
          </a:p>
        </p:txBody>
      </p:sp>
      <p:graphicFrame>
        <p:nvGraphicFramePr>
          <p:cNvPr id="2" name="Tabelle 1"/>
          <p:cNvGraphicFramePr>
            <a:graphicFrameLocks noGrp="1"/>
          </p:cNvGraphicFramePr>
          <p:nvPr>
            <p:extLst>
              <p:ext uri="{D42A27DB-BD31-4B8C-83A1-F6EECF244321}">
                <p14:modId xmlns:p14="http://schemas.microsoft.com/office/powerpoint/2010/main" val="2351932243"/>
              </p:ext>
            </p:extLst>
          </p:nvPr>
        </p:nvGraphicFramePr>
        <p:xfrm>
          <a:off x="1187624" y="5874216"/>
          <a:ext cx="6743330" cy="579120"/>
        </p:xfrm>
        <a:graphic>
          <a:graphicData uri="http://schemas.openxmlformats.org/drawingml/2006/table">
            <a:tbl>
              <a:tblPr/>
              <a:tblGrid>
                <a:gridCol w="3371665">
                  <a:extLst>
                    <a:ext uri="{9D8B030D-6E8A-4147-A177-3AD203B41FA5}">
                      <a16:colId xmlns:a16="http://schemas.microsoft.com/office/drawing/2014/main" val="20000"/>
                    </a:ext>
                  </a:extLst>
                </a:gridCol>
                <a:gridCol w="3371665">
                  <a:extLst>
                    <a:ext uri="{9D8B030D-6E8A-4147-A177-3AD203B41FA5}">
                      <a16:colId xmlns:a16="http://schemas.microsoft.com/office/drawing/2014/main" val="20001"/>
                    </a:ext>
                  </a:extLst>
                </a:gridCol>
              </a:tblGrid>
              <a:tr h="3628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normalizeH="0" baseline="0">
                          <a:ln>
                            <a:noFill/>
                          </a:ln>
                          <a:solidFill>
                            <a:schemeClr val="tx1"/>
                          </a:solidFill>
                          <a:effectLst/>
                          <a:latin typeface="Calibri" pitchFamily="34" charset="0"/>
                          <a:ea typeface="+mn-ea"/>
                          <a:cs typeface="Times New Roman" pitchFamily="18" charset="0"/>
                        </a:rPr>
                        <a:t>Summe</a:t>
                      </a:r>
                    </a:p>
                    <a:p>
                      <a:pPr algn="ctr"/>
                      <a:endParaRPr kumimoji="0" lang="de-DE" sz="1600" b="1" i="0" u="none" strike="noStrike" kern="1200" cap="none" normalizeH="0" baseline="0">
                        <a:ln>
                          <a:noFill/>
                        </a:ln>
                        <a:solidFill>
                          <a:schemeClr val="tx1"/>
                        </a:solidFill>
                        <a:effectLst/>
                        <a:latin typeface="Calibri" pitchFamily="34" charset="0"/>
                        <a:ea typeface="+mn-ea"/>
                        <a:cs typeface="Times New Roman"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algn="ctr"/>
                      <a:r>
                        <a:rPr kumimoji="0" lang="de-DE" sz="1600" b="1" i="0" u="none" strike="noStrike" kern="1200" cap="none" normalizeH="0" baseline="0" dirty="0">
                          <a:ln>
                            <a:noFill/>
                          </a:ln>
                          <a:solidFill>
                            <a:schemeClr val="tx1"/>
                          </a:solidFill>
                          <a:effectLst/>
                          <a:latin typeface="Calibri" pitchFamily="34" charset="0"/>
                          <a:ea typeface="+mn-ea"/>
                          <a:cs typeface="Times New Roman" pitchFamily="18" charset="0"/>
                        </a:rPr>
                        <a:t>Summe</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Rechteck 2"/>
          <p:cNvSpPr/>
          <p:nvPr/>
        </p:nvSpPr>
        <p:spPr>
          <a:xfrm>
            <a:off x="1187624" y="4326079"/>
            <a:ext cx="3350062" cy="10679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a:t>Aufwendungen</a:t>
            </a:r>
          </a:p>
        </p:txBody>
      </p:sp>
      <p:sp>
        <p:nvSpPr>
          <p:cNvPr id="5" name="Rechteck 4"/>
          <p:cNvSpPr/>
          <p:nvPr/>
        </p:nvSpPr>
        <p:spPr>
          <a:xfrm>
            <a:off x="4550915" y="4326079"/>
            <a:ext cx="3380039" cy="15372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a:t>Erträge</a:t>
            </a:r>
          </a:p>
        </p:txBody>
      </p:sp>
      <p:sp>
        <p:nvSpPr>
          <p:cNvPr id="6" name="Rechteck 5"/>
          <p:cNvSpPr/>
          <p:nvPr/>
        </p:nvSpPr>
        <p:spPr>
          <a:xfrm>
            <a:off x="1189289" y="5369935"/>
            <a:ext cx="3350064" cy="468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a:t>Gewinn</a:t>
            </a:r>
          </a:p>
        </p:txBody>
      </p:sp>
      <p:sp>
        <p:nvSpPr>
          <p:cNvPr id="16" name="Titel 1">
            <a:extLst>
              <a:ext uri="{FF2B5EF4-FFF2-40B4-BE49-F238E27FC236}">
                <a16:creationId xmlns:a16="http://schemas.microsoft.com/office/drawing/2014/main" id="{35A8F90F-1D76-419B-B7FB-D179FE6CDBD0}"/>
              </a:ext>
            </a:extLst>
          </p:cNvPr>
          <p:cNvSpPr txBox="1">
            <a:spLocks/>
          </p:cNvSpPr>
          <p:nvPr/>
        </p:nvSpPr>
        <p:spPr>
          <a:xfrm>
            <a:off x="294640" y="1524000"/>
            <a:ext cx="7229366" cy="12469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de-DE" sz="2000" b="1" dirty="0">
                <a:solidFill>
                  <a:schemeClr val="tx1">
                    <a:lumMod val="95000"/>
                    <a:lumOff val="5000"/>
                  </a:schemeClr>
                </a:solidFill>
                <a:latin typeface="Arial" pitchFamily="34" charset="0"/>
                <a:cs typeface="Arial" pitchFamily="34" charset="0"/>
              </a:rPr>
              <a:t>	</a:t>
            </a:r>
            <a:r>
              <a:rPr lang="de-DE" sz="2000" dirty="0">
                <a:solidFill>
                  <a:schemeClr val="tx1">
                    <a:lumMod val="95000"/>
                    <a:lumOff val="5000"/>
                  </a:schemeClr>
                </a:solidFill>
                <a:latin typeface="Arial" pitchFamily="34" charset="0"/>
                <a:cs typeface="Arial" pitchFamily="34" charset="0"/>
              </a:rPr>
              <a:t>. </a:t>
            </a:r>
          </a:p>
        </p:txBody>
      </p:sp>
      <p:sp>
        <p:nvSpPr>
          <p:cNvPr id="4" name="Titel 2">
            <a:extLst>
              <a:ext uri="{FF2B5EF4-FFF2-40B4-BE49-F238E27FC236}">
                <a16:creationId xmlns:a16="http://schemas.microsoft.com/office/drawing/2014/main" id="{CF783263-B0D0-2343-2785-6CB50C410469}"/>
              </a:ext>
            </a:extLst>
          </p:cNvPr>
          <p:cNvSpPr txBox="1">
            <a:spLocks/>
          </p:cNvSpPr>
          <p:nvPr/>
        </p:nvSpPr>
        <p:spPr>
          <a:xfrm>
            <a:off x="443396" y="1133905"/>
            <a:ext cx="7229366" cy="9958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b="1" dirty="0">
                <a:solidFill>
                  <a:srgbClr val="C00000"/>
                </a:solidFill>
                <a:cs typeface="Arial" pitchFamily="34" charset="0"/>
              </a:rPr>
              <a:t>Alle Aufwendungen und Erträge werden im </a:t>
            </a:r>
            <a:r>
              <a:rPr lang="de-DE" sz="2800" b="1" i="1" dirty="0">
                <a:solidFill>
                  <a:srgbClr val="C00000"/>
                </a:solidFill>
                <a:cs typeface="Arial" pitchFamily="34" charset="0"/>
              </a:rPr>
              <a:t>GuV-Konto</a:t>
            </a:r>
            <a:r>
              <a:rPr lang="de-DE" sz="2800" b="1" dirty="0">
                <a:solidFill>
                  <a:srgbClr val="C00000"/>
                </a:solidFill>
                <a:cs typeface="Arial" pitchFamily="34" charset="0"/>
              </a:rPr>
              <a:t> zusammengeführt ...</a:t>
            </a:r>
            <a:endParaRPr lang="de-DE" sz="2800" dirty="0">
              <a:solidFill>
                <a:srgbClr val="C00000"/>
              </a:solidFill>
            </a:endParaRPr>
          </a:p>
        </p:txBody>
      </p:sp>
      <p:grpSp>
        <p:nvGrpSpPr>
          <p:cNvPr id="7" name="Gruppieren 6">
            <a:extLst>
              <a:ext uri="{FF2B5EF4-FFF2-40B4-BE49-F238E27FC236}">
                <a16:creationId xmlns:a16="http://schemas.microsoft.com/office/drawing/2014/main" id="{C0BF048A-467C-EB44-18F1-639C81EA37EB}"/>
              </a:ext>
            </a:extLst>
          </p:cNvPr>
          <p:cNvGrpSpPr/>
          <p:nvPr/>
        </p:nvGrpSpPr>
        <p:grpSpPr>
          <a:xfrm>
            <a:off x="5796138" y="91501"/>
            <a:ext cx="3271849" cy="365125"/>
            <a:chOff x="8004570" y="0"/>
            <a:chExt cx="1075660" cy="365125"/>
          </a:xfrm>
        </p:grpSpPr>
        <p:sp>
          <p:nvSpPr>
            <p:cNvPr id="8" name="Abgerundetes Rechteck 7">
              <a:extLst>
                <a:ext uri="{FF2B5EF4-FFF2-40B4-BE49-F238E27FC236}">
                  <a16:creationId xmlns:a16="http://schemas.microsoft.com/office/drawing/2014/main" id="{B58C7530-1B28-009D-CFC3-307637D02CD5}"/>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2">
              <a:extLst>
                <a:ext uri="{FF2B5EF4-FFF2-40B4-BE49-F238E27FC236}">
                  <a16:creationId xmlns:a16="http://schemas.microsoft.com/office/drawing/2014/main" id="{6A9531B8-B4BA-60C8-D95C-4B14F0E2ECA0}"/>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15386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Inhaltsplatzhalter 2"/>
          <p:cNvSpPr txBox="1">
            <a:spLocks/>
          </p:cNvSpPr>
          <p:nvPr/>
        </p:nvSpPr>
        <p:spPr bwMode="auto">
          <a:xfrm>
            <a:off x="684213" y="2060576"/>
            <a:ext cx="7632700" cy="3878262"/>
          </a:xfrm>
          <a:prstGeom prst="rect">
            <a:avLst/>
          </a:prstGeom>
          <a:noFill/>
          <a:ln w="9525">
            <a:noFill/>
            <a:miter lim="800000"/>
            <a:headEnd/>
            <a:tailEnd/>
          </a:ln>
        </p:spPr>
        <p:txBody>
          <a:bodyPr/>
          <a:lstStyle/>
          <a:p>
            <a:pPr>
              <a:spcBef>
                <a:spcPct val="20000"/>
              </a:spcBef>
              <a:buFont typeface="Arial" charset="0"/>
              <a:buNone/>
            </a:pPr>
            <a:r>
              <a:rPr lang="de-DE" sz="1600"/>
              <a:t> </a:t>
            </a:r>
            <a:endParaRPr lang="de-DE" sz="1900"/>
          </a:p>
        </p:txBody>
      </p:sp>
      <p:sp>
        <p:nvSpPr>
          <p:cNvPr id="24581" name="Foliennummernplatzhalter 5"/>
          <p:cNvSpPr txBox="1">
            <a:spLocks/>
          </p:cNvSpPr>
          <p:nvPr/>
        </p:nvSpPr>
        <p:spPr bwMode="auto">
          <a:xfrm>
            <a:off x="6326188" y="6165850"/>
            <a:ext cx="2133600" cy="365125"/>
          </a:xfrm>
          <a:prstGeom prst="rect">
            <a:avLst/>
          </a:prstGeom>
          <a:noFill/>
          <a:ln w="9525">
            <a:noFill/>
            <a:miter lim="800000"/>
            <a:headEnd/>
            <a:tailEnd/>
          </a:ln>
        </p:spPr>
        <p:txBody>
          <a:bodyPr anchor="ctr"/>
          <a:lstStyle/>
          <a:p>
            <a:pPr algn="r"/>
            <a:fld id="{9C10444D-B178-4988-982E-E28918B5F022}" type="slidenum">
              <a:rPr lang="de-DE" altLang="de-DE" sz="1100">
                <a:solidFill>
                  <a:srgbClr val="0D0D0D"/>
                </a:solidFill>
                <a:latin typeface="Arial" charset="0"/>
              </a:rPr>
              <a:pPr algn="r"/>
              <a:t>9</a:t>
            </a:fld>
            <a:endParaRPr lang="de-DE" altLang="de-DE" sz="1100">
              <a:solidFill>
                <a:srgbClr val="0D0D0D"/>
              </a:solidFill>
              <a:latin typeface="Arial" charset="0"/>
            </a:endParaRPr>
          </a:p>
        </p:txBody>
      </p:sp>
      <p:sp>
        <p:nvSpPr>
          <p:cNvPr id="24582" name="Textfeld 4"/>
          <p:cNvSpPr txBox="1">
            <a:spLocks noChangeArrowheads="1"/>
          </p:cNvSpPr>
          <p:nvPr/>
        </p:nvSpPr>
        <p:spPr bwMode="auto">
          <a:xfrm>
            <a:off x="1331913" y="2492375"/>
            <a:ext cx="6096000" cy="366713"/>
          </a:xfrm>
          <a:prstGeom prst="rect">
            <a:avLst/>
          </a:prstGeom>
          <a:noFill/>
          <a:ln w="9525">
            <a:noFill/>
            <a:miter lim="800000"/>
            <a:headEnd/>
            <a:tailEnd/>
          </a:ln>
        </p:spPr>
        <p:txBody>
          <a:bodyPr>
            <a:spAutoFit/>
          </a:bodyPr>
          <a:lstStyle/>
          <a:p>
            <a:pPr eaLnBrk="0" hangingPunct="0"/>
            <a:endParaRPr lang="de-DE"/>
          </a:p>
        </p:txBody>
      </p:sp>
      <p:sp>
        <p:nvSpPr>
          <p:cNvPr id="24584" name="Rectangle 8"/>
          <p:cNvSpPr>
            <a:spLocks noChangeArrowheads="1"/>
          </p:cNvSpPr>
          <p:nvPr/>
        </p:nvSpPr>
        <p:spPr bwMode="auto">
          <a:xfrm>
            <a:off x="114300" y="2778125"/>
            <a:ext cx="9144000" cy="0"/>
          </a:xfrm>
          <a:prstGeom prst="rect">
            <a:avLst/>
          </a:prstGeom>
          <a:noFill/>
          <a:ln w="9525">
            <a:noFill/>
            <a:miter lim="800000"/>
            <a:headEnd/>
            <a:tailEnd/>
          </a:ln>
          <a:effectLst/>
        </p:spPr>
        <p:txBody>
          <a:bodyPr wrap="none" anchor="ctr">
            <a:spAutoFit/>
          </a:bodyPr>
          <a:lstStyle/>
          <a:p>
            <a:pPr eaLnBrk="0" hangingPunct="0"/>
            <a:endParaRPr lang="de-DE"/>
          </a:p>
        </p:txBody>
      </p:sp>
      <p:sp>
        <p:nvSpPr>
          <p:cNvPr id="24585" name="Rectangle 9"/>
          <p:cNvSpPr>
            <a:spLocks noChangeArrowheads="1"/>
          </p:cNvSpPr>
          <p:nvPr/>
        </p:nvSpPr>
        <p:spPr bwMode="auto">
          <a:xfrm>
            <a:off x="114300" y="2778125"/>
            <a:ext cx="1050925" cy="0"/>
          </a:xfrm>
          <a:prstGeom prst="rect">
            <a:avLst/>
          </a:prstGeom>
          <a:noFill/>
          <a:ln w="9525">
            <a:noFill/>
            <a:miter lim="800000"/>
            <a:headEnd/>
            <a:tailEnd/>
          </a:ln>
          <a:effectLst/>
        </p:spPr>
        <p:txBody>
          <a:bodyPr wrap="none">
            <a:spAutoFit/>
          </a:bodyPr>
          <a:lstStyle/>
          <a:p>
            <a:endParaRPr lang="de-DE"/>
          </a:p>
        </p:txBody>
      </p:sp>
      <p:graphicFrame>
        <p:nvGraphicFramePr>
          <p:cNvPr id="24611" name="Group 35"/>
          <p:cNvGraphicFramePr>
            <a:graphicFrameLocks noGrp="1"/>
          </p:cNvGraphicFramePr>
          <p:nvPr>
            <p:extLst>
              <p:ext uri="{D42A27DB-BD31-4B8C-83A1-F6EECF244321}">
                <p14:modId xmlns:p14="http://schemas.microsoft.com/office/powerpoint/2010/main" val="3256218766"/>
              </p:ext>
            </p:extLst>
          </p:nvPr>
        </p:nvGraphicFramePr>
        <p:xfrm>
          <a:off x="1194945" y="3386796"/>
          <a:ext cx="6754110" cy="2514145"/>
        </p:xfrm>
        <a:graphic>
          <a:graphicData uri="http://schemas.openxmlformats.org/drawingml/2006/table">
            <a:tbl>
              <a:tblPr/>
              <a:tblGrid>
                <a:gridCol w="3377856">
                  <a:extLst>
                    <a:ext uri="{9D8B030D-6E8A-4147-A177-3AD203B41FA5}">
                      <a16:colId xmlns:a16="http://schemas.microsoft.com/office/drawing/2014/main" val="20000"/>
                    </a:ext>
                  </a:extLst>
                </a:gridCol>
                <a:gridCol w="3376254">
                  <a:extLst>
                    <a:ext uri="{9D8B030D-6E8A-4147-A177-3AD203B41FA5}">
                      <a16:colId xmlns:a16="http://schemas.microsoft.com/office/drawing/2014/main" val="20001"/>
                    </a:ext>
                  </a:extLst>
                </a:gridCol>
              </a:tblGrid>
              <a:tr h="451544">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a:ln>
                            <a:noFill/>
                          </a:ln>
                          <a:solidFill>
                            <a:schemeClr val="tx1"/>
                          </a:solidFill>
                          <a:effectLst/>
                          <a:latin typeface="Calibri" pitchFamily="34" charset="0"/>
                          <a:cs typeface="Times New Roman" pitchFamily="18" charset="0"/>
                        </a:rPr>
                        <a:t>   Gewinn- und Verlustkonto</a:t>
                      </a:r>
                      <a:endParaRPr kumimoji="0" lang="de-DE" sz="1600" b="1" i="0" u="none" strike="noStrike" cap="none" normalizeH="0" baseline="0">
                        <a:ln>
                          <a:noFill/>
                        </a:ln>
                        <a:solidFill>
                          <a:schemeClr val="tx1"/>
                        </a:solidFill>
                        <a:effectLst/>
                        <a:latin typeface="Calibri" pitchFamily="34"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e-DE"/>
                    </a:p>
                  </a:txBody>
                  <a:tcPr/>
                </a:tc>
                <a:extLst>
                  <a:ext uri="{0D108BD9-81ED-4DB2-BD59-A6C34878D82A}">
                    <a16:rowId xmlns:a16="http://schemas.microsoft.com/office/drawing/2014/main" val="10000"/>
                  </a:ext>
                </a:extLst>
              </a:tr>
              <a:tr h="51401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a:ln>
                            <a:noFill/>
                          </a:ln>
                          <a:solidFill>
                            <a:schemeClr val="tx1"/>
                          </a:solidFill>
                          <a:effectLst/>
                          <a:latin typeface="Calibri" pitchFamily="34" charset="0"/>
                          <a:cs typeface="Times New Roman" pitchFamily="18" charset="0"/>
                        </a:rPr>
                        <a:t>Soll</a:t>
                      </a:r>
                      <a:endParaRPr kumimoji="0" lang="de-DE" sz="1600" b="1" i="0" u="none" strike="noStrike" cap="none" normalizeH="0" baseline="0">
                        <a:ln>
                          <a:noFill/>
                        </a:ln>
                        <a:solidFill>
                          <a:schemeClr val="tx1"/>
                        </a:solidFill>
                        <a:effectLst/>
                        <a:latin typeface="Calibri" pitchFamily="34" charset="0"/>
                        <a:cs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a:ln>
                            <a:noFill/>
                          </a:ln>
                          <a:solidFill>
                            <a:schemeClr val="tx1"/>
                          </a:solidFill>
                          <a:effectLst/>
                          <a:latin typeface="Calibri" pitchFamily="34" charset="0"/>
                          <a:cs typeface="Times New Roman" pitchFamily="18" charset="0"/>
                        </a:rPr>
                        <a:t>Haben</a:t>
                      </a:r>
                      <a:endParaRPr kumimoji="0" lang="de-DE" sz="1600" b="1" i="0" u="none" strike="noStrike" cap="none" normalizeH="0" baseline="0">
                        <a:ln>
                          <a:noFill/>
                        </a:ln>
                        <a:solidFill>
                          <a:schemeClr val="tx1"/>
                        </a:solidFill>
                        <a:effectLst/>
                        <a:latin typeface="Calibri" pitchFamily="34" charset="0"/>
                        <a:cs typeface="Arial"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48591">
                <a:tc>
                  <a:txBody>
                    <a:bodyPr/>
                    <a:lstStyle/>
                    <a:p>
                      <a:pPr marL="0" marR="0" lvl="0" indent="0" algn="l"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a:ln>
                            <a:noFill/>
                          </a:ln>
                          <a:solidFill>
                            <a:schemeClr val="accent1"/>
                          </a:solidFill>
                          <a:effectLst/>
                          <a:latin typeface="Calibri" pitchFamily="34" charset="0"/>
                          <a:cs typeface="Times New Roman" pitchFamily="18" charset="0"/>
                        </a:rPr>
                        <a:t>„Sammelstelle“ für</a:t>
                      </a:r>
                    </a:p>
                    <a:p>
                      <a:pPr marL="0" marR="0" lvl="0" indent="0" algn="l"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a:ln>
                            <a:noFill/>
                          </a:ln>
                          <a:solidFill>
                            <a:schemeClr val="accent1"/>
                          </a:solidFill>
                          <a:effectLst/>
                          <a:latin typeface="Calibri" pitchFamily="34" charset="0"/>
                          <a:cs typeface="Times New Roman" pitchFamily="18" charset="0"/>
                        </a:rPr>
                        <a:t>alle Aufwendungen</a:t>
                      </a:r>
                    </a:p>
                    <a:p>
                      <a:pPr marL="0" marR="0" lvl="0" indent="0" algn="l" defTabSz="914400" rtl="0" eaLnBrk="0" fontAlgn="base" latinLnBrk="0" hangingPunct="0">
                        <a:lnSpc>
                          <a:spcPct val="100000"/>
                        </a:lnSpc>
                        <a:spcBef>
                          <a:spcPct val="0"/>
                        </a:spcBef>
                        <a:spcAft>
                          <a:spcPct val="0"/>
                        </a:spcAft>
                        <a:buClrTx/>
                        <a:buSzTx/>
                        <a:buFontTx/>
                        <a:buNone/>
                        <a:tabLst>
                          <a:tab pos="3308350" algn="l"/>
                        </a:tabLst>
                      </a:pPr>
                      <a:endParaRPr kumimoji="0" lang="de-DE" sz="1600" b="1" i="0" u="none" strike="noStrike" cap="none" normalizeH="0" baseline="0">
                        <a:ln>
                          <a:noFill/>
                        </a:ln>
                        <a:solidFill>
                          <a:schemeClr val="tx1"/>
                        </a:solidFill>
                        <a:effectLst/>
                        <a:latin typeface="Calibri" pitchFamily="34" charset="0"/>
                        <a:cs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dirty="0">
                          <a:ln>
                            <a:noFill/>
                          </a:ln>
                          <a:solidFill>
                            <a:schemeClr val="accent1"/>
                          </a:solidFill>
                          <a:effectLst/>
                          <a:latin typeface="Calibri" pitchFamily="34" charset="0"/>
                          <a:cs typeface="Times New Roman" pitchFamily="18" charset="0"/>
                        </a:rPr>
                        <a:t>„Sammelstelle“ für</a:t>
                      </a:r>
                    </a:p>
                    <a:p>
                      <a:pPr marL="0" marR="0" lvl="0" indent="0" algn="r" defTabSz="914400" rtl="0" eaLnBrk="0" fontAlgn="base" latinLnBrk="0" hangingPunct="0">
                        <a:lnSpc>
                          <a:spcPct val="100000"/>
                        </a:lnSpc>
                        <a:spcBef>
                          <a:spcPct val="0"/>
                        </a:spcBef>
                        <a:spcAft>
                          <a:spcPct val="0"/>
                        </a:spcAft>
                        <a:buClrTx/>
                        <a:buSzTx/>
                        <a:buFontTx/>
                        <a:buNone/>
                        <a:tabLst>
                          <a:tab pos="3308350" algn="l"/>
                        </a:tabLst>
                      </a:pPr>
                      <a:r>
                        <a:rPr kumimoji="0" lang="de-DE" sz="1600" b="1" i="0" u="none" strike="noStrike" cap="none" normalizeH="0" baseline="0" dirty="0">
                          <a:ln>
                            <a:noFill/>
                          </a:ln>
                          <a:solidFill>
                            <a:schemeClr val="accent1"/>
                          </a:solidFill>
                          <a:effectLst/>
                          <a:latin typeface="Calibri" pitchFamily="34" charset="0"/>
                          <a:cs typeface="Times New Roman" pitchFamily="18" charset="0"/>
                        </a:rPr>
                        <a:t>alle Erträge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sz="1600" b="1" i="0" u="none" strike="noStrike" kern="1200" cap="none" normalizeH="0" baseline="0" dirty="0">
                        <a:ln>
                          <a:noFill/>
                        </a:ln>
                        <a:solidFill>
                          <a:schemeClr val="tx1"/>
                        </a:solidFill>
                        <a:effectLst/>
                        <a:latin typeface="Calibri" pitchFamily="34" charset="0"/>
                        <a:ea typeface="+mn-ea"/>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599" name="Rectangle 23"/>
          <p:cNvSpPr>
            <a:spLocks noChangeArrowheads="1"/>
          </p:cNvSpPr>
          <p:nvPr/>
        </p:nvSpPr>
        <p:spPr bwMode="auto">
          <a:xfrm>
            <a:off x="114300" y="4079875"/>
            <a:ext cx="9144000" cy="0"/>
          </a:xfrm>
          <a:prstGeom prst="rect">
            <a:avLst/>
          </a:prstGeom>
          <a:noFill/>
          <a:ln w="9525">
            <a:noFill/>
            <a:miter lim="800000"/>
            <a:headEnd/>
            <a:tailEnd/>
          </a:ln>
          <a:effectLst/>
        </p:spPr>
        <p:txBody>
          <a:bodyPr wrap="none" anchor="ctr">
            <a:spAutoFit/>
          </a:bodyPr>
          <a:lstStyle/>
          <a:p>
            <a:pPr eaLnBrk="0" hangingPunct="0">
              <a:tabLst>
                <a:tab pos="3308350" algn="l"/>
              </a:tabLst>
            </a:pPr>
            <a:endParaRPr lang="de-DE"/>
          </a:p>
        </p:txBody>
      </p:sp>
      <p:sp>
        <p:nvSpPr>
          <p:cNvPr id="24606" name="Text Box 30"/>
          <p:cNvSpPr txBox="1">
            <a:spLocks noChangeArrowheads="1"/>
          </p:cNvSpPr>
          <p:nvPr/>
        </p:nvSpPr>
        <p:spPr bwMode="auto">
          <a:xfrm flipH="1">
            <a:off x="757238" y="4149725"/>
            <a:ext cx="2005012" cy="366713"/>
          </a:xfrm>
          <a:prstGeom prst="rect">
            <a:avLst/>
          </a:prstGeom>
          <a:noFill/>
          <a:ln w="9525">
            <a:noFill/>
            <a:miter lim="800000"/>
            <a:headEnd/>
            <a:tailEnd/>
          </a:ln>
          <a:effectLst/>
        </p:spPr>
        <p:txBody>
          <a:bodyPr>
            <a:spAutoFit/>
          </a:bodyPr>
          <a:lstStyle/>
          <a:p>
            <a:pPr>
              <a:spcBef>
                <a:spcPct val="50000"/>
              </a:spcBef>
            </a:pPr>
            <a:endParaRPr lang="de-DE"/>
          </a:p>
        </p:txBody>
      </p:sp>
      <p:graphicFrame>
        <p:nvGraphicFramePr>
          <p:cNvPr id="2" name="Tabelle 1"/>
          <p:cNvGraphicFramePr>
            <a:graphicFrameLocks noGrp="1"/>
          </p:cNvGraphicFramePr>
          <p:nvPr>
            <p:extLst>
              <p:ext uri="{D42A27DB-BD31-4B8C-83A1-F6EECF244321}">
                <p14:modId xmlns:p14="http://schemas.microsoft.com/office/powerpoint/2010/main" val="2938225747"/>
              </p:ext>
            </p:extLst>
          </p:nvPr>
        </p:nvGraphicFramePr>
        <p:xfrm>
          <a:off x="1194945" y="5913507"/>
          <a:ext cx="6754110" cy="579120"/>
        </p:xfrm>
        <a:graphic>
          <a:graphicData uri="http://schemas.openxmlformats.org/drawingml/2006/table">
            <a:tbl>
              <a:tblPr/>
              <a:tblGrid>
                <a:gridCol w="3377055">
                  <a:extLst>
                    <a:ext uri="{9D8B030D-6E8A-4147-A177-3AD203B41FA5}">
                      <a16:colId xmlns:a16="http://schemas.microsoft.com/office/drawing/2014/main" val="20000"/>
                    </a:ext>
                  </a:extLst>
                </a:gridCol>
                <a:gridCol w="3377055">
                  <a:extLst>
                    <a:ext uri="{9D8B030D-6E8A-4147-A177-3AD203B41FA5}">
                      <a16:colId xmlns:a16="http://schemas.microsoft.com/office/drawing/2014/main" val="20001"/>
                    </a:ext>
                  </a:extLst>
                </a:gridCol>
              </a:tblGrid>
              <a:tr h="5192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normalizeH="0" baseline="0" dirty="0">
                          <a:ln>
                            <a:noFill/>
                          </a:ln>
                          <a:solidFill>
                            <a:schemeClr val="tx1"/>
                          </a:solidFill>
                          <a:effectLst/>
                          <a:latin typeface="Calibri" pitchFamily="34" charset="0"/>
                          <a:ea typeface="+mn-ea"/>
                          <a:cs typeface="Times New Roman" pitchFamily="18" charset="0"/>
                        </a:rPr>
                        <a:t>Summe</a:t>
                      </a:r>
                    </a:p>
                    <a:p>
                      <a:pPr algn="r"/>
                      <a:endParaRPr kumimoji="0" lang="de-DE" sz="1600" b="1" i="0" u="none" strike="noStrike" kern="1200" cap="none" normalizeH="0" baseline="0" dirty="0">
                        <a:ln>
                          <a:noFill/>
                        </a:ln>
                        <a:solidFill>
                          <a:schemeClr val="tx1"/>
                        </a:solidFill>
                        <a:effectLst/>
                        <a:latin typeface="Calibri" pitchFamily="34" charset="0"/>
                        <a:ea typeface="+mn-ea"/>
                        <a:cs typeface="Times New Roman"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algn="ctr"/>
                      <a:r>
                        <a:rPr kumimoji="0" lang="de-DE" sz="1600" b="1" i="0" u="none" strike="noStrike" kern="1200" cap="none" normalizeH="0" baseline="0" dirty="0">
                          <a:ln>
                            <a:noFill/>
                          </a:ln>
                          <a:solidFill>
                            <a:schemeClr val="tx1"/>
                          </a:solidFill>
                          <a:effectLst/>
                          <a:latin typeface="Calibri" pitchFamily="34" charset="0"/>
                          <a:ea typeface="+mn-ea"/>
                          <a:cs typeface="Times New Roman" pitchFamily="18" charset="0"/>
                        </a:rPr>
                        <a:t>Summe</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Rechteck 2"/>
          <p:cNvSpPr/>
          <p:nvPr/>
        </p:nvSpPr>
        <p:spPr>
          <a:xfrm>
            <a:off x="4574984" y="4352104"/>
            <a:ext cx="3350062" cy="10679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a:t>Erträge</a:t>
            </a:r>
          </a:p>
        </p:txBody>
      </p:sp>
      <p:sp>
        <p:nvSpPr>
          <p:cNvPr id="5" name="Rechteck 4"/>
          <p:cNvSpPr/>
          <p:nvPr/>
        </p:nvSpPr>
        <p:spPr>
          <a:xfrm>
            <a:off x="1218954" y="4352104"/>
            <a:ext cx="3332021" cy="15372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a:t>Aufwendungen</a:t>
            </a:r>
          </a:p>
        </p:txBody>
      </p:sp>
      <p:sp>
        <p:nvSpPr>
          <p:cNvPr id="6" name="Rechteck 5"/>
          <p:cNvSpPr/>
          <p:nvPr/>
        </p:nvSpPr>
        <p:spPr>
          <a:xfrm>
            <a:off x="4565237" y="5432629"/>
            <a:ext cx="3383817" cy="468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Verlust</a:t>
            </a:r>
          </a:p>
        </p:txBody>
      </p:sp>
      <p:sp>
        <p:nvSpPr>
          <p:cNvPr id="4" name="Textfeld 4">
            <a:extLst>
              <a:ext uri="{FF2B5EF4-FFF2-40B4-BE49-F238E27FC236}">
                <a16:creationId xmlns:a16="http://schemas.microsoft.com/office/drawing/2014/main" id="{BFAD96DA-5A46-01D1-F101-8C910C3E03B0}"/>
              </a:ext>
            </a:extLst>
          </p:cNvPr>
          <p:cNvSpPr txBox="1">
            <a:spLocks noChangeArrowheads="1"/>
          </p:cNvSpPr>
          <p:nvPr/>
        </p:nvSpPr>
        <p:spPr bwMode="auto">
          <a:xfrm>
            <a:off x="539552" y="2492375"/>
            <a:ext cx="6888361" cy="369332"/>
          </a:xfrm>
          <a:prstGeom prst="rect">
            <a:avLst/>
          </a:prstGeom>
          <a:noFill/>
          <a:ln w="9525">
            <a:noFill/>
            <a:miter lim="800000"/>
            <a:headEnd/>
            <a:tailEnd/>
          </a:ln>
        </p:spPr>
        <p:txBody>
          <a:bodyPr wrap="square">
            <a:spAutoFit/>
          </a:bodyPr>
          <a:lstStyle/>
          <a:p>
            <a:pPr eaLnBrk="0" hangingPunct="0"/>
            <a:r>
              <a:rPr lang="de-DE" dirty="0">
                <a:cs typeface="Arial" pitchFamily="34" charset="0"/>
              </a:rPr>
              <a:t>… der jeweilige Saldo ergibt den Gewinn oder </a:t>
            </a:r>
            <a:r>
              <a:rPr lang="de-DE" b="1" dirty="0">
                <a:cs typeface="Arial" pitchFamily="34" charset="0"/>
              </a:rPr>
              <a:t>Verlust</a:t>
            </a:r>
            <a:endParaRPr lang="de-DE" b="1" dirty="0"/>
          </a:p>
        </p:txBody>
      </p:sp>
      <p:sp>
        <p:nvSpPr>
          <p:cNvPr id="7" name="Titel 2">
            <a:extLst>
              <a:ext uri="{FF2B5EF4-FFF2-40B4-BE49-F238E27FC236}">
                <a16:creationId xmlns:a16="http://schemas.microsoft.com/office/drawing/2014/main" id="{50FCB315-51BB-C71C-0D08-C1BED3E3BDB3}"/>
              </a:ext>
            </a:extLst>
          </p:cNvPr>
          <p:cNvSpPr txBox="1">
            <a:spLocks/>
          </p:cNvSpPr>
          <p:nvPr/>
        </p:nvSpPr>
        <p:spPr>
          <a:xfrm>
            <a:off x="443396" y="1133905"/>
            <a:ext cx="7152940" cy="99585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b="1" dirty="0">
                <a:solidFill>
                  <a:srgbClr val="C00000"/>
                </a:solidFill>
                <a:cs typeface="Arial" pitchFamily="34" charset="0"/>
              </a:rPr>
              <a:t>Alle Aufwendungen und Erträge werden im </a:t>
            </a:r>
            <a:r>
              <a:rPr lang="de-DE" sz="2800" b="1" i="1" dirty="0">
                <a:solidFill>
                  <a:srgbClr val="C00000"/>
                </a:solidFill>
                <a:cs typeface="Arial" pitchFamily="34" charset="0"/>
              </a:rPr>
              <a:t>GuV-Konto</a:t>
            </a:r>
            <a:r>
              <a:rPr lang="de-DE" sz="2800" b="1" dirty="0">
                <a:solidFill>
                  <a:srgbClr val="C00000"/>
                </a:solidFill>
                <a:cs typeface="Arial" pitchFamily="34" charset="0"/>
              </a:rPr>
              <a:t> zusammengeführt ...</a:t>
            </a:r>
            <a:endParaRPr lang="de-DE" sz="2800" dirty="0">
              <a:solidFill>
                <a:srgbClr val="C00000"/>
              </a:solidFill>
            </a:endParaRPr>
          </a:p>
        </p:txBody>
      </p:sp>
      <p:grpSp>
        <p:nvGrpSpPr>
          <p:cNvPr id="8" name="Gruppieren 7">
            <a:extLst>
              <a:ext uri="{FF2B5EF4-FFF2-40B4-BE49-F238E27FC236}">
                <a16:creationId xmlns:a16="http://schemas.microsoft.com/office/drawing/2014/main" id="{D1DF6ADF-6752-B0C5-CF06-DA1120D25A69}"/>
              </a:ext>
            </a:extLst>
          </p:cNvPr>
          <p:cNvGrpSpPr/>
          <p:nvPr/>
        </p:nvGrpSpPr>
        <p:grpSpPr>
          <a:xfrm>
            <a:off x="5796138" y="91501"/>
            <a:ext cx="3271849" cy="365125"/>
            <a:chOff x="8004570" y="0"/>
            <a:chExt cx="1075660" cy="365125"/>
          </a:xfrm>
        </p:grpSpPr>
        <p:sp>
          <p:nvSpPr>
            <p:cNvPr id="9" name="Abgerundetes Rechteck 8">
              <a:extLst>
                <a:ext uri="{FF2B5EF4-FFF2-40B4-BE49-F238E27FC236}">
                  <a16:creationId xmlns:a16="http://schemas.microsoft.com/office/drawing/2014/main" id="{5ED1F33F-1054-A8A4-0980-A5F28C81C501}"/>
                </a:ext>
              </a:extLst>
            </p:cNvPr>
            <p:cNvSpPr/>
            <p:nvPr/>
          </p:nvSpPr>
          <p:spPr>
            <a:xfrm>
              <a:off x="8004570" y="0"/>
              <a:ext cx="1067062" cy="365125"/>
            </a:xfrm>
            <a:prstGeom prst="roundRect">
              <a:avLst>
                <a:gd name="adj" fmla="val 6358"/>
              </a:avLst>
            </a:prstGeom>
            <a:solidFill>
              <a:srgbClr val="E8E8E8"/>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itel 2">
              <a:extLst>
                <a:ext uri="{FF2B5EF4-FFF2-40B4-BE49-F238E27FC236}">
                  <a16:creationId xmlns:a16="http://schemas.microsoft.com/office/drawing/2014/main" id="{24F464F9-2238-EAC0-8799-1CCFDDC2A1E3}"/>
                </a:ext>
              </a:extLst>
            </p:cNvPr>
            <p:cNvSpPr txBox="1">
              <a:spLocks/>
            </p:cNvSpPr>
            <p:nvPr/>
          </p:nvSpPr>
          <p:spPr>
            <a:xfrm>
              <a:off x="8004570" y="15545"/>
              <a:ext cx="1075660" cy="34958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2400" b="1" i="1" kern="1200">
                  <a:solidFill>
                    <a:srgbClr val="FF0000"/>
                  </a:solidFill>
                  <a:latin typeface="+mj-lt"/>
                  <a:ea typeface="+mj-ea"/>
                  <a:cs typeface="+mj-cs"/>
                </a:defRPr>
              </a:lvl1pPr>
            </a:lstStyle>
            <a:p>
              <a:pPr marL="712788" indent="-665163"/>
              <a:r>
                <a:rPr lang="en-US" sz="1600" b="0" i="0" dirty="0">
                  <a:solidFill>
                    <a:schemeClr val="bg1">
                      <a:lumMod val="50000"/>
                    </a:schemeClr>
                  </a:solidFill>
                </a:rPr>
                <a:t>LS 01.1: Wirtschaftliche Kennziffern</a:t>
              </a:r>
              <a:endParaRPr lang="de-DE" sz="1600" b="0" i="0" dirty="0">
                <a:solidFill>
                  <a:schemeClr val="bg1">
                    <a:lumMod val="50000"/>
                  </a:schemeClr>
                </a:solidFill>
              </a:endParaRPr>
            </a:p>
          </p:txBody>
        </p:sp>
      </p:grpSp>
    </p:spTree>
    <p:extLst>
      <p:ext uri="{BB962C8B-B14F-4D97-AF65-F5344CB8AC3E}">
        <p14:creationId xmlns:p14="http://schemas.microsoft.com/office/powerpoint/2010/main" val="31365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Dactylo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9D6E6E2C0B0A06428B5C40AE229F350C" ma:contentTypeVersion="11" ma:contentTypeDescription="Ein neues Dokument erstellen." ma:contentTypeScope="" ma:versionID="bf0523623c52c9df1150f1ac1128a5c3">
  <xsd:schema xmlns:xsd="http://www.w3.org/2001/XMLSchema" xmlns:xs="http://www.w3.org/2001/XMLSchema" xmlns:p="http://schemas.microsoft.com/office/2006/metadata/properties" xmlns:ns2="ca118f7d-7339-4833-8001-ded2c5c3d1f7" xmlns:ns3="a278a54f-ee17-484f-bbcf-361ea9da9fa1" targetNamespace="http://schemas.microsoft.com/office/2006/metadata/properties" ma:root="true" ma:fieldsID="163e6451c6c616f807fd122605801c02" ns2:_="" ns3:_="">
    <xsd:import namespace="ca118f7d-7339-4833-8001-ded2c5c3d1f7"/>
    <xsd:import namespace="a278a54f-ee17-484f-bbcf-361ea9da9fa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118f7d-7339-4833-8001-ded2c5c3d1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78a54f-ee17-484f-bbcf-361ea9da9fa1"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BF30C6-7101-4BD9-BA9B-A49A5EFF63E3}">
  <ds:schemaRefs>
    <ds:schemaRef ds:uri="http://purl.org/dc/terms/"/>
    <ds:schemaRef ds:uri="a278a54f-ee17-484f-bbcf-361ea9da9fa1"/>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ca118f7d-7339-4833-8001-ded2c5c3d1f7"/>
    <ds:schemaRef ds:uri="http://www.w3.org/XML/1998/namespace"/>
  </ds:schemaRefs>
</ds:datastoreItem>
</file>

<file path=customXml/itemProps2.xml><?xml version="1.0" encoding="utf-8"?>
<ds:datastoreItem xmlns:ds="http://schemas.openxmlformats.org/officeDocument/2006/customXml" ds:itemID="{EFEAF2BD-2A70-42CD-8B52-369C6D76A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118f7d-7339-4833-8001-ded2c5c3d1f7"/>
    <ds:schemaRef ds:uri="a278a54f-ee17-484f-bbcf-361ea9da9f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1ED319-8872-46BB-9A07-BFA4662019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784</Words>
  <Application>Microsoft Office PowerPoint</Application>
  <PresentationFormat>Bildschirmpräsentation (4:3)</PresentationFormat>
  <Paragraphs>270</Paragraphs>
  <Slides>20</Slides>
  <Notes>2</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20</vt:i4>
      </vt:variant>
    </vt:vector>
  </HeadingPairs>
  <TitlesOfParts>
    <vt:vector size="29" baseType="lpstr">
      <vt:lpstr>Arial</vt:lpstr>
      <vt:lpstr>Calibri</vt:lpstr>
      <vt:lpstr>Cambria Math</vt:lpstr>
      <vt:lpstr>Open Sans</vt:lpstr>
      <vt:lpstr>Symbol</vt:lpstr>
      <vt:lpstr>Times New Roman</vt:lpstr>
      <vt:lpstr>Wingdings</vt:lpstr>
      <vt:lpstr>Larissa</vt:lpstr>
      <vt:lpstr>Arbeitsblatt</vt:lpstr>
      <vt:lpstr>LS01.1: Das Unternehmen erkunden und präsentieren   Handlungsszenario 3:  Wirtschaftliche Kennziffern </vt:lpstr>
      <vt:lpstr>E-Mail vom Geschäftsführer der FTC GmbH  </vt:lpstr>
      <vt:lpstr>Bevor es losgeht sind einige Grundbegriffe zu klären  </vt:lpstr>
      <vt:lpstr>PowerPoint-Präsentation</vt:lpstr>
      <vt:lpstr>PowerPoint-Präsentation</vt:lpstr>
      <vt:lpstr>Die „Gewinn- und Verlustrechnung (GuV)“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OSZIMT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Einführung P/BP und TEN 2018</dc:title>
  <dc:creator>GP</dc:creator>
  <cp:lastModifiedBy>user</cp:lastModifiedBy>
  <cp:revision>610</cp:revision>
  <dcterms:created xsi:type="dcterms:W3CDTF">2012-02-27T15:25:12Z</dcterms:created>
  <dcterms:modified xsi:type="dcterms:W3CDTF">2022-09-16T11:25:11Z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0x0101009D6E6E2C0B0A06428B5C40AE229F350C</vt:lpwstr>
  </property>
</Properties>
</file>