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0" d="100"/>
          <a:sy n="120" d="100"/>
        </p:scale>
        <p:origin x="23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05/05/2025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05/05/2025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05/05/2025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andknewmag.com/british-airways-new-ads-will-make-you-love-copywriting-again/"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1930441"/>
            <a:ext cx="9144000" cy="2387600"/>
          </a:xfrm>
        </p:spPr>
        <p:txBody>
          <a:bodyPr>
            <a:normAutofit fontScale="90000"/>
          </a:bodyPr>
          <a:lstStyle/>
          <a:p>
            <a:r>
              <a:rPr lang="en-GB" b="1" dirty="0">
                <a:solidFill>
                  <a:schemeClr val="accent5">
                    <a:lumMod val="50000"/>
                  </a:schemeClr>
                </a:solidFill>
                <a:latin typeface="Century Gothic" panose="020B0502020202020204" pitchFamily="34" charset="0"/>
              </a:rPr>
              <a:t>PREDICTIVE MODEL ON BRITISH AIWAYS CUSTOMER BOOKING BEHAVIOUR</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091B27-3554-82D5-23C6-F40189E67C65}"/>
              </a:ext>
            </a:extLst>
          </p:cNvPr>
          <p:cNvSpPr txBox="1"/>
          <p:nvPr/>
        </p:nvSpPr>
        <p:spPr>
          <a:xfrm>
            <a:off x="625642" y="497304"/>
            <a:ext cx="10956758" cy="707886"/>
          </a:xfrm>
          <a:prstGeom prst="rect">
            <a:avLst/>
          </a:prstGeom>
          <a:noFill/>
        </p:spPr>
        <p:txBody>
          <a:bodyPr wrap="square" rtlCol="0">
            <a:spAutoFit/>
          </a:bodyPr>
          <a:lstStyle/>
          <a:p>
            <a:r>
              <a:rPr lang="en-US" sz="4000" dirty="0"/>
              <a:t>Summary of Customer Booking </a:t>
            </a:r>
            <a:r>
              <a:rPr lang="en-US" sz="4000" dirty="0" err="1"/>
              <a:t>Behaviour</a:t>
            </a:r>
            <a:r>
              <a:rPr lang="en-US" sz="4000" dirty="0"/>
              <a:t> Data</a:t>
            </a:r>
            <a:endParaRPr lang="en-GB" sz="4000" dirty="0"/>
          </a:p>
        </p:txBody>
      </p:sp>
      <p:pic>
        <p:nvPicPr>
          <p:cNvPr id="11" name="Picture 10">
            <a:extLst>
              <a:ext uri="{FF2B5EF4-FFF2-40B4-BE49-F238E27FC236}">
                <a16:creationId xmlns:a16="http://schemas.microsoft.com/office/drawing/2014/main" id="{EB442E6E-E351-0B4C-C920-4462098B6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05190"/>
            <a:ext cx="3573574" cy="3268980"/>
          </a:xfrm>
          <a:prstGeom prst="rect">
            <a:avLst/>
          </a:prstGeom>
        </p:spPr>
      </p:pic>
      <p:sp>
        <p:nvSpPr>
          <p:cNvPr id="12" name="TextBox 11">
            <a:extLst>
              <a:ext uri="{FF2B5EF4-FFF2-40B4-BE49-F238E27FC236}">
                <a16:creationId xmlns:a16="http://schemas.microsoft.com/office/drawing/2014/main" id="{18C35A31-067E-269D-0331-8DDD156C70DE}"/>
              </a:ext>
            </a:extLst>
          </p:cNvPr>
          <p:cNvSpPr txBox="1"/>
          <p:nvPr/>
        </p:nvSpPr>
        <p:spPr>
          <a:xfrm>
            <a:off x="928534" y="4544814"/>
            <a:ext cx="2935705" cy="2246769"/>
          </a:xfrm>
          <a:prstGeom prst="rect">
            <a:avLst/>
          </a:prstGeom>
          <a:noFill/>
        </p:spPr>
        <p:txBody>
          <a:bodyPr wrap="square" rtlCol="0">
            <a:spAutoFit/>
          </a:bodyPr>
          <a:lstStyle/>
          <a:p>
            <a:r>
              <a:rPr lang="en-US" sz="1400" dirty="0"/>
              <a:t>The dataset comprises 50,000 records, with approximately 15% representing completed bookings and the remaining 85% representing incomplete bookings. </a:t>
            </a:r>
          </a:p>
          <a:p>
            <a:endParaRPr lang="en-US" sz="1400" dirty="0"/>
          </a:p>
          <a:p>
            <a:r>
              <a:rPr lang="en-US" sz="1400" dirty="0"/>
              <a:t>This significant disparity introduces a class imbalance, which can negatively impact the model's accuracy and predictive reliability.</a:t>
            </a:r>
            <a:endParaRPr lang="en-GB" sz="1400" dirty="0"/>
          </a:p>
        </p:txBody>
      </p:sp>
      <p:sp>
        <p:nvSpPr>
          <p:cNvPr id="19" name="TextBox 18">
            <a:extLst>
              <a:ext uri="{FF2B5EF4-FFF2-40B4-BE49-F238E27FC236}">
                <a16:creationId xmlns:a16="http://schemas.microsoft.com/office/drawing/2014/main" id="{3C4FC07C-286C-D18B-A61A-5A62F554E482}"/>
              </a:ext>
            </a:extLst>
          </p:cNvPr>
          <p:cNvSpPr txBox="1"/>
          <p:nvPr/>
        </p:nvSpPr>
        <p:spPr>
          <a:xfrm>
            <a:off x="4183174" y="2382982"/>
            <a:ext cx="3573574" cy="4401205"/>
          </a:xfrm>
          <a:prstGeom prst="rect">
            <a:avLst/>
          </a:prstGeom>
          <a:noFill/>
        </p:spPr>
        <p:txBody>
          <a:bodyPr wrap="square" rtlCol="0">
            <a:spAutoFit/>
          </a:bodyPr>
          <a:lstStyle/>
          <a:p>
            <a:pPr>
              <a:buNone/>
            </a:pPr>
            <a:r>
              <a:rPr lang="en-US" sz="1400" dirty="0"/>
              <a:t>The table above provides a detailed breakdown of the model’s performance. </a:t>
            </a:r>
          </a:p>
          <a:p>
            <a:pPr>
              <a:buNone/>
            </a:pPr>
            <a:endParaRPr lang="en-US" sz="1400" dirty="0"/>
          </a:p>
          <a:p>
            <a:pPr>
              <a:buNone/>
            </a:pPr>
            <a:r>
              <a:rPr lang="en-US" sz="1400" dirty="0"/>
              <a:t>While prediction accuracy for incomplete bookings is relatively high (~90%), the model struggles with predicting completed bookings, achieving only about 50% accuracy. This suggests that the model is not reliably identifying patterns associated with booking completion, likely due to dataset imbalance.</a:t>
            </a:r>
          </a:p>
          <a:p>
            <a:pPr>
              <a:buNone/>
            </a:pPr>
            <a:endParaRPr lang="en-US" sz="1400" dirty="0"/>
          </a:p>
          <a:p>
            <a:r>
              <a:rPr lang="en-US" sz="1400" dirty="0"/>
              <a:t>Additionally, correlation analysis indicates weak relationships between most feature variables and the target class, highlighting potential limitations in the dataset’s predictive capability. Given these findings, expanding the dataset to include additional relevant features should be considered to enhance model performance and improve predictive accuracy in future iterations.</a:t>
            </a:r>
          </a:p>
        </p:txBody>
      </p:sp>
      <p:pic>
        <p:nvPicPr>
          <p:cNvPr id="21" name="Picture 20">
            <a:extLst>
              <a:ext uri="{FF2B5EF4-FFF2-40B4-BE49-F238E27FC236}">
                <a16:creationId xmlns:a16="http://schemas.microsoft.com/office/drawing/2014/main" id="{3D84E491-FD14-EF93-1EA3-AA1D1BDFEB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9216" y="1205190"/>
            <a:ext cx="6154720" cy="1072972"/>
          </a:xfrm>
          <a:prstGeom prst="rect">
            <a:avLst/>
          </a:prstGeom>
        </p:spPr>
      </p:pic>
      <p:pic>
        <p:nvPicPr>
          <p:cNvPr id="23" name="Picture 22">
            <a:extLst>
              <a:ext uri="{FF2B5EF4-FFF2-40B4-BE49-F238E27FC236}">
                <a16:creationId xmlns:a16="http://schemas.microsoft.com/office/drawing/2014/main" id="{21F32745-8050-B59B-7EC3-33543626F963}"/>
              </a:ext>
            </a:extLst>
          </p:cNvPr>
          <p:cNvPicPr>
            <a:picLocks noChangeAspect="1"/>
          </p:cNvPicPr>
          <p:nvPr/>
        </p:nvPicPr>
        <p:blipFill>
          <a:blip r:embed="rId4">
            <a:extLst>
              <a:ext uri="{28A0092B-C50C-407E-A947-70E740481C1C}">
                <a14:useLocalDpi xmlns:a14="http://schemas.microsoft.com/office/drawing/2010/main" val="0"/>
              </a:ext>
            </a:extLst>
          </a:blip>
          <a:srcRect t="7910" r="12146"/>
          <a:stretch/>
        </p:blipFill>
        <p:spPr>
          <a:xfrm>
            <a:off x="7756748" y="2382982"/>
            <a:ext cx="4305944" cy="4111669"/>
          </a:xfrm>
          <a:prstGeom prst="rect">
            <a:avLst/>
          </a:prstGeom>
          <a:pattFill prst="pct5">
            <a:fgClr>
              <a:schemeClr val="accent1"/>
            </a:fgClr>
            <a:bgClr>
              <a:schemeClr val="bg1"/>
            </a:bgClr>
          </a:pattFill>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167</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Century Gothic</vt:lpstr>
      <vt:lpstr>Office Theme</vt:lpstr>
      <vt:lpstr>PREDICTIVE MODEL ON BRITISH AIWAYS CUSTOMER BOOKING BEHAVIOUR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Phi Rho</cp:lastModifiedBy>
  <cp:revision>5</cp:revision>
  <dcterms:created xsi:type="dcterms:W3CDTF">2022-12-06T11:13:27Z</dcterms:created>
  <dcterms:modified xsi:type="dcterms:W3CDTF">2025-05-05T13:07:17Z</dcterms:modified>
</cp:coreProperties>
</file>