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12E2-9D71-4654-AAD6-76F1E4562ED3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584E-A8B5-4980-B9BF-4229E6742110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29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12E2-9D71-4654-AAD6-76F1E4562ED3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584E-A8B5-4980-B9BF-4229E67421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021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12E2-9D71-4654-AAD6-76F1E4562ED3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584E-A8B5-4980-B9BF-4229E67421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8021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12E2-9D71-4654-AAD6-76F1E4562ED3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584E-A8B5-4980-B9BF-4229E6742110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3012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12E2-9D71-4654-AAD6-76F1E4562ED3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584E-A8B5-4980-B9BF-4229E67421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2508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12E2-9D71-4654-AAD6-76F1E4562ED3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584E-A8B5-4980-B9BF-4229E6742110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05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12E2-9D71-4654-AAD6-76F1E4562ED3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584E-A8B5-4980-B9BF-4229E67421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708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12E2-9D71-4654-AAD6-76F1E4562ED3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584E-A8B5-4980-B9BF-4229E67421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6022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12E2-9D71-4654-AAD6-76F1E4562ED3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584E-A8B5-4980-B9BF-4229E67421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449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12E2-9D71-4654-AAD6-76F1E4562ED3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584E-A8B5-4980-B9BF-4229E67421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634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12E2-9D71-4654-AAD6-76F1E4562ED3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584E-A8B5-4980-B9BF-4229E67421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680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12E2-9D71-4654-AAD6-76F1E4562ED3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584E-A8B5-4980-B9BF-4229E67421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284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12E2-9D71-4654-AAD6-76F1E4562ED3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584E-A8B5-4980-B9BF-4229E67421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24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12E2-9D71-4654-AAD6-76F1E4562ED3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584E-A8B5-4980-B9BF-4229E67421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207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12E2-9D71-4654-AAD6-76F1E4562ED3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584E-A8B5-4980-B9BF-4229E67421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272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12E2-9D71-4654-AAD6-76F1E4562ED3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584E-A8B5-4980-B9BF-4229E67421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955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12E2-9D71-4654-AAD6-76F1E4562ED3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584E-A8B5-4980-B9BF-4229E67421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191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0A912E2-9D71-4654-AAD6-76F1E4562ED3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DD4584E-A8B5-4980-B9BF-4229E67421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5130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Travel Wide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Website by Lindsey Schulz 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606" y="1534812"/>
            <a:ext cx="48482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7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10948737" cy="6857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 chose to do a travel website. </a:t>
            </a: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The goal was to allow for users to travel to fictional locations</a:t>
            </a: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My </a:t>
            </a:r>
            <a:r>
              <a:rPr lang="en-CA" dirty="0" smtClean="0"/>
              <a:t>inspiration came from other travel websites such as 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trivago.com </a:t>
            </a:r>
          </a:p>
          <a:p>
            <a:pPr marL="0" indent="0">
              <a:buNone/>
            </a:pPr>
            <a:r>
              <a:rPr lang="en-CA" dirty="0"/>
              <a:t>	T</a:t>
            </a:r>
            <a:r>
              <a:rPr lang="en-CA" dirty="0" smtClean="0"/>
              <a:t>rip Advisory.com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Booking.com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The colours were chosen based on </a:t>
            </a:r>
            <a:r>
              <a:rPr lang="en-CA" dirty="0" smtClean="0"/>
              <a:t>pre-sets </a:t>
            </a:r>
            <a:r>
              <a:rPr lang="en-CA" dirty="0" smtClean="0"/>
              <a:t>within the CSS coding </a:t>
            </a:r>
            <a:r>
              <a:rPr lang="en-CA" dirty="0" smtClean="0"/>
              <a:t>file from the class lecture. </a:t>
            </a:r>
            <a:endParaRPr lang="en-CA" dirty="0" smtClean="0"/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I wanted a none intrusive background with muted </a:t>
            </a:r>
            <a:r>
              <a:rPr lang="en-CA" dirty="0" err="1" smtClean="0"/>
              <a:t>clours</a:t>
            </a:r>
            <a:r>
              <a:rPr lang="en-CA" dirty="0" smtClean="0"/>
              <a:t>  against vibrant pictures to draw users to the products </a:t>
            </a:r>
          </a:p>
          <a:p>
            <a:pPr marL="0" indent="0">
              <a:buNone/>
            </a:pPr>
            <a:r>
              <a:rPr lang="en-CA" dirty="0" smtClean="0"/>
              <a:t>The site design and navigation was made to be easy to understand and code. 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61656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75" y="312821"/>
            <a:ext cx="11598442" cy="6063916"/>
          </a:xfrm>
        </p:spPr>
      </p:pic>
    </p:spTree>
    <p:extLst>
      <p:ext uri="{BB962C8B-B14F-4D97-AF65-F5344CB8AC3E}">
        <p14:creationId xmlns:p14="http://schemas.microsoft.com/office/powerpoint/2010/main" val="22862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24" y="232692"/>
            <a:ext cx="8534400" cy="17283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24" y="2084076"/>
            <a:ext cx="6828695" cy="24935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065" y="2084076"/>
            <a:ext cx="3550565" cy="443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9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home page was designed so that the most important information – the content- was the most prominent feature. </a:t>
            </a:r>
          </a:p>
          <a:p>
            <a:r>
              <a:rPr lang="en-CA" dirty="0" smtClean="0"/>
              <a:t>all pf the included content is used as links so that the user can easily get information on the travel options available. </a:t>
            </a:r>
          </a:p>
          <a:p>
            <a:r>
              <a:rPr lang="en-CA" dirty="0" smtClean="0"/>
              <a:t>The third page was </a:t>
            </a:r>
            <a:r>
              <a:rPr lang="en-CA" dirty="0" err="1" smtClean="0"/>
              <a:t>desgided</a:t>
            </a:r>
            <a:r>
              <a:rPr lang="en-CA" dirty="0" smtClean="0"/>
              <a:t> to be dedicated to a specified location</a:t>
            </a:r>
          </a:p>
          <a:p>
            <a:pPr lvl="1"/>
            <a:r>
              <a:rPr lang="en-CA" dirty="0" smtClean="0"/>
              <a:t>Giving the user information on where this location originated </a:t>
            </a:r>
          </a:p>
          <a:p>
            <a:pPr lvl="1"/>
            <a:r>
              <a:rPr lang="en-CA" dirty="0" smtClean="0"/>
              <a:t>The traveling packages available &amp; and what each will offer </a:t>
            </a:r>
          </a:p>
          <a:p>
            <a:pPr lvl="1"/>
            <a:r>
              <a:rPr lang="en-CA" dirty="0" smtClean="0"/>
              <a:t>As well as promotional photos from </a:t>
            </a:r>
            <a:r>
              <a:rPr lang="en-CA" smtClean="0"/>
              <a:t>the location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513" y="456538"/>
            <a:ext cx="2743583" cy="58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2687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34</TotalTime>
  <Words>117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Travel Wide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Wide </dc:title>
  <dc:creator>Lindsey Schulz</dc:creator>
  <cp:lastModifiedBy>Lindsey Schulz</cp:lastModifiedBy>
  <cp:revision>5</cp:revision>
  <dcterms:created xsi:type="dcterms:W3CDTF">2018-04-25T18:56:49Z</dcterms:created>
  <dcterms:modified xsi:type="dcterms:W3CDTF">2018-04-25T20:56:23Z</dcterms:modified>
</cp:coreProperties>
</file>