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7" r:id="rId4"/>
    <p:sldId id="258" r:id="rId6"/>
    <p:sldId id="301" r:id="rId7"/>
    <p:sldId id="336" r:id="rId8"/>
    <p:sldId id="303" r:id="rId9"/>
    <p:sldId id="304" r:id="rId10"/>
    <p:sldId id="306" r:id="rId11"/>
    <p:sldId id="307" r:id="rId12"/>
    <p:sldId id="320" r:id="rId13"/>
    <p:sldId id="308" r:id="rId14"/>
    <p:sldId id="335" r:id="rId15"/>
    <p:sldId id="321" r:id="rId16"/>
    <p:sldId id="322" r:id="rId17"/>
    <p:sldId id="302" r:id="rId18"/>
    <p:sldId id="263" r:id="rId19"/>
    <p:sldId id="264" r:id="rId20"/>
    <p:sldId id="288" r:id="rId21"/>
    <p:sldId id="261" r:id="rId22"/>
    <p:sldId id="262" r:id="rId23"/>
    <p:sldId id="296" r:id="rId24"/>
    <p:sldId id="274" r:id="rId25"/>
    <p:sldId id="276" r:id="rId26"/>
    <p:sldId id="279" r:id="rId27"/>
    <p:sldId id="260"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微软雅黑"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微软雅黑"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73" d="100"/>
          <a:sy n="73" d="100"/>
        </p:scale>
        <p:origin x="78" y="936"/>
      </p:cViewPr>
      <p:guideLst>
        <p:guide orient="horz" pos="2148"/>
        <p:guide pos="2878"/>
      </p:guideLst>
    </p:cSldViewPr>
  </p:slideViewPr>
  <p:notesTextViewPr>
    <p:cViewPr>
      <p:scale>
        <a:sx n="1" d="1"/>
        <a:sy n="1" d="1"/>
      </p:scale>
      <p:origin x="0" y="0"/>
    </p:cViewPr>
  </p:notesTextViewPr>
  <p:sorterViewPr>
    <p:cViewPr varScale="1">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itchFamily="34"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itchFamily="34" charset="-122"/>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itchFamily="34"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DADE744A-BE7B-4933-835A-2781FBD52D49}"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微软雅黑"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xfrm>
            <a:off x="481013" y="1279525"/>
            <a:ext cx="6140450" cy="3454400"/>
          </a:xfrm>
          <a:ln>
            <a:miter/>
          </a:ln>
        </p:spPr>
      </p:sp>
      <p:sp>
        <p:nvSpPr>
          <p:cNvPr id="1433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16387"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D029A79-A878-43E5-A5A8-3E6A559B954A}"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xfrm>
            <a:off x="481013" y="1279525"/>
            <a:ext cx="6140450" cy="3454400"/>
          </a:xfrm>
          <a:ln>
            <a:miter/>
          </a:ln>
        </p:spPr>
      </p:sp>
      <p:sp>
        <p:nvSpPr>
          <p:cNvPr id="2355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560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A0FB0DE-DE2E-4173-BD0C-BB863F9CBA30}"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a:xfrm>
            <a:off x="481013" y="1279525"/>
            <a:ext cx="6140450" cy="3454400"/>
          </a:xfrm>
          <a:ln>
            <a:miter/>
          </a:ln>
        </p:spPr>
      </p:sp>
      <p:sp>
        <p:nvSpPr>
          <p:cNvPr id="25602"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765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EA4F27F-5987-4DDE-99DD-58AA1C3818B5}"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noChangeAspect="1" noTextEdit="1"/>
          </p:cNvSpPr>
          <p:nvPr>
            <p:ph type="sldImg"/>
          </p:nvPr>
        </p:nvSpPr>
        <p:spPr>
          <a:ln>
            <a:miter/>
          </a:ln>
        </p:spPr>
      </p:sp>
      <p:sp>
        <p:nvSpPr>
          <p:cNvPr id="28674"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0723"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E5D24A9-FA8A-4E5C-A0B1-4318A754B2BA}"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a:miter/>
          </a:ln>
        </p:spPr>
      </p:sp>
      <p:sp>
        <p:nvSpPr>
          <p:cNvPr id="30722"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04C6A04-9A9D-4794-B14E-02A7785A676C}"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1"/>
          <p:cNvSpPr>
            <a:spLocks noGrp="1" noRot="1" noChangeAspect="1" noTextEdit="1"/>
          </p:cNvSpPr>
          <p:nvPr>
            <p:ph type="sldImg"/>
          </p:nvPr>
        </p:nvSpPr>
        <p:spPr>
          <a:xfrm>
            <a:off x="481013" y="1279525"/>
            <a:ext cx="6140450" cy="3454400"/>
          </a:xfrm>
          <a:ln>
            <a:miter/>
          </a:ln>
        </p:spPr>
      </p:sp>
      <p:sp>
        <p:nvSpPr>
          <p:cNvPr id="34818" name="文本占位符 2"/>
          <p:cNvSpPr>
            <a:spLocks noGrp="1"/>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xfrm>
            <a:off x="481013" y="1279525"/>
            <a:ext cx="6140450" cy="3454400"/>
          </a:xfrm>
          <a:ln>
            <a:miter/>
          </a:ln>
        </p:spPr>
      </p:sp>
      <p:sp>
        <p:nvSpPr>
          <p:cNvPr id="1638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1843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F91831E-8A92-43D3-B13A-CC1F6996E535}"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noChangeAspect="1" noTextEdit="1"/>
          </p:cNvSpPr>
          <p:nvPr>
            <p:ph type="sldImg"/>
          </p:nvPr>
        </p:nvSpPr>
        <p:spPr>
          <a:ln>
            <a:miter/>
          </a:ln>
        </p:spPr>
      </p:sp>
      <p:sp>
        <p:nvSpPr>
          <p:cNvPr id="32770"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DB74BE8-FA32-4B74-8A82-0583B46EBC4B}"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r>
              <a:rPr lang="zh-CN" altLang="en-US"/>
              <a:t>https://blog.csdn.net/kingle123/article/details/72871731?utm_medium=distribute.pc_relevant.none-task-blog-BlogCommendFromBaidu-1&amp;depth_1-utm_source=distribute.pc_relevant.none-task-blog-BlogCommendFromBaidu-1</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a:ln>
            <a:miter/>
          </a:ln>
        </p:spPr>
      </p:sp>
      <p:sp>
        <p:nvSpPr>
          <p:cNvPr id="30722"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04C6A04-9A9D-4794-B14E-02A7785A676C}"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xfrm>
            <a:off x="481013" y="1279525"/>
            <a:ext cx="6140450" cy="3454400"/>
          </a:xfrm>
          <a:ln>
            <a:miter/>
          </a:ln>
        </p:spPr>
      </p:sp>
      <p:sp>
        <p:nvSpPr>
          <p:cNvPr id="19458"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1507"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ECB9154-05F6-4D55-A2A8-DB25B58C0935}"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a:ln>
            <a:miter/>
          </a:ln>
        </p:spPr>
      </p:sp>
      <p:sp>
        <p:nvSpPr>
          <p:cNvPr id="21506" name="备注占位符 2"/>
          <p:cNvSpPr>
            <a:spLocks noGrp="1"/>
          </p:cNvSpPr>
          <p:nvPr>
            <p:ph type="body"/>
          </p:nvPr>
        </p:nvSpPr>
        <p:spPr/>
        <p:txBody>
          <a:bodyPr wrap="square" lIns="91440" tIns="45720" rIns="91440" bIns="45720" anchor="t" anchorCtr="0"/>
          <a:p>
            <a:pPr lvl="0" eaLnBrk="1" hangingPunct="1"/>
            <a:endParaRPr lang="zh-CN" altLang="en-US" dirty="0"/>
          </a:p>
        </p:txBody>
      </p:sp>
      <p:sp>
        <p:nvSpPr>
          <p:cNvPr id="2355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8C985CF-3AF7-41A1-A15F-9B0E02104DE4}"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任意多边形: 形状 6"/>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7"/>
          <p:cNvSpPr/>
          <p:nvPr/>
        </p:nvSpPr>
        <p:spPr>
          <a:xfrm>
            <a:off x="8029575" y="458788"/>
            <a:ext cx="741363" cy="7413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8"/>
          <p:cNvSpPr/>
          <p:nvPr/>
        </p:nvSpPr>
        <p:spPr>
          <a:xfrm>
            <a:off x="3287713" y="-7937"/>
            <a:ext cx="1457325" cy="584200"/>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9"/>
          <p:cNvSpPr/>
          <p:nvPr/>
        </p:nvSpPr>
        <p:spPr>
          <a:xfrm>
            <a:off x="5199063" y="5929313"/>
            <a:ext cx="1828800" cy="938213"/>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0"/>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1"/>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3141020">
            <a:off x="484188" y="113823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 184"/>
          <p:cNvSpPr/>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mn-cs"/>
            </a:endParaRPr>
          </a:p>
        </p:txBody>
      </p:sp>
      <p:sp>
        <p:nvSpPr>
          <p:cNvPr id="2" name="标题 1"/>
          <p:cNvSpPr>
            <a:spLocks noGrp="1"/>
          </p:cNvSpPr>
          <p:nvPr>
            <p:ph type="ctrTitle"/>
          </p:nvPr>
        </p:nvSpPr>
        <p:spPr>
          <a:xfrm>
            <a:off x="2749459" y="2343802"/>
            <a:ext cx="6676572" cy="902363"/>
          </a:xfrm>
        </p:spPr>
        <p:txBody>
          <a:bodyPr anchor="b">
            <a:normAutofit/>
          </a:bodyPr>
          <a:lstStyle>
            <a:lvl1pPr algn="ctr">
              <a:defRPr sz="4800" b="1">
                <a:solidFill>
                  <a:schemeClr val="tx1">
                    <a:lumMod val="65000"/>
                    <a:lumOff val="35000"/>
                  </a:schemeClr>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2749459" y="3294698"/>
            <a:ext cx="6676572" cy="590550"/>
          </a:xfrm>
        </p:spPr>
        <p:txBody>
          <a:bodyPr>
            <a:normAutofit/>
          </a:bodyPr>
          <a:lstStyle>
            <a:lvl1pPr marL="0" indent="0" algn="ctr">
              <a:buNone/>
              <a:defRPr sz="20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AAD5D86-3C24-4BA4-A391-DA38616BE787}"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8879958"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9EF45EAA-59EF-4D2C-8DC7-71FF5908977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 name="日期占位符 1"/>
          <p:cNvSpPr>
            <a:spLocks noGrp="1"/>
          </p:cNvSpPr>
          <p:nvPr>
            <p:ph type="dt" sz="half" idx="14"/>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5"/>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4" name="灯片编号占位符 3"/>
          <p:cNvSpPr>
            <a:spLocks noGrp="1"/>
          </p:cNvSpPr>
          <p:nvPr>
            <p:ph type="sldNum" sz="quarter" idx="16"/>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任意多边形: 形状 6"/>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7"/>
          <p:cNvSpPr/>
          <p:nvPr/>
        </p:nvSpPr>
        <p:spPr>
          <a:xfrm>
            <a:off x="8029575" y="458788"/>
            <a:ext cx="741363" cy="7413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8"/>
          <p:cNvSpPr/>
          <p:nvPr/>
        </p:nvSpPr>
        <p:spPr>
          <a:xfrm>
            <a:off x="3287713" y="-7937"/>
            <a:ext cx="1457325" cy="584200"/>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9"/>
          <p:cNvSpPr/>
          <p:nvPr/>
        </p:nvSpPr>
        <p:spPr>
          <a:xfrm>
            <a:off x="5199063" y="5929313"/>
            <a:ext cx="1828800" cy="938213"/>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0"/>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1"/>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3141020">
            <a:off x="484188" y="113823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 184"/>
          <p:cNvSpPr/>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mn-cs"/>
            </a:endParaRPr>
          </a:p>
        </p:txBody>
      </p:sp>
      <p:sp>
        <p:nvSpPr>
          <p:cNvPr id="2" name="标题 1"/>
          <p:cNvSpPr>
            <a:spLocks noGrp="1"/>
          </p:cNvSpPr>
          <p:nvPr>
            <p:ph type="ctrTitle"/>
          </p:nvPr>
        </p:nvSpPr>
        <p:spPr>
          <a:xfrm>
            <a:off x="2749459" y="2343802"/>
            <a:ext cx="6676572" cy="902363"/>
          </a:xfrm>
        </p:spPr>
        <p:txBody>
          <a:bodyPr anchor="b">
            <a:normAutofit/>
          </a:bodyPr>
          <a:lstStyle>
            <a:lvl1pPr algn="ctr">
              <a:defRPr sz="4800" b="1">
                <a:solidFill>
                  <a:schemeClr val="tx1">
                    <a:lumMod val="65000"/>
                    <a:lumOff val="35000"/>
                  </a:schemeClr>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2749459" y="3294698"/>
            <a:ext cx="6676572" cy="590550"/>
          </a:xfrm>
        </p:spPr>
        <p:txBody>
          <a:bodyPr>
            <a:normAutofit/>
          </a:bodyPr>
          <a:lstStyle>
            <a:lvl1pPr marL="0" indent="0" algn="ctr">
              <a:buNone/>
              <a:defRPr sz="20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AAD5D86-3C24-4BA4-A391-DA38616BE787}"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标题 1"/>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876880" y="1716563"/>
            <a:ext cx="10515600" cy="4351338"/>
          </a:xfrm>
        </p:spPr>
        <p:txBody>
          <a:bodyPr>
            <a:normAutofit/>
          </a:bodyPr>
          <a:lstStyle>
            <a:lvl1pPr>
              <a:defRPr sz="24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800">
                <a:solidFill>
                  <a:schemeClr val="tx1">
                    <a:lumMod val="50000"/>
                    <a:lumOff val="50000"/>
                  </a:schemeClr>
                </a:solidFill>
              </a:defRPr>
            </a:lvl4pPr>
            <a:lvl5pPr>
              <a:defRPr sz="1800">
                <a:solidFill>
                  <a:schemeClr val="tx1">
                    <a:lumMod val="50000"/>
                    <a:lumOff val="50000"/>
                  </a:schemeClr>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13B91FF-047B-49B0-B094-26EBD30C3EE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和文字">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7" name="图片占位符 16"/>
          <p:cNvSpPr>
            <a:spLocks noGrp="1"/>
          </p:cNvSpPr>
          <p:nvPr>
            <p:ph type="pic" sz="quarter" idx="14"/>
          </p:nvPr>
        </p:nvSpPr>
        <p:spPr>
          <a:xfrm>
            <a:off x="779835" y="1685925"/>
            <a:ext cx="4513262" cy="3910013"/>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19" name="文本占位符 18"/>
          <p:cNvSpPr>
            <a:spLocks noGrp="1"/>
          </p:cNvSpPr>
          <p:nvPr>
            <p:ph type="body" sz="quarter" idx="15"/>
          </p:nvPr>
        </p:nvSpPr>
        <p:spPr>
          <a:xfrm>
            <a:off x="6327775" y="2717800"/>
            <a:ext cx="5026025" cy="2878138"/>
          </a:xfrm>
        </p:spPr>
        <p:txBody>
          <a:bodyPr/>
          <a:lstStyle>
            <a:lvl1pPr marL="0" indent="0">
              <a:buNone/>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21" name="文本占位符 20"/>
          <p:cNvSpPr>
            <a:spLocks noGrp="1"/>
          </p:cNvSpPr>
          <p:nvPr>
            <p:ph type="body" sz="quarter" idx="16"/>
          </p:nvPr>
        </p:nvSpPr>
        <p:spPr>
          <a:xfrm>
            <a:off x="6327775" y="1685925"/>
            <a:ext cx="5026025" cy="515938"/>
          </a:xfrm>
        </p:spPr>
        <p:txBody>
          <a:bodyPr>
            <a:noAutofit/>
          </a:bodyPr>
          <a:lstStyle>
            <a:lvl1pPr marL="0" indent="0">
              <a:buNone/>
              <a:defRPr sz="2000">
                <a:solidFill>
                  <a:schemeClr val="tx1">
                    <a:lumMod val="65000"/>
                    <a:lumOff val="35000"/>
                  </a:schemeClr>
                </a:solidFill>
              </a:defRPr>
            </a:lvl1pPr>
            <a:lvl2pPr>
              <a:defRPr sz="2000">
                <a:solidFill>
                  <a:schemeClr val="tx1">
                    <a:lumMod val="65000"/>
                    <a:lumOff val="35000"/>
                  </a:schemeClr>
                </a:solidFill>
              </a:defRPr>
            </a:lvl2pPr>
            <a:lvl3pPr>
              <a:defRPr sz="20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55E3745-35B3-400E-965E-0F86C5DDB852}"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9" name="椭圆 8"/>
          <p:cNvSpPr/>
          <p:nvPr/>
        </p:nvSpPr>
        <p:spPr>
          <a:xfrm>
            <a:off x="1408113" y="2114550"/>
            <a:ext cx="2681288" cy="2681288"/>
          </a:xfrm>
          <a:prstGeom prst="ellipse">
            <a:avLst/>
          </a:pr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sym typeface="+mn-ea"/>
            </a:endParaRPr>
          </a:p>
        </p:txBody>
      </p:sp>
      <p:sp>
        <p:nvSpPr>
          <p:cNvPr id="10" name="椭圆 7"/>
          <p:cNvSpPr/>
          <p:nvPr/>
        </p:nvSpPr>
        <p:spPr>
          <a:xfrm>
            <a:off x="1574800" y="2266950"/>
            <a:ext cx="2378075" cy="2376488"/>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cxnSp>
        <p:nvCxnSpPr>
          <p:cNvPr id="11" name="直接连接符 10"/>
          <p:cNvCxnSpPr/>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802813" y="3541713"/>
            <a:ext cx="115888" cy="1158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3" name="椭圆 12"/>
          <p:cNvSpPr/>
          <p:nvPr/>
        </p:nvSpPr>
        <p:spPr>
          <a:xfrm>
            <a:off x="10299700" y="3541713"/>
            <a:ext cx="115888" cy="115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4" name="椭圆 13"/>
          <p:cNvSpPr/>
          <p:nvPr/>
        </p:nvSpPr>
        <p:spPr>
          <a:xfrm>
            <a:off x="9967913" y="3541713"/>
            <a:ext cx="115888" cy="115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5" name="椭圆 14"/>
          <p:cNvSpPr/>
          <p:nvPr/>
        </p:nvSpPr>
        <p:spPr>
          <a:xfrm>
            <a:off x="10134600" y="3541713"/>
            <a:ext cx="115888" cy="1158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6" name="KSO_Shape"/>
          <p:cNvSpPr/>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275228">
            <a:off x="3003550" y="2360613"/>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KSO_Shape"/>
          <p:cNvSpPr/>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0" name="KSO_Shape"/>
          <p:cNvSpPr/>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1" name="KSO_Shape"/>
          <p:cNvSpPr/>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2" name="KSO_Shape"/>
          <p:cNvSpPr/>
          <p:nvPr/>
        </p:nvSpPr>
        <p:spPr>
          <a:xfrm rot="2236532" flipH="1" flipV="1">
            <a:off x="2039938" y="424338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3" name="KSO_Shape"/>
          <p:cNvSpPr/>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7274A6CF-2039-433D-BF28-DB659F88E20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横排四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5" name="椭圆 14"/>
          <p:cNvSpPr/>
          <p:nvPr>
            <p:custDataLst>
              <p:tags r:id="rId8"/>
            </p:custDataLst>
          </p:nvPr>
        </p:nvSpPr>
        <p:spPr>
          <a:xfrm>
            <a:off x="9520238" y="3194050"/>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16" name="椭圆 15"/>
          <p:cNvSpPr/>
          <p:nvPr>
            <p:custDataLst>
              <p:tags r:id="rId9"/>
            </p:custDataLst>
          </p:nvPr>
        </p:nvSpPr>
        <p:spPr>
          <a:xfrm>
            <a:off x="2160588" y="3157538"/>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46" name="文本占位符 45"/>
          <p:cNvSpPr>
            <a:spLocks noGrp="1"/>
          </p:cNvSpPr>
          <p:nvPr>
            <p:ph type="body" sz="quarter" idx="14"/>
          </p:nvPr>
        </p:nvSpPr>
        <p:spPr>
          <a:xfrm>
            <a:off x="1785938" y="1727200"/>
            <a:ext cx="8610600" cy="592138"/>
          </a:xfrm>
        </p:spPr>
        <p:txBody>
          <a:bodyPr>
            <a:normAutofit/>
          </a:bodyPr>
          <a:lstStyle>
            <a:lvl1pPr marL="0" indent="0" algn="ctr">
              <a:buNone/>
              <a:defRPr sz="2400">
                <a:solidFill>
                  <a:schemeClr val="tx1">
                    <a:lumMod val="65000"/>
                    <a:lumOff val="35000"/>
                  </a:schemeClr>
                </a:solidFill>
              </a:defRPr>
            </a:lvl1pPr>
          </a:lstStyle>
          <a:p>
            <a:pPr lvl="0" fontAlgn="base"/>
            <a:endParaRPr lang="zh-CN" altLang="en-US" strike="noStrike" noProof="1" smtClean="0"/>
          </a:p>
        </p:txBody>
      </p:sp>
      <p:sp>
        <p:nvSpPr>
          <p:cNvPr id="48" name="图片占位符 47"/>
          <p:cNvSpPr>
            <a:spLocks noGrp="1"/>
          </p:cNvSpPr>
          <p:nvPr>
            <p:ph type="pic" sz="quarter" idx="15"/>
          </p:nvPr>
        </p:nvSpPr>
        <p:spPr>
          <a:xfrm>
            <a:off x="1373135"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49" name="图片占位符 47"/>
          <p:cNvSpPr>
            <a:spLocks noGrp="1"/>
          </p:cNvSpPr>
          <p:nvPr>
            <p:ph type="pic" sz="quarter" idx="16"/>
          </p:nvPr>
        </p:nvSpPr>
        <p:spPr>
          <a:xfrm>
            <a:off x="37967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50" name="图片占位符 47"/>
          <p:cNvSpPr>
            <a:spLocks noGrp="1"/>
          </p:cNvSpPr>
          <p:nvPr>
            <p:ph type="pic" sz="quarter" idx="17"/>
          </p:nvPr>
        </p:nvSpPr>
        <p:spPr>
          <a:xfrm>
            <a:off x="62156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51" name="图片占位符 47"/>
          <p:cNvSpPr>
            <a:spLocks noGrp="1"/>
          </p:cNvSpPr>
          <p:nvPr>
            <p:ph type="pic" sz="quarter" idx="18"/>
          </p:nvPr>
        </p:nvSpPr>
        <p:spPr>
          <a:xfrm>
            <a:off x="86345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53" name="文本占位符 52"/>
          <p:cNvSpPr>
            <a:spLocks noGrp="1"/>
          </p:cNvSpPr>
          <p:nvPr>
            <p:ph type="body" sz="quarter" idx="19"/>
          </p:nvPr>
        </p:nvSpPr>
        <p:spPr>
          <a:xfrm>
            <a:off x="1295082"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4" name="文本占位符 52"/>
          <p:cNvSpPr>
            <a:spLocks noGrp="1"/>
          </p:cNvSpPr>
          <p:nvPr>
            <p:ph type="body" sz="quarter" idx="20"/>
          </p:nvPr>
        </p:nvSpPr>
        <p:spPr>
          <a:xfrm>
            <a:off x="37203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5" name="文本占位符 52"/>
          <p:cNvSpPr>
            <a:spLocks noGrp="1"/>
          </p:cNvSpPr>
          <p:nvPr>
            <p:ph type="body" sz="quarter" idx="21"/>
          </p:nvPr>
        </p:nvSpPr>
        <p:spPr>
          <a:xfrm>
            <a:off x="61392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6" name="文本占位符 52"/>
          <p:cNvSpPr>
            <a:spLocks noGrp="1"/>
          </p:cNvSpPr>
          <p:nvPr>
            <p:ph type="body" sz="quarter" idx="22"/>
          </p:nvPr>
        </p:nvSpPr>
        <p:spPr>
          <a:xfrm>
            <a:off x="85581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8" name="文本占位符 57"/>
          <p:cNvSpPr>
            <a:spLocks noGrp="1"/>
          </p:cNvSpPr>
          <p:nvPr>
            <p:ph type="body" sz="quarter" idx="23"/>
          </p:nvPr>
        </p:nvSpPr>
        <p:spPr>
          <a:xfrm>
            <a:off x="1295081"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59" name="文本占位符 57"/>
          <p:cNvSpPr>
            <a:spLocks noGrp="1"/>
          </p:cNvSpPr>
          <p:nvPr>
            <p:ph type="body" sz="quarter" idx="24"/>
          </p:nvPr>
        </p:nvSpPr>
        <p:spPr>
          <a:xfrm>
            <a:off x="37203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0" name="文本占位符 57"/>
          <p:cNvSpPr>
            <a:spLocks noGrp="1"/>
          </p:cNvSpPr>
          <p:nvPr>
            <p:ph type="body" sz="quarter" idx="25"/>
          </p:nvPr>
        </p:nvSpPr>
        <p:spPr>
          <a:xfrm>
            <a:off x="61392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1" name="文本占位符 57"/>
          <p:cNvSpPr>
            <a:spLocks noGrp="1"/>
          </p:cNvSpPr>
          <p:nvPr>
            <p:ph type="body" sz="quarter" idx="26"/>
          </p:nvPr>
        </p:nvSpPr>
        <p:spPr>
          <a:xfrm>
            <a:off x="8558105" y="5045075"/>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38F1EAB8-8C6B-4AAB-B5C9-A2490FF51645}"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3"/>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45880878-4589-40F7-B911-C33EAC1E67D4}"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9" name="任意多边形: 形状 5"/>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nvSpPr>
        <p:spPr>
          <a:xfrm>
            <a:off x="1357313" y="1363663"/>
            <a:ext cx="1497013"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7"/>
          <p:cNvSpPr/>
          <p:nvPr/>
        </p:nvSpPr>
        <p:spPr>
          <a:xfrm>
            <a:off x="8089900" y="-7937"/>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8"/>
          <p:cNvSpPr/>
          <p:nvPr/>
        </p:nvSpPr>
        <p:spPr>
          <a:xfrm>
            <a:off x="4592638" y="5781675"/>
            <a:ext cx="2116138"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9"/>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0"/>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0154805">
            <a:off x="8661400" y="2400300"/>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6300000">
            <a:off x="5813425" y="893763"/>
            <a:ext cx="563563" cy="4968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2447925" y="2592718"/>
            <a:ext cx="7296150" cy="1442383"/>
          </a:xfrm>
        </p:spPr>
        <p:txBody>
          <a:bodyPr>
            <a:normAutofit/>
          </a:bodyPr>
          <a:lstStyle>
            <a:lvl1pPr algn="ctr">
              <a:defRPr sz="8000" b="1">
                <a:solidFill>
                  <a:schemeClr val="accent5"/>
                </a:solidFill>
              </a:defRPr>
            </a:lvl1pPr>
          </a:lstStyle>
          <a:p>
            <a:pPr fontAlgn="base"/>
            <a:r>
              <a:rPr lang="zh-CN" altLang="en-US" strike="noStrike" noProof="1" smtClean="0"/>
              <a:t>单击此处编辑母版标题样式</a:t>
            </a:r>
            <a:endParaRPr lang="zh-CN" altLang="en-US" strike="noStrike" noProof="1"/>
          </a:p>
        </p:txBody>
      </p:sp>
      <p:sp>
        <p:nvSpPr>
          <p:cNvPr id="1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2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D4D3A64F-A1C2-41F5-8964-323B7920FA06}"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标题 1"/>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876880" y="1716563"/>
            <a:ext cx="10515600" cy="4351338"/>
          </a:xfrm>
        </p:spPr>
        <p:txBody>
          <a:bodyPr>
            <a:normAutofit/>
          </a:bodyPr>
          <a:lstStyle>
            <a:lvl1pPr>
              <a:defRPr sz="24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800">
                <a:solidFill>
                  <a:schemeClr val="tx1">
                    <a:lumMod val="50000"/>
                    <a:lumOff val="50000"/>
                  </a:schemeClr>
                </a:solidFill>
              </a:defRPr>
            </a:lvl4pPr>
            <a:lvl5pPr>
              <a:defRPr sz="1800">
                <a:solidFill>
                  <a:schemeClr val="tx1">
                    <a:lumMod val="50000"/>
                    <a:lumOff val="50000"/>
                  </a:schemeClr>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13B91FF-047B-49B0-B094-26EBD30C3EE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615609"/>
            <a:ext cx="5157787"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615609"/>
            <a:ext cx="5183188"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标题 15"/>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7" name="文本占位符 16"/>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 name="页脚占位符 7"/>
          <p:cNvSpPr>
            <a:spLocks noGrp="1"/>
          </p:cNvSpPr>
          <p:nvPr>
            <p:ph type="ftr" sz="quarter" idx="2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7"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50AD9F6D-D14B-497B-B0CC-3620E37B1E2B}"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标题 1"/>
          <p:cNvSpPr>
            <a:spLocks noGrp="1"/>
          </p:cNvSpPr>
          <p:nvPr>
            <p:ph type="title"/>
          </p:nvPr>
        </p:nvSpPr>
        <p:spPr>
          <a:xfrm>
            <a:off x="839787" y="457200"/>
            <a:ext cx="4165200" cy="1600200"/>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dirty="0"/>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0201A40A-D282-4AB0-A159-AE861D87E89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8879958" cy="5811838"/>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9EF45EAA-59EF-4D2C-8DC7-71FF5908977F}"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838200" y="551543"/>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2" name="日期占位符 1"/>
          <p:cNvSpPr>
            <a:spLocks noGrp="1"/>
          </p:cNvSpPr>
          <p:nvPr>
            <p:ph type="dt" sz="half" idx="14"/>
          </p:nvPr>
        </p:nvSpPr>
        <p:spPr/>
        <p:txBody>
          <a:bodyPr/>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3" name="页脚占位符 2"/>
          <p:cNvSpPr>
            <a:spLocks noGrp="1"/>
          </p:cNvSpPr>
          <p:nvPr>
            <p:ph type="ftr" sz="quarter" idx="15"/>
          </p:nvPr>
        </p:nvSpPr>
        <p:spPr/>
        <p:txBody>
          <a:bodyPr/>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4" name="灯片编号占位符 3"/>
          <p:cNvSpPr>
            <a:spLocks noGrp="1"/>
          </p:cNvSpPr>
          <p:nvPr>
            <p:ph type="sldNum" sz="quarter" idx="16"/>
          </p:nvPr>
        </p:nvSpPr>
        <p:spPr/>
        <p:txBody>
          <a:bodyPr/>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和文字">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7" name="图片占位符 16"/>
          <p:cNvSpPr>
            <a:spLocks noGrp="1"/>
          </p:cNvSpPr>
          <p:nvPr>
            <p:ph type="pic" sz="quarter" idx="14"/>
          </p:nvPr>
        </p:nvSpPr>
        <p:spPr>
          <a:xfrm>
            <a:off x="779835" y="1685925"/>
            <a:ext cx="4513262" cy="3910013"/>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19" name="文本占位符 18"/>
          <p:cNvSpPr>
            <a:spLocks noGrp="1"/>
          </p:cNvSpPr>
          <p:nvPr>
            <p:ph type="body" sz="quarter" idx="15"/>
          </p:nvPr>
        </p:nvSpPr>
        <p:spPr>
          <a:xfrm>
            <a:off x="6327775" y="2717800"/>
            <a:ext cx="5026025" cy="2878138"/>
          </a:xfrm>
        </p:spPr>
        <p:txBody>
          <a:bodyPr/>
          <a:lstStyle>
            <a:lvl1pPr marL="0" indent="0">
              <a:buNone/>
              <a:defRPr>
                <a:solidFill>
                  <a:schemeClr val="tx1">
                    <a:lumMod val="50000"/>
                    <a:lumOff val="50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21" name="文本占位符 20"/>
          <p:cNvSpPr>
            <a:spLocks noGrp="1"/>
          </p:cNvSpPr>
          <p:nvPr>
            <p:ph type="body" sz="quarter" idx="16"/>
          </p:nvPr>
        </p:nvSpPr>
        <p:spPr>
          <a:xfrm>
            <a:off x="6327775" y="1685925"/>
            <a:ext cx="5026025" cy="515938"/>
          </a:xfrm>
        </p:spPr>
        <p:txBody>
          <a:bodyPr>
            <a:noAutofit/>
          </a:bodyPr>
          <a:lstStyle>
            <a:lvl1pPr marL="0" indent="0">
              <a:buNone/>
              <a:defRPr sz="2000">
                <a:solidFill>
                  <a:schemeClr val="tx1">
                    <a:lumMod val="65000"/>
                    <a:lumOff val="35000"/>
                  </a:schemeClr>
                </a:solidFill>
              </a:defRPr>
            </a:lvl1pPr>
            <a:lvl2pPr>
              <a:defRPr sz="2000">
                <a:solidFill>
                  <a:schemeClr val="tx1">
                    <a:lumMod val="65000"/>
                    <a:lumOff val="35000"/>
                  </a:schemeClr>
                </a:solidFill>
              </a:defRPr>
            </a:lvl2pPr>
            <a:lvl3pPr>
              <a:defRPr sz="2000">
                <a:solidFill>
                  <a:schemeClr val="tx1">
                    <a:lumMod val="65000"/>
                    <a:lumOff val="35000"/>
                  </a:schemeClr>
                </a:solidFill>
              </a:defRPr>
            </a:lvl3pPr>
            <a:lvl4pPr>
              <a:defRPr sz="2000">
                <a:solidFill>
                  <a:schemeClr val="tx1">
                    <a:lumMod val="65000"/>
                    <a:lumOff val="35000"/>
                  </a:schemeClr>
                </a:solidFill>
              </a:defRPr>
            </a:lvl4pPr>
            <a:lvl5pPr>
              <a:defRPr sz="2000">
                <a:solidFill>
                  <a:schemeClr val="tx1">
                    <a:lumMod val="65000"/>
                    <a:lumOff val="35000"/>
                  </a:schemeClr>
                </a:solidFill>
              </a:defRPr>
            </a:lvl5pPr>
          </a:lstStyle>
          <a:p>
            <a:pPr lvl="0" fontAlgn="base"/>
            <a:r>
              <a:rPr lang="zh-CN" altLang="en-US" strike="noStrike" noProof="1" smtClean="0"/>
              <a:t>单击此处编辑母版文本样式</a:t>
            </a:r>
            <a:endParaRPr lang="zh-CN" altLang="en-US" strike="noStrike" noProof="1" smtClean="0"/>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855E3745-35B3-400E-965E-0F86C5DDB852}"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9" name="椭圆 8"/>
          <p:cNvSpPr/>
          <p:nvPr/>
        </p:nvSpPr>
        <p:spPr>
          <a:xfrm>
            <a:off x="1408113" y="2114550"/>
            <a:ext cx="2681288" cy="2681288"/>
          </a:xfrm>
          <a:prstGeom prst="ellipse">
            <a:avLst/>
          </a:pr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sym typeface="+mn-ea"/>
            </a:endParaRPr>
          </a:p>
        </p:txBody>
      </p:sp>
      <p:sp>
        <p:nvSpPr>
          <p:cNvPr id="10" name="椭圆 7"/>
          <p:cNvSpPr/>
          <p:nvPr/>
        </p:nvSpPr>
        <p:spPr>
          <a:xfrm>
            <a:off x="1574800" y="2266950"/>
            <a:ext cx="2378075" cy="2376488"/>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cxnSp>
        <p:nvCxnSpPr>
          <p:cNvPr id="11" name="直接连接符 10"/>
          <p:cNvCxnSpPr/>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802813" y="3541713"/>
            <a:ext cx="115888" cy="1158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3" name="椭圆 12"/>
          <p:cNvSpPr/>
          <p:nvPr/>
        </p:nvSpPr>
        <p:spPr>
          <a:xfrm>
            <a:off x="10299700" y="3541713"/>
            <a:ext cx="115888" cy="1158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4" name="椭圆 13"/>
          <p:cNvSpPr/>
          <p:nvPr/>
        </p:nvSpPr>
        <p:spPr>
          <a:xfrm>
            <a:off x="9967913" y="3541713"/>
            <a:ext cx="115888" cy="1158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5" name="椭圆 14"/>
          <p:cNvSpPr/>
          <p:nvPr/>
        </p:nvSpPr>
        <p:spPr>
          <a:xfrm>
            <a:off x="10134600" y="3541713"/>
            <a:ext cx="115888" cy="1158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Arial" panose="020B0604020202020204" pitchFamily="34" charset="0"/>
            </a:endParaRPr>
          </a:p>
        </p:txBody>
      </p:sp>
      <p:sp>
        <p:nvSpPr>
          <p:cNvPr id="16" name="KSO_Shape"/>
          <p:cNvSpPr/>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275228">
            <a:off x="3003550" y="2360613"/>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9" name="KSO_Shape"/>
          <p:cNvSpPr/>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0" name="KSO_Shape"/>
          <p:cNvSpPr/>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1" name="KSO_Shape"/>
          <p:cNvSpPr/>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2" name="KSO_Shape"/>
          <p:cNvSpPr/>
          <p:nvPr/>
        </p:nvSpPr>
        <p:spPr>
          <a:xfrm rot="2236532" flipH="1" flipV="1">
            <a:off x="2039938" y="4243388"/>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3" name="KSO_Shape"/>
          <p:cNvSpPr/>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2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2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7274A6CF-2039-433D-BF28-DB659F88E20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横排四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5" name="椭圆 14"/>
          <p:cNvSpPr/>
          <p:nvPr>
            <p:custDataLst>
              <p:tags r:id="rId8"/>
            </p:custDataLst>
          </p:nvPr>
        </p:nvSpPr>
        <p:spPr>
          <a:xfrm>
            <a:off x="9520238" y="3194050"/>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16" name="椭圆 15"/>
          <p:cNvSpPr/>
          <p:nvPr>
            <p:custDataLst>
              <p:tags r:id="rId9"/>
            </p:custDataLst>
          </p:nvPr>
        </p:nvSpPr>
        <p:spPr>
          <a:xfrm>
            <a:off x="2160588" y="3157538"/>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46" name="文本占位符 45"/>
          <p:cNvSpPr>
            <a:spLocks noGrp="1"/>
          </p:cNvSpPr>
          <p:nvPr>
            <p:ph type="body" sz="quarter" idx="14"/>
          </p:nvPr>
        </p:nvSpPr>
        <p:spPr>
          <a:xfrm>
            <a:off x="1785938" y="1727200"/>
            <a:ext cx="8610600" cy="592138"/>
          </a:xfrm>
        </p:spPr>
        <p:txBody>
          <a:bodyPr>
            <a:normAutofit/>
          </a:bodyPr>
          <a:lstStyle>
            <a:lvl1pPr marL="0" indent="0" algn="ctr">
              <a:buNone/>
              <a:defRPr sz="2400">
                <a:solidFill>
                  <a:schemeClr val="tx1">
                    <a:lumMod val="65000"/>
                    <a:lumOff val="35000"/>
                  </a:schemeClr>
                </a:solidFill>
              </a:defRPr>
            </a:lvl1pPr>
          </a:lstStyle>
          <a:p>
            <a:pPr lvl="0" fontAlgn="base"/>
            <a:endParaRPr lang="zh-CN" altLang="en-US" strike="noStrike" noProof="1" smtClean="0"/>
          </a:p>
        </p:txBody>
      </p:sp>
      <p:sp>
        <p:nvSpPr>
          <p:cNvPr id="48" name="图片占位符 47"/>
          <p:cNvSpPr>
            <a:spLocks noGrp="1"/>
          </p:cNvSpPr>
          <p:nvPr>
            <p:ph type="pic" sz="quarter" idx="15"/>
          </p:nvPr>
        </p:nvSpPr>
        <p:spPr>
          <a:xfrm>
            <a:off x="1373135"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49" name="图片占位符 47"/>
          <p:cNvSpPr>
            <a:spLocks noGrp="1"/>
          </p:cNvSpPr>
          <p:nvPr>
            <p:ph type="pic" sz="quarter" idx="16"/>
          </p:nvPr>
        </p:nvSpPr>
        <p:spPr>
          <a:xfrm>
            <a:off x="37967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50" name="图片占位符 47"/>
          <p:cNvSpPr>
            <a:spLocks noGrp="1"/>
          </p:cNvSpPr>
          <p:nvPr>
            <p:ph type="pic" sz="quarter" idx="17"/>
          </p:nvPr>
        </p:nvSpPr>
        <p:spPr>
          <a:xfrm>
            <a:off x="62156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51" name="图片占位符 47"/>
          <p:cNvSpPr>
            <a:spLocks noGrp="1"/>
          </p:cNvSpPr>
          <p:nvPr>
            <p:ph type="pic" sz="quarter" idx="18"/>
          </p:nvPr>
        </p:nvSpPr>
        <p:spPr>
          <a:xfrm>
            <a:off x="8634597" y="2541905"/>
            <a:ext cx="1985380" cy="2024380"/>
          </a:xfrm>
        </p:spPr>
        <p:txBody>
          <a:bodyPr vert="horz" wrap="square" lIns="91440" tIns="45720" rIns="91440" bIns="45720" numCol="1" anchor="t" anchorCtr="0" compatLnSpc="1"/>
          <a:lstStyle/>
          <a:p>
            <a:pPr marL="228600" marR="0" lvl="0" indent="-228600" algn="l" defTabSz="914400" rtl="0" eaLnBrk="1" fontAlgn="base" latinLnBrk="0" hangingPunct="1">
              <a:lnSpc>
                <a:spcPct val="120000"/>
              </a:lnSpc>
              <a:spcBef>
                <a:spcPts val="1000"/>
              </a:spcBef>
              <a:spcAft>
                <a:spcPct val="0"/>
              </a:spcAft>
              <a:buClrTx/>
              <a:buSzTx/>
              <a:buFont typeface="Arial" panose="020B0604020202020204" pitchFamily="34" charset="0"/>
              <a:buChar char="•"/>
              <a:defRPr/>
            </a:pPr>
            <a:endParaRPr kumimoji="0" lang="zh-CN" altLang="en-US" sz="14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53" name="文本占位符 52"/>
          <p:cNvSpPr>
            <a:spLocks noGrp="1"/>
          </p:cNvSpPr>
          <p:nvPr>
            <p:ph type="body" sz="quarter" idx="19"/>
          </p:nvPr>
        </p:nvSpPr>
        <p:spPr>
          <a:xfrm>
            <a:off x="1295082"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4" name="文本占位符 52"/>
          <p:cNvSpPr>
            <a:spLocks noGrp="1"/>
          </p:cNvSpPr>
          <p:nvPr>
            <p:ph type="body" sz="quarter" idx="20"/>
          </p:nvPr>
        </p:nvSpPr>
        <p:spPr>
          <a:xfrm>
            <a:off x="37203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5" name="文本占位符 52"/>
          <p:cNvSpPr>
            <a:spLocks noGrp="1"/>
          </p:cNvSpPr>
          <p:nvPr>
            <p:ph type="body" sz="quarter" idx="21"/>
          </p:nvPr>
        </p:nvSpPr>
        <p:spPr>
          <a:xfrm>
            <a:off x="61392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6" name="文本占位符 52"/>
          <p:cNvSpPr>
            <a:spLocks noGrp="1"/>
          </p:cNvSpPr>
          <p:nvPr>
            <p:ph type="body" sz="quarter" idx="22"/>
          </p:nvPr>
        </p:nvSpPr>
        <p:spPr>
          <a:xfrm>
            <a:off x="8558105" y="4583112"/>
            <a:ext cx="2138363" cy="461963"/>
          </a:xfrm>
        </p:spPr>
        <p:txBody>
          <a:bodyPr>
            <a:normAutofit/>
          </a:bodyPr>
          <a:lstStyle>
            <a:lvl1pPr marL="0" indent="0">
              <a:buNone/>
              <a:defRPr sz="2000" baseline="0">
                <a:solidFill>
                  <a:schemeClr val="bg2">
                    <a:lumMod val="10000"/>
                  </a:schemeClr>
                </a:solidFill>
              </a:defRPr>
            </a:lvl1pPr>
          </a:lstStyle>
          <a:p>
            <a:pPr lvl="0" fontAlgn="base"/>
            <a:endParaRPr lang="zh-CN" altLang="en-US" strike="noStrike" noProof="1"/>
          </a:p>
        </p:txBody>
      </p:sp>
      <p:sp>
        <p:nvSpPr>
          <p:cNvPr id="58" name="文本占位符 57"/>
          <p:cNvSpPr>
            <a:spLocks noGrp="1"/>
          </p:cNvSpPr>
          <p:nvPr>
            <p:ph type="body" sz="quarter" idx="23"/>
          </p:nvPr>
        </p:nvSpPr>
        <p:spPr>
          <a:xfrm>
            <a:off x="1295081"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59" name="文本占位符 57"/>
          <p:cNvSpPr>
            <a:spLocks noGrp="1"/>
          </p:cNvSpPr>
          <p:nvPr>
            <p:ph type="body" sz="quarter" idx="24"/>
          </p:nvPr>
        </p:nvSpPr>
        <p:spPr>
          <a:xfrm>
            <a:off x="37203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0" name="文本占位符 57"/>
          <p:cNvSpPr>
            <a:spLocks noGrp="1"/>
          </p:cNvSpPr>
          <p:nvPr>
            <p:ph type="body" sz="quarter" idx="25"/>
          </p:nvPr>
        </p:nvSpPr>
        <p:spPr>
          <a:xfrm>
            <a:off x="6139205" y="5062538"/>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61" name="文本占位符 57"/>
          <p:cNvSpPr>
            <a:spLocks noGrp="1"/>
          </p:cNvSpPr>
          <p:nvPr>
            <p:ph type="body" sz="quarter" idx="26"/>
          </p:nvPr>
        </p:nvSpPr>
        <p:spPr>
          <a:xfrm>
            <a:off x="8558105" y="5045075"/>
            <a:ext cx="2138363" cy="1138237"/>
          </a:xfrm>
        </p:spPr>
        <p:txBody>
          <a:bodyPr/>
          <a:lstStyle>
            <a:lvl1pPr marL="0" indent="0">
              <a:buNone/>
              <a:defRPr sz="1400" baseline="0">
                <a:solidFill>
                  <a:schemeClr val="tx1">
                    <a:lumMod val="50000"/>
                    <a:lumOff val="50000"/>
                  </a:schemeClr>
                </a:solidFill>
              </a:defRPr>
            </a:lvl1pPr>
          </a:lstStyle>
          <a:p>
            <a:pPr lvl="0" fontAlgn="base"/>
            <a:endParaRPr lang="zh-CN" altLang="en-US" strike="noStrike" noProof="1"/>
          </a:p>
        </p:txBody>
      </p:sp>
      <p:sp>
        <p:nvSpPr>
          <p:cNvPr id="3" name="标题 2"/>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3" name="文本占位符 12"/>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38F1EAB8-8C6B-4AAB-B5C9-A2490FF51645}"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3"/>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6" name="文本占位符 15"/>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45880878-4589-40F7-B911-C33EAC1E67D4}"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9" name="任意多边形: 形状 5"/>
          <p:cNvSpPr/>
          <p:nvPr/>
        </p:nvSpPr>
        <p:spPr>
          <a:xfrm>
            <a:off x="11123613" y="-7937"/>
            <a:ext cx="1068388"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nvSpPr>
        <p:spPr>
          <a:xfrm>
            <a:off x="1357313" y="1363663"/>
            <a:ext cx="1497013"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7"/>
          <p:cNvSpPr/>
          <p:nvPr/>
        </p:nvSpPr>
        <p:spPr>
          <a:xfrm>
            <a:off x="8089900" y="-7937"/>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多边形: 形状 8"/>
          <p:cNvSpPr/>
          <p:nvPr/>
        </p:nvSpPr>
        <p:spPr>
          <a:xfrm>
            <a:off x="4592638" y="5781675"/>
            <a:ext cx="2116138"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9"/>
          <p:cNvSpPr/>
          <p:nvPr/>
        </p:nvSpPr>
        <p:spPr>
          <a:xfrm>
            <a:off x="10945813" y="6275388"/>
            <a:ext cx="1036638"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4" name="任意多边形: 形状 10"/>
          <p:cNvSpPr/>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5" name="KSO_Shape"/>
          <p:cNvSpPr/>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6" name="KSO_Shape"/>
          <p:cNvSpPr/>
          <p:nvPr/>
        </p:nvSpPr>
        <p:spPr>
          <a:xfrm rot="10154805">
            <a:off x="8661400" y="2400300"/>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7" name="KSO_Shape"/>
          <p:cNvSpPr/>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18" name="KSO_Shape"/>
          <p:cNvSpPr/>
          <p:nvPr/>
        </p:nvSpPr>
        <p:spPr>
          <a:xfrm rot="6300000">
            <a:off x="5813425" y="893763"/>
            <a:ext cx="563563" cy="4968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mn-lt"/>
              <a:ea typeface="+mn-ea"/>
              <a:cs typeface="Arial" panose="020B0604020202020204" pitchFamily="34" charset="0"/>
            </a:endParaRPr>
          </a:p>
        </p:txBody>
      </p:sp>
      <p:sp>
        <p:nvSpPr>
          <p:cNvPr id="2" name="标题 1"/>
          <p:cNvSpPr>
            <a:spLocks noGrp="1"/>
          </p:cNvSpPr>
          <p:nvPr>
            <p:ph type="title"/>
          </p:nvPr>
        </p:nvSpPr>
        <p:spPr>
          <a:xfrm>
            <a:off x="2447925" y="2592718"/>
            <a:ext cx="7296150" cy="1442383"/>
          </a:xfrm>
        </p:spPr>
        <p:txBody>
          <a:bodyPr>
            <a:normAutofit/>
          </a:bodyPr>
          <a:lstStyle>
            <a:lvl1pPr algn="ctr">
              <a:defRPr sz="8000" b="1">
                <a:solidFill>
                  <a:schemeClr val="accent5"/>
                </a:solidFill>
              </a:defRPr>
            </a:lvl1pPr>
          </a:lstStyle>
          <a:p>
            <a:pPr fontAlgn="base"/>
            <a:r>
              <a:rPr lang="zh-CN" altLang="en-US" strike="noStrike" noProof="1" smtClean="0"/>
              <a:t>单击此处编辑母版标题样式</a:t>
            </a:r>
            <a:endParaRPr lang="zh-CN" altLang="en-US" strike="noStrike" noProof="1"/>
          </a:p>
        </p:txBody>
      </p:sp>
      <p:sp>
        <p:nvSpPr>
          <p:cNvPr id="1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2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D4D3A64F-A1C2-41F5-8964-323B7920FA06}"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8" y="2615609"/>
            <a:ext cx="5157787"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6172200" y="2615609"/>
            <a:ext cx="5183188" cy="3574054"/>
          </a:xfrm>
        </p:spPr>
        <p:txBody>
          <a:bodyPr/>
          <a:lstStyle>
            <a:lvl1pPr>
              <a:defRPr sz="2000"/>
            </a:lvl1pPr>
            <a:lvl2pPr>
              <a:defRPr sz="1800"/>
            </a:lvl2pPr>
            <a:lvl3pPr>
              <a:defRPr sz="1800"/>
            </a:lvl3pPr>
            <a:lvl4pPr>
              <a:defRPr sz="1800"/>
            </a:lvl4pPr>
            <a:lvl5pPr>
              <a:defRPr sz="1800"/>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6" name="标题 15"/>
          <p:cNvSpPr>
            <a:spLocks noGrp="1"/>
          </p:cNvSpPr>
          <p:nvPr>
            <p:ph type="title"/>
          </p:nvPr>
        </p:nvSpPr>
        <p:spPr>
          <a:xfrm>
            <a:off x="1268730" y="276226"/>
            <a:ext cx="9774555" cy="518160"/>
          </a:xfrm>
        </p:spPr>
        <p:txBody>
          <a:bodyPr>
            <a:noAutofit/>
          </a:bodyPr>
          <a:lstStyle>
            <a:lvl1pPr>
              <a:defRPr sz="3200" b="1">
                <a:solidFill>
                  <a:schemeClr val="tx1">
                    <a:lumMod val="65000"/>
                    <a:lumOff val="35000"/>
                  </a:schemeClr>
                </a:solidFill>
                <a:latin typeface="黑体" pitchFamily="49" charset="-122"/>
                <a:ea typeface="黑体" pitchFamily="49" charset="-122"/>
              </a:defRPr>
            </a:lvl1pPr>
          </a:lstStyle>
          <a:p>
            <a:pPr fontAlgn="base"/>
            <a:r>
              <a:rPr lang="zh-CN" altLang="en-US" strike="noStrike" noProof="1"/>
              <a:t>单击此处编辑母版标题样式</a:t>
            </a:r>
            <a:endParaRPr lang="zh-CN" altLang="en-US" strike="noStrike" noProof="1"/>
          </a:p>
        </p:txBody>
      </p:sp>
      <p:sp>
        <p:nvSpPr>
          <p:cNvPr id="17" name="文本占位符 16"/>
          <p:cNvSpPr>
            <a:spLocks noGrp="1"/>
          </p:cNvSpPr>
          <p:nvPr>
            <p:ph type="body" sz="quarter" idx="13"/>
          </p:nvPr>
        </p:nvSpPr>
        <p:spPr>
          <a:xfrm>
            <a:off x="1295400" y="802640"/>
            <a:ext cx="5621338" cy="354013"/>
          </a:xfrm>
        </p:spPr>
        <p:txBody>
          <a:bodyPr>
            <a:noAutofit/>
          </a:bodyPr>
          <a:lstStyle>
            <a:lvl1pPr marL="0" indent="0">
              <a:buNone/>
              <a:defRPr sz="2000">
                <a:solidFill>
                  <a:schemeClr val="tx1">
                    <a:lumMod val="50000"/>
                    <a:lumOff val="50000"/>
                  </a:schemeClr>
                </a:solidFill>
                <a:latin typeface="黑体" pitchFamily="49" charset="-122"/>
                <a:ea typeface="黑体" pitchFamily="49" charset="-122"/>
              </a:defRPr>
            </a:lvl1pPr>
          </a:lstStyle>
          <a:p>
            <a:pPr lvl="0" fontAlgn="base"/>
            <a:endParaRPr lang="zh-CN" altLang="en-US" strike="noStrike" noProof="1"/>
          </a:p>
        </p:txBody>
      </p:sp>
      <p:sp>
        <p:nvSpPr>
          <p:cNvPr id="15"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2" name="页脚占位符 7"/>
          <p:cNvSpPr>
            <a:spLocks noGrp="1"/>
          </p:cNvSpPr>
          <p:nvPr>
            <p:ph type="ftr" sz="quarter" idx="2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7"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50AD9F6D-D14B-497B-B0CC-3620E37B1E2B}"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9" name="任意多边形: 形状 45"/>
          <p:cNvSpPr/>
          <p:nvPr>
            <p:custDataLst>
              <p:tags r:id="rId2"/>
            </p:custDataLst>
          </p:nvPr>
        </p:nvSpPr>
        <p:spPr>
          <a:xfrm>
            <a:off x="0" y="-6350"/>
            <a:ext cx="1173163" cy="1162050"/>
          </a:xfrm>
          <a:custGeom>
            <a:avLst/>
            <a:gdLst>
              <a:gd name="connsiteX0" fmla="*/ 0 w 1172915"/>
              <a:gd name="connsiteY0" fmla="*/ 0 h 1162285"/>
              <a:gd name="connsiteX1" fmla="*/ 1172915 w 1172915"/>
              <a:gd name="connsiteY1" fmla="*/ 0 h 1162285"/>
              <a:gd name="connsiteX2" fmla="*/ 1167422 w 1172915"/>
              <a:gd name="connsiteY2" fmla="*/ 108787 h 1162285"/>
              <a:gd name="connsiteX3" fmla="*/ 0 w 1172915"/>
              <a:gd name="connsiteY3" fmla="*/ 1162285 h 1162285"/>
            </a:gdLst>
            <a:ahLst/>
            <a:cxnLst>
              <a:cxn ang="0">
                <a:pos x="connsiteX0" y="connsiteY0"/>
              </a:cxn>
              <a:cxn ang="0">
                <a:pos x="connsiteX1" y="connsiteY1"/>
              </a:cxn>
              <a:cxn ang="0">
                <a:pos x="connsiteX2" y="connsiteY2"/>
              </a:cxn>
              <a:cxn ang="0">
                <a:pos x="connsiteX3" y="connsiteY3"/>
              </a:cxn>
            </a:cxnLst>
            <a:rect l="l" t="t" r="r" b="b"/>
            <a:pathLst>
              <a:path w="1172915" h="1162285">
                <a:moveTo>
                  <a:pt x="0" y="0"/>
                </a:moveTo>
                <a:lnTo>
                  <a:pt x="1172915" y="0"/>
                </a:lnTo>
                <a:lnTo>
                  <a:pt x="1167422" y="108787"/>
                </a:lnTo>
                <a:cubicBezTo>
                  <a:pt x="1107328" y="700521"/>
                  <a:pt x="607589" y="1162285"/>
                  <a:pt x="0" y="1162285"/>
                </a:cubicBezTo>
                <a:close/>
              </a:path>
            </a:pathLst>
          </a:custGeom>
          <a:solidFill>
            <a:srgbClr val="F7F7F7"/>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0" name="任意多边形: 形状 46"/>
          <p:cNvSpPr/>
          <p:nvPr>
            <p:custDataLst>
              <p:tags r:id="rId3"/>
            </p:custDataLst>
          </p:nvPr>
        </p:nvSpPr>
        <p:spPr>
          <a:xfrm>
            <a:off x="0" y="-6350"/>
            <a:ext cx="1036638" cy="1036638"/>
          </a:xfrm>
          <a:custGeom>
            <a:avLst/>
            <a:gdLst>
              <a:gd name="connsiteX0" fmla="*/ 0 w 1036320"/>
              <a:gd name="connsiteY0" fmla="*/ 0 h 1036320"/>
              <a:gd name="connsiteX1" fmla="*/ 1036320 w 1036320"/>
              <a:gd name="connsiteY1" fmla="*/ 0 h 1036320"/>
              <a:gd name="connsiteX2" fmla="*/ 0 w 1036320"/>
              <a:gd name="connsiteY2" fmla="*/ 1036320 h 1036320"/>
            </a:gdLst>
            <a:ahLst/>
            <a:cxnLst>
              <a:cxn ang="0">
                <a:pos x="connsiteX0" y="connsiteY0"/>
              </a:cxn>
              <a:cxn ang="0">
                <a:pos x="connsiteX1" y="connsiteY1"/>
              </a:cxn>
              <a:cxn ang="0">
                <a:pos x="connsiteX2" y="connsiteY2"/>
              </a:cxn>
            </a:cxnLst>
            <a:rect l="l" t="t" r="r" b="b"/>
            <a:pathLst>
              <a:path w="1036320" h="1036320">
                <a:moveTo>
                  <a:pt x="0" y="0"/>
                </a:moveTo>
                <a:lnTo>
                  <a:pt x="1036320" y="0"/>
                </a:lnTo>
                <a:cubicBezTo>
                  <a:pt x="1036320" y="572344"/>
                  <a:pt x="572344" y="1036320"/>
                  <a:pt x="0" y="1036320"/>
                </a:cubicBezTo>
                <a:close/>
              </a:path>
            </a:pathLst>
          </a:cu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KSO_Shape"/>
          <p:cNvSpPr/>
          <p:nvPr>
            <p:custDataLst>
              <p:tags r:id="rId4"/>
            </p:custDataLst>
          </p:nvPr>
        </p:nvSpPr>
        <p:spPr>
          <a:xfrm rot="6188927">
            <a:off x="784225" y="434975"/>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2" name="KSO_Shape"/>
          <p:cNvSpPr/>
          <p:nvPr>
            <p:custDataLst>
              <p:tags r:id="rId5"/>
            </p:custDataLst>
          </p:nvPr>
        </p:nvSpPr>
        <p:spPr>
          <a:xfrm rot="7226800">
            <a:off x="745331" y="535781"/>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3" name="KSO_Shape"/>
          <p:cNvSpPr/>
          <p:nvPr>
            <p:custDataLst>
              <p:tags r:id="rId6"/>
            </p:custDataLst>
          </p:nvPr>
        </p:nvSpPr>
        <p:spPr>
          <a:xfrm rot="8126800">
            <a:off x="676275" y="620713"/>
            <a:ext cx="88900" cy="7778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14" name="KSO_Shape"/>
          <p:cNvSpPr/>
          <p:nvPr>
            <p:custDataLst>
              <p:tags r:id="rId7"/>
            </p:custDataLst>
          </p:nvPr>
        </p:nvSpPr>
        <p:spPr>
          <a:xfrm rot="9026800">
            <a:off x="590550" y="677863"/>
            <a:ext cx="88900" cy="7937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 name="标题 1"/>
          <p:cNvSpPr>
            <a:spLocks noGrp="1"/>
          </p:cNvSpPr>
          <p:nvPr>
            <p:ph type="title"/>
          </p:nvPr>
        </p:nvSpPr>
        <p:spPr>
          <a:xfrm>
            <a:off x="839787" y="457200"/>
            <a:ext cx="4165200" cy="1600200"/>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457200"/>
            <a:ext cx="6170400" cy="54036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2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5"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16"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dirty="0"/>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17"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0201A40A-D282-4AB0-A159-AE861D87E893}"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custDataLst>
              <p:tags r:id="rId13"/>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4"/>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lnSpc>
                <a:spcPct val="120000"/>
              </a:lnSpc>
              <a:defRPr sz="1200" noProof="1" smtClean="0">
                <a:solidFill>
                  <a:schemeClr val="bg1">
                    <a:lumMod val="50000"/>
                  </a:schemeClr>
                </a:solidFill>
                <a:latin typeface="+mn-lt"/>
                <a:ea typeface="+mn-ea"/>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lnSpc>
                <a:spcPct val="120000"/>
              </a:lnSpc>
              <a:defRPr sz="1200" noProof="1">
                <a:solidFill>
                  <a:schemeClr val="bg1">
                    <a:lumMod val="50000"/>
                  </a:scheme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fontAlgn="auto">
              <a:lnSpc>
                <a:spcPct val="120000"/>
              </a:lnSpc>
              <a:defRPr sz="1200" noProof="1" smtClean="0">
                <a:solidFill>
                  <a:schemeClr val="bg1">
                    <a:lumMod val="50000"/>
                  </a:schemeClr>
                </a:solidFill>
                <a:latin typeface="+mn-lt"/>
                <a:ea typeface="+mn-ea"/>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8"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lnSpc>
          <a:spcPct val="120000"/>
        </a:lnSpc>
        <a:spcBef>
          <a:spcPct val="0"/>
        </a:spcBef>
        <a:spcAft>
          <a:spcPct val="0"/>
        </a:spcAft>
        <a:defRPr sz="3200" b="1" kern="1200">
          <a:solidFill>
            <a:srgbClr val="595959"/>
          </a:solidFill>
          <a:latin typeface="黑体" pitchFamily="49" charset="-122"/>
          <a:ea typeface="黑体" pitchFamily="49" charset="-122"/>
          <a:cs typeface="+mj-cs"/>
        </a:defRPr>
      </a:lvl1pPr>
      <a:lvl2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2pPr>
      <a:lvl3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3pPr>
      <a:lvl4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4pPr>
      <a:lvl5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5pPr>
      <a:lvl6pPr marL="457200" algn="l" rtl="0" fontAlgn="base">
        <a:lnSpc>
          <a:spcPct val="120000"/>
        </a:lnSpc>
        <a:spcBef>
          <a:spcPct val="0"/>
        </a:spcBef>
        <a:spcAft>
          <a:spcPct val="0"/>
        </a:spcAft>
        <a:defRPr sz="3200" b="1">
          <a:solidFill>
            <a:srgbClr val="595959"/>
          </a:solidFill>
          <a:latin typeface="黑体" pitchFamily="49" charset="-122"/>
          <a:ea typeface="黑体" pitchFamily="49" charset="-122"/>
        </a:defRPr>
      </a:lvl6pPr>
      <a:lvl7pPr marL="914400" algn="l" rtl="0" fontAlgn="base">
        <a:lnSpc>
          <a:spcPct val="120000"/>
        </a:lnSpc>
        <a:spcBef>
          <a:spcPct val="0"/>
        </a:spcBef>
        <a:spcAft>
          <a:spcPct val="0"/>
        </a:spcAft>
        <a:defRPr sz="3200" b="1">
          <a:solidFill>
            <a:srgbClr val="595959"/>
          </a:solidFill>
          <a:latin typeface="黑体" pitchFamily="49" charset="-122"/>
          <a:ea typeface="黑体" pitchFamily="49" charset="-122"/>
        </a:defRPr>
      </a:lvl7pPr>
      <a:lvl8pPr marL="1371600" algn="l" rtl="0" fontAlgn="base">
        <a:lnSpc>
          <a:spcPct val="120000"/>
        </a:lnSpc>
        <a:spcBef>
          <a:spcPct val="0"/>
        </a:spcBef>
        <a:spcAft>
          <a:spcPct val="0"/>
        </a:spcAft>
        <a:defRPr sz="3200" b="1">
          <a:solidFill>
            <a:srgbClr val="595959"/>
          </a:solidFill>
          <a:latin typeface="黑体" pitchFamily="49" charset="-122"/>
          <a:ea typeface="黑体" pitchFamily="49" charset="-122"/>
        </a:defRPr>
      </a:lvl8pPr>
      <a:lvl9pPr marL="1828800" algn="l" rtl="0" fontAlgn="base">
        <a:lnSpc>
          <a:spcPct val="120000"/>
        </a:lnSpc>
        <a:spcBef>
          <a:spcPct val="0"/>
        </a:spcBef>
        <a:spcAft>
          <a:spcPct val="0"/>
        </a:spcAft>
        <a:defRPr sz="3200" b="1">
          <a:solidFill>
            <a:srgbClr val="595959"/>
          </a:solidFill>
          <a:latin typeface="黑体" pitchFamily="49" charset="-122"/>
          <a:ea typeface="黑体"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custDataLst>
              <p:tags r:id="rId13"/>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4"/>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fontAlgn="auto">
              <a:lnSpc>
                <a:spcPct val="120000"/>
              </a:lnSpc>
              <a:defRPr sz="1200" noProof="1" smtClean="0">
                <a:solidFill>
                  <a:schemeClr val="bg1">
                    <a:lumMod val="50000"/>
                  </a:schemeClr>
                </a:solidFill>
                <a:latin typeface="+mn-lt"/>
                <a:ea typeface="+mn-ea"/>
              </a:defRPr>
            </a:lvl1pPr>
          </a:lstStyle>
          <a:p>
            <a:pPr marL="0" marR="0" lvl="0" indent="0" algn="l"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fontAlgn="auto">
              <a:lnSpc>
                <a:spcPct val="120000"/>
              </a:lnSpc>
              <a:defRPr sz="1200" noProof="1">
                <a:solidFill>
                  <a:schemeClr val="bg1">
                    <a:lumMod val="50000"/>
                  </a:schemeClr>
                </a:solidFill>
              </a:defRPr>
            </a:lvl1pPr>
          </a:lstStyle>
          <a:p>
            <a:pPr marL="0" marR="0" lvl="0" indent="0" algn="ctr" defTabSz="914400" rtl="0" eaLnBrk="1" fontAlgn="auto" latinLnBrk="0" hangingPunct="1">
              <a:lnSpc>
                <a:spcPct val="12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bg1">
                  <a:lumMod val="50000"/>
                </a:schemeClr>
              </a:solidFill>
              <a:effectLst/>
              <a:uLnTx/>
              <a:uFillTx/>
              <a:latin typeface="Arial" panose="020B0604020202020204" pitchFamily="34" charset="0"/>
              <a:ea typeface="微软雅黑"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fontAlgn="auto">
              <a:lnSpc>
                <a:spcPct val="120000"/>
              </a:lnSpc>
              <a:defRPr sz="1200" noProof="1" smtClean="0">
                <a:solidFill>
                  <a:schemeClr val="bg1">
                    <a:lumMod val="50000"/>
                  </a:schemeClr>
                </a:solidFill>
                <a:latin typeface="+mn-lt"/>
                <a:ea typeface="+mn-ea"/>
              </a:defRPr>
            </a:lvl1pPr>
          </a:lstStyle>
          <a:p>
            <a:pPr marL="0" marR="0" lvl="0" indent="0" algn="r" defTabSz="914400" rtl="0" eaLnBrk="1" fontAlgn="auto" latinLnBrk="0" hangingPunct="1">
              <a:lnSpc>
                <a:spcPct val="120000"/>
              </a:lnSpc>
              <a:spcBef>
                <a:spcPct val="0"/>
              </a:spcBef>
              <a:spcAft>
                <a:spcPct val="0"/>
              </a:spcAft>
              <a:buClrTx/>
              <a:buSzTx/>
              <a:buFontTx/>
              <a:buNone/>
              <a:defRPr/>
            </a:pPr>
            <a:fld id="{1F463475-23D1-455C-A138-12F78BB862EC}" type="slidenum">
              <a:rPr kumimoji="0" lang="zh-CN" altLang="en-US" sz="1200" b="0" i="0" u="none" strike="noStrike" kern="1200" cap="none" spc="0" normalizeH="0" baseline="0" noProof="1" smtClean="0">
                <a:ln>
                  <a:noFill/>
                </a:ln>
                <a:solidFill>
                  <a:schemeClr val="bg1">
                    <a:lumMod val="50000"/>
                  </a:schemeClr>
                </a:solidFill>
                <a:effectLst/>
                <a:uLnTx/>
                <a:uFillTx/>
                <a:latin typeface="+mn-lt"/>
                <a:ea typeface="+mn-ea"/>
                <a:cs typeface="+mn-cs"/>
              </a:rPr>
            </a:fld>
            <a:endParaRPr kumimoji="0" lang="zh-CN" altLang="en-US" sz="1200" b="0" i="0" u="none" strike="noStrike" kern="1200" cap="none" spc="0" normalizeH="0" baseline="0" noProof="1">
              <a:ln>
                <a:noFill/>
              </a:ln>
              <a:solidFill>
                <a:schemeClr val="bg1">
                  <a:lumMod val="50000"/>
                </a:schemeClr>
              </a:solidFill>
              <a:effectLst/>
              <a:uLnTx/>
              <a:uFillTx/>
              <a:latin typeface="+mn-lt"/>
              <a:ea typeface="+mn-ea"/>
              <a:cs typeface="+mn-cs"/>
            </a:endParaRPr>
          </a:p>
        </p:txBody>
      </p:sp>
      <p:sp>
        <p:nvSpPr>
          <p:cNvPr id="8"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fontAlgn="base">
        <a:lnSpc>
          <a:spcPct val="120000"/>
        </a:lnSpc>
        <a:spcBef>
          <a:spcPct val="0"/>
        </a:spcBef>
        <a:spcAft>
          <a:spcPct val="0"/>
        </a:spcAft>
        <a:defRPr sz="3200" b="1" kern="1200">
          <a:solidFill>
            <a:srgbClr val="595959"/>
          </a:solidFill>
          <a:latin typeface="黑体" pitchFamily="49" charset="-122"/>
          <a:ea typeface="黑体" pitchFamily="49" charset="-122"/>
          <a:cs typeface="+mj-cs"/>
        </a:defRPr>
      </a:lvl1pPr>
      <a:lvl2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2pPr>
      <a:lvl3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3pPr>
      <a:lvl4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4pPr>
      <a:lvl5pPr algn="l" rtl="0" fontAlgn="base">
        <a:lnSpc>
          <a:spcPct val="120000"/>
        </a:lnSpc>
        <a:spcBef>
          <a:spcPct val="0"/>
        </a:spcBef>
        <a:spcAft>
          <a:spcPct val="0"/>
        </a:spcAft>
        <a:defRPr sz="3200" b="1">
          <a:solidFill>
            <a:srgbClr val="595959"/>
          </a:solidFill>
          <a:latin typeface="黑体" pitchFamily="49" charset="-122"/>
          <a:ea typeface="黑体" pitchFamily="49" charset="-122"/>
        </a:defRPr>
      </a:lvl5pPr>
      <a:lvl6pPr marL="457200" algn="l" rtl="0" fontAlgn="base">
        <a:lnSpc>
          <a:spcPct val="120000"/>
        </a:lnSpc>
        <a:spcBef>
          <a:spcPct val="0"/>
        </a:spcBef>
        <a:spcAft>
          <a:spcPct val="0"/>
        </a:spcAft>
        <a:defRPr sz="3200" b="1">
          <a:solidFill>
            <a:srgbClr val="595959"/>
          </a:solidFill>
          <a:latin typeface="黑体" pitchFamily="49" charset="-122"/>
          <a:ea typeface="黑体" pitchFamily="49" charset="-122"/>
        </a:defRPr>
      </a:lvl6pPr>
      <a:lvl7pPr marL="914400" algn="l" rtl="0" fontAlgn="base">
        <a:lnSpc>
          <a:spcPct val="120000"/>
        </a:lnSpc>
        <a:spcBef>
          <a:spcPct val="0"/>
        </a:spcBef>
        <a:spcAft>
          <a:spcPct val="0"/>
        </a:spcAft>
        <a:defRPr sz="3200" b="1">
          <a:solidFill>
            <a:srgbClr val="595959"/>
          </a:solidFill>
          <a:latin typeface="黑体" pitchFamily="49" charset="-122"/>
          <a:ea typeface="黑体" pitchFamily="49" charset="-122"/>
        </a:defRPr>
      </a:lvl7pPr>
      <a:lvl8pPr marL="1371600" algn="l" rtl="0" fontAlgn="base">
        <a:lnSpc>
          <a:spcPct val="120000"/>
        </a:lnSpc>
        <a:spcBef>
          <a:spcPct val="0"/>
        </a:spcBef>
        <a:spcAft>
          <a:spcPct val="0"/>
        </a:spcAft>
        <a:defRPr sz="3200" b="1">
          <a:solidFill>
            <a:srgbClr val="595959"/>
          </a:solidFill>
          <a:latin typeface="黑体" pitchFamily="49" charset="-122"/>
          <a:ea typeface="黑体" pitchFamily="49" charset="-122"/>
        </a:defRPr>
      </a:lvl8pPr>
      <a:lvl9pPr marL="1828800" algn="l" rtl="0" fontAlgn="base">
        <a:lnSpc>
          <a:spcPct val="120000"/>
        </a:lnSpc>
        <a:spcBef>
          <a:spcPct val="0"/>
        </a:spcBef>
        <a:spcAft>
          <a:spcPct val="0"/>
        </a:spcAft>
        <a:defRPr sz="3200" b="1">
          <a:solidFill>
            <a:srgbClr val="595959"/>
          </a:solidFill>
          <a:latin typeface="黑体" pitchFamily="49" charset="-122"/>
          <a:ea typeface="黑体" pitchFamily="49" charset="-122"/>
        </a:defRPr>
      </a:lvl9pPr>
    </p:titleStyle>
    <p:body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97.xml"/><Relationship Id="rId3" Type="http://schemas.openxmlformats.org/officeDocument/2006/relationships/image" Target="../media/image1.png"/><Relationship Id="rId2" Type="http://schemas.openxmlformats.org/officeDocument/2006/relationships/tags" Target="../tags/tag96.xml"/><Relationship Id="rId1" Type="http://schemas.openxmlformats.org/officeDocument/2006/relationships/tags" Target="../tags/tag9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5" Type="http://schemas.openxmlformats.org/officeDocument/2006/relationships/notesSlide" Target="../notesSlides/notesSlide7.xml"/><Relationship Id="rId24" Type="http://schemas.openxmlformats.org/officeDocument/2006/relationships/slideLayout" Target="../slideLayouts/slideLayout14.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tags" Target="../tags/tag124.xml"/></Relationships>
</file>

<file path=ppt/slides/_rels/slide15.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1" Type="http://schemas.openxmlformats.org/officeDocument/2006/relationships/slideLayout" Target="../slideLayouts/slideLayout2.xml"/><Relationship Id="rId40" Type="http://schemas.openxmlformats.org/officeDocument/2006/relationships/tags" Target="../tags/tag186.xml"/><Relationship Id="rId4" Type="http://schemas.openxmlformats.org/officeDocument/2006/relationships/tags" Target="../tags/tag150.xml"/><Relationship Id="rId39" Type="http://schemas.openxmlformats.org/officeDocument/2006/relationships/tags" Target="../tags/tag185.xml"/><Relationship Id="rId38" Type="http://schemas.openxmlformats.org/officeDocument/2006/relationships/tags" Target="../tags/tag184.xml"/><Relationship Id="rId37" Type="http://schemas.openxmlformats.org/officeDocument/2006/relationships/tags" Target="../tags/tag183.xml"/><Relationship Id="rId36" Type="http://schemas.openxmlformats.org/officeDocument/2006/relationships/tags" Target="../tags/tag182.xml"/><Relationship Id="rId35" Type="http://schemas.openxmlformats.org/officeDocument/2006/relationships/tags" Target="../tags/tag181.xml"/><Relationship Id="rId34" Type="http://schemas.openxmlformats.org/officeDocument/2006/relationships/tags" Target="../tags/tag180.xml"/><Relationship Id="rId33" Type="http://schemas.openxmlformats.org/officeDocument/2006/relationships/tags" Target="../tags/tag179.xml"/><Relationship Id="rId32" Type="http://schemas.openxmlformats.org/officeDocument/2006/relationships/tags" Target="../tags/tag178.xml"/><Relationship Id="rId31" Type="http://schemas.openxmlformats.org/officeDocument/2006/relationships/tags" Target="../tags/tag177.xml"/><Relationship Id="rId30" Type="http://schemas.openxmlformats.org/officeDocument/2006/relationships/tags" Target="../tags/tag176.xml"/><Relationship Id="rId3" Type="http://schemas.openxmlformats.org/officeDocument/2006/relationships/tags" Target="../tags/tag149.xml"/><Relationship Id="rId29" Type="http://schemas.openxmlformats.org/officeDocument/2006/relationships/tags" Target="../tags/tag175.xml"/><Relationship Id="rId28" Type="http://schemas.openxmlformats.org/officeDocument/2006/relationships/tags" Target="../tags/tag174.xml"/><Relationship Id="rId27" Type="http://schemas.openxmlformats.org/officeDocument/2006/relationships/tags" Target="../tags/tag173.xml"/><Relationship Id="rId26" Type="http://schemas.openxmlformats.org/officeDocument/2006/relationships/tags" Target="../tags/tag172.xml"/><Relationship Id="rId25" Type="http://schemas.openxmlformats.org/officeDocument/2006/relationships/tags" Target="../tags/tag17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16.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1" Type="http://schemas.openxmlformats.org/officeDocument/2006/relationships/notesSlide" Target="../notesSlides/notesSlide8.xml"/><Relationship Id="rId30" Type="http://schemas.openxmlformats.org/officeDocument/2006/relationships/slideLayout" Target="../slideLayouts/slideLayout2.xml"/><Relationship Id="rId3" Type="http://schemas.openxmlformats.org/officeDocument/2006/relationships/tags" Target="../tags/tag189.xml"/><Relationship Id="rId29" Type="http://schemas.openxmlformats.org/officeDocument/2006/relationships/tags" Target="../tags/tag215.xml"/><Relationship Id="rId28" Type="http://schemas.openxmlformats.org/officeDocument/2006/relationships/tags" Target="../tags/tag214.xml"/><Relationship Id="rId27" Type="http://schemas.openxmlformats.org/officeDocument/2006/relationships/tags" Target="../tags/tag213.xml"/><Relationship Id="rId26" Type="http://schemas.openxmlformats.org/officeDocument/2006/relationships/tags" Target="../tags/tag212.xml"/><Relationship Id="rId25" Type="http://schemas.openxmlformats.org/officeDocument/2006/relationships/tags" Target="../tags/tag211.xml"/><Relationship Id="rId24" Type="http://schemas.openxmlformats.org/officeDocument/2006/relationships/tags" Target="../tags/tag210.xml"/><Relationship Id="rId23" Type="http://schemas.openxmlformats.org/officeDocument/2006/relationships/tags" Target="../tags/tag209.xml"/><Relationship Id="rId22" Type="http://schemas.openxmlformats.org/officeDocument/2006/relationships/tags" Target="../tags/tag208.xml"/><Relationship Id="rId21" Type="http://schemas.openxmlformats.org/officeDocument/2006/relationships/tags" Target="../tags/tag207.xml"/><Relationship Id="rId20" Type="http://schemas.openxmlformats.org/officeDocument/2006/relationships/tags" Target="../tags/tag206.xml"/><Relationship Id="rId2" Type="http://schemas.openxmlformats.org/officeDocument/2006/relationships/tags" Target="../tags/tag188.xml"/><Relationship Id="rId19" Type="http://schemas.openxmlformats.org/officeDocument/2006/relationships/tags" Target="../tags/tag205.xml"/><Relationship Id="rId18" Type="http://schemas.openxmlformats.org/officeDocument/2006/relationships/tags" Target="../tags/tag204.xml"/><Relationship Id="rId17" Type="http://schemas.openxmlformats.org/officeDocument/2006/relationships/tags" Target="../tags/tag203.xml"/><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_rels/slide17.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image" Target="../media/image16.jpeg"/><Relationship Id="rId38" Type="http://schemas.openxmlformats.org/officeDocument/2006/relationships/notesSlide" Target="../notesSlides/notesSlide9.xml"/><Relationship Id="rId37" Type="http://schemas.openxmlformats.org/officeDocument/2006/relationships/slideLayout" Target="../slideLayouts/slideLayout2.xml"/><Relationship Id="rId36" Type="http://schemas.openxmlformats.org/officeDocument/2006/relationships/tags" Target="../tags/tag247.xml"/><Relationship Id="rId35" Type="http://schemas.openxmlformats.org/officeDocument/2006/relationships/tags" Target="../tags/tag246.xml"/><Relationship Id="rId34" Type="http://schemas.openxmlformats.org/officeDocument/2006/relationships/tags" Target="../tags/tag245.xml"/><Relationship Id="rId33" Type="http://schemas.openxmlformats.org/officeDocument/2006/relationships/tags" Target="../tags/tag244.xml"/><Relationship Id="rId32" Type="http://schemas.openxmlformats.org/officeDocument/2006/relationships/tags" Target="../tags/tag243.xml"/><Relationship Id="rId31" Type="http://schemas.openxmlformats.org/officeDocument/2006/relationships/tags" Target="../tags/tag242.xml"/><Relationship Id="rId30" Type="http://schemas.openxmlformats.org/officeDocument/2006/relationships/tags" Target="../tags/tag241.xml"/><Relationship Id="rId3" Type="http://schemas.openxmlformats.org/officeDocument/2006/relationships/tags" Target="../tags/tag218.xml"/><Relationship Id="rId29" Type="http://schemas.openxmlformats.org/officeDocument/2006/relationships/tags" Target="../tags/tag240.xml"/><Relationship Id="rId28" Type="http://schemas.openxmlformats.org/officeDocument/2006/relationships/tags" Target="../tags/tag239.xml"/><Relationship Id="rId27" Type="http://schemas.openxmlformats.org/officeDocument/2006/relationships/tags" Target="../tags/tag238.xml"/><Relationship Id="rId26" Type="http://schemas.openxmlformats.org/officeDocument/2006/relationships/image" Target="../media/image19.jpeg"/><Relationship Id="rId25" Type="http://schemas.openxmlformats.org/officeDocument/2006/relationships/tags" Target="../tags/tag237.xml"/><Relationship Id="rId24" Type="http://schemas.openxmlformats.org/officeDocument/2006/relationships/tags" Target="../tags/tag236.xml"/><Relationship Id="rId23" Type="http://schemas.openxmlformats.org/officeDocument/2006/relationships/tags" Target="../tags/tag235.xml"/><Relationship Id="rId22" Type="http://schemas.openxmlformats.org/officeDocument/2006/relationships/tags" Target="../tags/tag234.xml"/><Relationship Id="rId21" Type="http://schemas.openxmlformats.org/officeDocument/2006/relationships/tags" Target="../tags/tag233.xml"/><Relationship Id="rId20" Type="http://schemas.openxmlformats.org/officeDocument/2006/relationships/tags" Target="../tags/tag232.xml"/><Relationship Id="rId2" Type="http://schemas.openxmlformats.org/officeDocument/2006/relationships/tags" Target="../tags/tag217.xml"/><Relationship Id="rId19" Type="http://schemas.openxmlformats.org/officeDocument/2006/relationships/image" Target="../media/image18.jpeg"/><Relationship Id="rId18" Type="http://schemas.openxmlformats.org/officeDocument/2006/relationships/tags" Target="../tags/tag231.xml"/><Relationship Id="rId17" Type="http://schemas.openxmlformats.org/officeDocument/2006/relationships/tags" Target="../tags/tag230.xml"/><Relationship Id="rId16" Type="http://schemas.openxmlformats.org/officeDocument/2006/relationships/tags" Target="../tags/tag229.xml"/><Relationship Id="rId15" Type="http://schemas.openxmlformats.org/officeDocument/2006/relationships/tags" Target="../tags/tag228.xml"/><Relationship Id="rId14" Type="http://schemas.openxmlformats.org/officeDocument/2006/relationships/tags" Target="../tags/tag227.xml"/><Relationship Id="rId13" Type="http://schemas.openxmlformats.org/officeDocument/2006/relationships/tags" Target="../tags/tag226.xml"/><Relationship Id="rId12" Type="http://schemas.openxmlformats.org/officeDocument/2006/relationships/tags" Target="../tags/tag225.xml"/><Relationship Id="rId11" Type="http://schemas.openxmlformats.org/officeDocument/2006/relationships/image" Target="../media/image17.jpeg"/><Relationship Id="rId10" Type="http://schemas.openxmlformats.org/officeDocument/2006/relationships/tags" Target="../tags/tag224.xml"/><Relationship Id="rId1" Type="http://schemas.openxmlformats.org/officeDocument/2006/relationships/tags" Target="../tags/tag216.xml"/></Relationships>
</file>

<file path=ppt/slides/_rels/slide18.xml.rels><?xml version="1.0" encoding="UTF-8" standalone="yes"?>
<Relationships xmlns="http://schemas.openxmlformats.org/package/2006/relationships"><Relationship Id="rId9" Type="http://schemas.openxmlformats.org/officeDocument/2006/relationships/tags" Target="../tags/tag256.xml"/><Relationship Id="rId8" Type="http://schemas.openxmlformats.org/officeDocument/2006/relationships/tags" Target="../tags/tag255.xml"/><Relationship Id="rId7" Type="http://schemas.openxmlformats.org/officeDocument/2006/relationships/tags" Target="../tags/tag254.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35" Type="http://schemas.openxmlformats.org/officeDocument/2006/relationships/notesSlide" Target="../notesSlides/notesSlide10.xml"/><Relationship Id="rId34" Type="http://schemas.openxmlformats.org/officeDocument/2006/relationships/slideLayout" Target="../slideLayouts/slideLayout6.xml"/><Relationship Id="rId33" Type="http://schemas.openxmlformats.org/officeDocument/2006/relationships/tags" Target="../tags/tag279.xml"/><Relationship Id="rId32" Type="http://schemas.openxmlformats.org/officeDocument/2006/relationships/tags" Target="../tags/tag278.xml"/><Relationship Id="rId31" Type="http://schemas.openxmlformats.org/officeDocument/2006/relationships/tags" Target="../tags/tag277.xml"/><Relationship Id="rId30" Type="http://schemas.openxmlformats.org/officeDocument/2006/relationships/image" Target="../media/image20.jpeg"/><Relationship Id="rId3" Type="http://schemas.openxmlformats.org/officeDocument/2006/relationships/tags" Target="../tags/tag250.xml"/><Relationship Id="rId29" Type="http://schemas.openxmlformats.org/officeDocument/2006/relationships/tags" Target="../tags/tag276.xml"/><Relationship Id="rId28" Type="http://schemas.openxmlformats.org/officeDocument/2006/relationships/tags" Target="../tags/tag275.xml"/><Relationship Id="rId27" Type="http://schemas.openxmlformats.org/officeDocument/2006/relationships/tags" Target="../tags/tag274.xml"/><Relationship Id="rId26" Type="http://schemas.openxmlformats.org/officeDocument/2006/relationships/tags" Target="../tags/tag273.xml"/><Relationship Id="rId25" Type="http://schemas.openxmlformats.org/officeDocument/2006/relationships/tags" Target="../tags/tag272.xml"/><Relationship Id="rId24" Type="http://schemas.openxmlformats.org/officeDocument/2006/relationships/tags" Target="../tags/tag271.xml"/><Relationship Id="rId23" Type="http://schemas.openxmlformats.org/officeDocument/2006/relationships/tags" Target="../tags/tag270.xml"/><Relationship Id="rId22" Type="http://schemas.openxmlformats.org/officeDocument/2006/relationships/tags" Target="../tags/tag269.xml"/><Relationship Id="rId21" Type="http://schemas.openxmlformats.org/officeDocument/2006/relationships/tags" Target="../tags/tag268.xml"/><Relationship Id="rId20" Type="http://schemas.openxmlformats.org/officeDocument/2006/relationships/tags" Target="../tags/tag267.xml"/><Relationship Id="rId2" Type="http://schemas.openxmlformats.org/officeDocument/2006/relationships/tags" Target="../tags/tag249.xml"/><Relationship Id="rId19" Type="http://schemas.openxmlformats.org/officeDocument/2006/relationships/tags" Target="../tags/tag266.xml"/><Relationship Id="rId18" Type="http://schemas.openxmlformats.org/officeDocument/2006/relationships/tags" Target="../tags/tag265.xml"/><Relationship Id="rId17" Type="http://schemas.openxmlformats.org/officeDocument/2006/relationships/tags" Target="../tags/tag264.xml"/><Relationship Id="rId16" Type="http://schemas.openxmlformats.org/officeDocument/2006/relationships/tags" Target="../tags/tag263.xml"/><Relationship Id="rId15" Type="http://schemas.openxmlformats.org/officeDocument/2006/relationships/tags" Target="../tags/tag262.xml"/><Relationship Id="rId14" Type="http://schemas.openxmlformats.org/officeDocument/2006/relationships/tags" Target="../tags/tag261.xml"/><Relationship Id="rId13" Type="http://schemas.openxmlformats.org/officeDocument/2006/relationships/tags" Target="../tags/tag260.xml"/><Relationship Id="rId12" Type="http://schemas.openxmlformats.org/officeDocument/2006/relationships/tags" Target="../tags/tag259.xml"/><Relationship Id="rId11" Type="http://schemas.openxmlformats.org/officeDocument/2006/relationships/tags" Target="../tags/tag258.xml"/><Relationship Id="rId10" Type="http://schemas.openxmlformats.org/officeDocument/2006/relationships/tags" Target="../tags/tag257.xml"/><Relationship Id="rId1" Type="http://schemas.openxmlformats.org/officeDocument/2006/relationships/tags" Target="../tags/tag248.xml"/></Relationships>
</file>

<file path=ppt/slides/_rels/slide19.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37" Type="http://schemas.openxmlformats.org/officeDocument/2006/relationships/notesSlide" Target="../notesSlides/notesSlide11.xml"/><Relationship Id="rId36" Type="http://schemas.openxmlformats.org/officeDocument/2006/relationships/slideLayout" Target="../slideLayouts/slideLayout2.xml"/><Relationship Id="rId35" Type="http://schemas.openxmlformats.org/officeDocument/2006/relationships/tags" Target="../tags/tag314.xml"/><Relationship Id="rId34" Type="http://schemas.openxmlformats.org/officeDocument/2006/relationships/tags" Target="../tags/tag313.xml"/><Relationship Id="rId33" Type="http://schemas.openxmlformats.org/officeDocument/2006/relationships/tags" Target="../tags/tag312.xml"/><Relationship Id="rId32" Type="http://schemas.openxmlformats.org/officeDocument/2006/relationships/tags" Target="../tags/tag311.xml"/><Relationship Id="rId31" Type="http://schemas.openxmlformats.org/officeDocument/2006/relationships/tags" Target="../tags/tag310.xml"/><Relationship Id="rId30" Type="http://schemas.openxmlformats.org/officeDocument/2006/relationships/tags" Target="../tags/tag309.xml"/><Relationship Id="rId3" Type="http://schemas.openxmlformats.org/officeDocument/2006/relationships/tags" Target="../tags/tag282.xml"/><Relationship Id="rId29" Type="http://schemas.openxmlformats.org/officeDocument/2006/relationships/tags" Target="../tags/tag308.xml"/><Relationship Id="rId28" Type="http://schemas.openxmlformats.org/officeDocument/2006/relationships/tags" Target="../tags/tag307.xml"/><Relationship Id="rId27" Type="http://schemas.openxmlformats.org/officeDocument/2006/relationships/tags" Target="../tags/tag306.xml"/><Relationship Id="rId26" Type="http://schemas.openxmlformats.org/officeDocument/2006/relationships/tags" Target="../tags/tag305.xml"/><Relationship Id="rId25" Type="http://schemas.openxmlformats.org/officeDocument/2006/relationships/tags" Target="../tags/tag304.xml"/><Relationship Id="rId24" Type="http://schemas.openxmlformats.org/officeDocument/2006/relationships/tags" Target="../tags/tag303.xml"/><Relationship Id="rId23" Type="http://schemas.openxmlformats.org/officeDocument/2006/relationships/tags" Target="../tags/tag302.xml"/><Relationship Id="rId22" Type="http://schemas.openxmlformats.org/officeDocument/2006/relationships/tags" Target="../tags/tag301.xml"/><Relationship Id="rId21" Type="http://schemas.openxmlformats.org/officeDocument/2006/relationships/tags" Target="../tags/tag300.xml"/><Relationship Id="rId20" Type="http://schemas.openxmlformats.org/officeDocument/2006/relationships/tags" Target="../tags/tag299.xml"/><Relationship Id="rId2" Type="http://schemas.openxmlformats.org/officeDocument/2006/relationships/tags" Target="../tags/tag281.xml"/><Relationship Id="rId19" Type="http://schemas.openxmlformats.org/officeDocument/2006/relationships/tags" Target="../tags/tag298.xml"/><Relationship Id="rId18" Type="http://schemas.openxmlformats.org/officeDocument/2006/relationships/tags" Target="../tags/tag297.xml"/><Relationship Id="rId17" Type="http://schemas.openxmlformats.org/officeDocument/2006/relationships/tags" Target="../tags/tag296.xml"/><Relationship Id="rId16" Type="http://schemas.openxmlformats.org/officeDocument/2006/relationships/tags" Target="../tags/tag295.xml"/><Relationship Id="rId15" Type="http://schemas.openxmlformats.org/officeDocument/2006/relationships/tags" Target="../tags/tag294.xml"/><Relationship Id="rId14" Type="http://schemas.openxmlformats.org/officeDocument/2006/relationships/tags" Target="../tags/tag293.xml"/><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0.xml"/></Relationships>
</file>

<file path=ppt/slides/_rels/slide2.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4" Type="http://schemas.openxmlformats.org/officeDocument/2006/relationships/notesSlide" Target="../notesSlides/notesSlide2.xml"/><Relationship Id="rId13" Type="http://schemas.openxmlformats.org/officeDocument/2006/relationships/slideLayout" Target="../slideLayouts/slideLayout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8.xml"/></Relationships>
</file>

<file path=ppt/slides/_rels/slide20.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 Id="rId30" Type="http://schemas.openxmlformats.org/officeDocument/2006/relationships/slideLayout" Target="../slideLayouts/slideLayout2.xml"/><Relationship Id="rId3" Type="http://schemas.openxmlformats.org/officeDocument/2006/relationships/tags" Target="../tags/tag317.xml"/><Relationship Id="rId29" Type="http://schemas.openxmlformats.org/officeDocument/2006/relationships/tags" Target="../tags/tag343.xml"/><Relationship Id="rId28" Type="http://schemas.openxmlformats.org/officeDocument/2006/relationships/tags" Target="../tags/tag342.xml"/><Relationship Id="rId27" Type="http://schemas.openxmlformats.org/officeDocument/2006/relationships/tags" Target="../tags/tag341.xml"/><Relationship Id="rId26" Type="http://schemas.openxmlformats.org/officeDocument/2006/relationships/tags" Target="../tags/tag340.xml"/><Relationship Id="rId25" Type="http://schemas.openxmlformats.org/officeDocument/2006/relationships/tags" Target="../tags/tag339.xml"/><Relationship Id="rId24" Type="http://schemas.openxmlformats.org/officeDocument/2006/relationships/tags" Target="../tags/tag338.xml"/><Relationship Id="rId23" Type="http://schemas.openxmlformats.org/officeDocument/2006/relationships/tags" Target="../tags/tag337.xml"/><Relationship Id="rId22" Type="http://schemas.openxmlformats.org/officeDocument/2006/relationships/tags" Target="../tags/tag336.xml"/><Relationship Id="rId21" Type="http://schemas.openxmlformats.org/officeDocument/2006/relationships/tags" Target="../tags/tag335.xml"/><Relationship Id="rId20" Type="http://schemas.openxmlformats.org/officeDocument/2006/relationships/tags" Target="../tags/tag334.xml"/><Relationship Id="rId2" Type="http://schemas.openxmlformats.org/officeDocument/2006/relationships/tags" Target="../tags/tag316.xml"/><Relationship Id="rId19" Type="http://schemas.openxmlformats.org/officeDocument/2006/relationships/tags" Target="../tags/tag333.xml"/><Relationship Id="rId18" Type="http://schemas.openxmlformats.org/officeDocument/2006/relationships/tags" Target="../tags/tag332.xml"/><Relationship Id="rId17" Type="http://schemas.openxmlformats.org/officeDocument/2006/relationships/tags" Target="../tags/tag331.xml"/><Relationship Id="rId16" Type="http://schemas.openxmlformats.org/officeDocument/2006/relationships/tags" Target="../tags/tag330.xml"/><Relationship Id="rId15" Type="http://schemas.openxmlformats.org/officeDocument/2006/relationships/tags" Target="../tags/tag329.xml"/><Relationship Id="rId14" Type="http://schemas.openxmlformats.org/officeDocument/2006/relationships/tags" Target="../tags/tag328.xml"/><Relationship Id="rId13" Type="http://schemas.openxmlformats.org/officeDocument/2006/relationships/tags" Target="../tags/tag327.xml"/><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tags" Target="../tags/tag315.xml"/></Relationships>
</file>

<file path=ppt/slides/_rels/slide21.xml.rels><?xml version="1.0" encoding="UTF-8" standalone="yes"?>
<Relationships xmlns="http://schemas.openxmlformats.org/package/2006/relationships"><Relationship Id="rId9" Type="http://schemas.openxmlformats.org/officeDocument/2006/relationships/tags" Target="../tags/tag352.xml"/><Relationship Id="rId8" Type="http://schemas.openxmlformats.org/officeDocument/2006/relationships/tags" Target="../tags/tag351.xml"/><Relationship Id="rId7" Type="http://schemas.openxmlformats.org/officeDocument/2006/relationships/tags" Target="../tags/tag350.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3" Type="http://schemas.openxmlformats.org/officeDocument/2006/relationships/tags" Target="../tags/tag346.xml"/><Relationship Id="rId23" Type="http://schemas.openxmlformats.org/officeDocument/2006/relationships/notesSlide" Target="../notesSlides/notesSlide12.xml"/><Relationship Id="rId22" Type="http://schemas.openxmlformats.org/officeDocument/2006/relationships/slideLayout" Target="../slideLayouts/slideLayout2.xml"/><Relationship Id="rId21" Type="http://schemas.openxmlformats.org/officeDocument/2006/relationships/tags" Target="../tags/tag364.xml"/><Relationship Id="rId20" Type="http://schemas.openxmlformats.org/officeDocument/2006/relationships/tags" Target="../tags/tag363.xml"/><Relationship Id="rId2" Type="http://schemas.openxmlformats.org/officeDocument/2006/relationships/tags" Target="../tags/tag345.xml"/><Relationship Id="rId19" Type="http://schemas.openxmlformats.org/officeDocument/2006/relationships/tags" Target="../tags/tag362.xml"/><Relationship Id="rId18" Type="http://schemas.openxmlformats.org/officeDocument/2006/relationships/tags" Target="../tags/tag361.xml"/><Relationship Id="rId17" Type="http://schemas.openxmlformats.org/officeDocument/2006/relationships/tags" Target="../tags/tag360.xml"/><Relationship Id="rId16" Type="http://schemas.openxmlformats.org/officeDocument/2006/relationships/tags" Target="../tags/tag359.xml"/><Relationship Id="rId15" Type="http://schemas.openxmlformats.org/officeDocument/2006/relationships/tags" Target="../tags/tag358.xml"/><Relationship Id="rId14" Type="http://schemas.openxmlformats.org/officeDocument/2006/relationships/tags" Target="../tags/tag357.xml"/><Relationship Id="rId13" Type="http://schemas.openxmlformats.org/officeDocument/2006/relationships/tags" Target="../tags/tag356.xml"/><Relationship Id="rId12" Type="http://schemas.openxmlformats.org/officeDocument/2006/relationships/tags" Target="../tags/tag355.xml"/><Relationship Id="rId11" Type="http://schemas.openxmlformats.org/officeDocument/2006/relationships/tags" Target="../tags/tag354.xml"/><Relationship Id="rId10" Type="http://schemas.openxmlformats.org/officeDocument/2006/relationships/tags" Target="../tags/tag353.xml"/><Relationship Id="rId1" Type="http://schemas.openxmlformats.org/officeDocument/2006/relationships/tags" Target="../tags/tag344.xml"/></Relationships>
</file>

<file path=ppt/slides/_rels/slide22.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5" Type="http://schemas.openxmlformats.org/officeDocument/2006/relationships/notesSlide" Target="../notesSlides/notesSlide13.xml"/><Relationship Id="rId24" Type="http://schemas.openxmlformats.org/officeDocument/2006/relationships/slideLayout" Target="../slideLayouts/slideLayout2.xml"/><Relationship Id="rId23" Type="http://schemas.openxmlformats.org/officeDocument/2006/relationships/tags" Target="../tags/tag387.xml"/><Relationship Id="rId22" Type="http://schemas.openxmlformats.org/officeDocument/2006/relationships/tags" Target="../tags/tag386.xml"/><Relationship Id="rId21" Type="http://schemas.openxmlformats.org/officeDocument/2006/relationships/tags" Target="../tags/tag385.xml"/><Relationship Id="rId20" Type="http://schemas.openxmlformats.org/officeDocument/2006/relationships/tags" Target="../tags/tag384.xml"/><Relationship Id="rId2" Type="http://schemas.openxmlformats.org/officeDocument/2006/relationships/tags" Target="../tags/tag366.xml"/><Relationship Id="rId19" Type="http://schemas.openxmlformats.org/officeDocument/2006/relationships/tags" Target="../tags/tag383.xml"/><Relationship Id="rId18" Type="http://schemas.openxmlformats.org/officeDocument/2006/relationships/tags" Target="../tags/tag382.xml"/><Relationship Id="rId17" Type="http://schemas.openxmlformats.org/officeDocument/2006/relationships/tags" Target="../tags/tag381.xml"/><Relationship Id="rId16" Type="http://schemas.openxmlformats.org/officeDocument/2006/relationships/tags" Target="../tags/tag380.xml"/><Relationship Id="rId15" Type="http://schemas.openxmlformats.org/officeDocument/2006/relationships/tags" Target="../tags/tag379.xml"/><Relationship Id="rId14" Type="http://schemas.openxmlformats.org/officeDocument/2006/relationships/tags" Target="../tags/tag378.xml"/><Relationship Id="rId13" Type="http://schemas.openxmlformats.org/officeDocument/2006/relationships/tags" Target="../tags/tag377.xml"/><Relationship Id="rId12" Type="http://schemas.openxmlformats.org/officeDocument/2006/relationships/tags" Target="../tags/tag376.xml"/><Relationship Id="rId11" Type="http://schemas.openxmlformats.org/officeDocument/2006/relationships/tags" Target="../tags/tag375.xml"/><Relationship Id="rId10" Type="http://schemas.openxmlformats.org/officeDocument/2006/relationships/tags" Target="../tags/tag374.xml"/><Relationship Id="rId1" Type="http://schemas.openxmlformats.org/officeDocument/2006/relationships/tags" Target="../tags/tag365.xml"/></Relationships>
</file>

<file path=ppt/slides/_rels/slide23.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image" Target="../media/image21.jpeg"/><Relationship Id="rId2" Type="http://schemas.openxmlformats.org/officeDocument/2006/relationships/tags" Target="../tags/tag389.xml"/><Relationship Id="rId17" Type="http://schemas.openxmlformats.org/officeDocument/2006/relationships/notesSlide" Target="../notesSlides/notesSlide14.xml"/><Relationship Id="rId16" Type="http://schemas.openxmlformats.org/officeDocument/2006/relationships/slideLayout" Target="../slideLayouts/slideLayout3.xml"/><Relationship Id="rId15" Type="http://schemas.openxmlformats.org/officeDocument/2006/relationships/tags" Target="../tags/tag401.xml"/><Relationship Id="rId14" Type="http://schemas.openxmlformats.org/officeDocument/2006/relationships/tags" Target="../tags/tag400.xml"/><Relationship Id="rId13" Type="http://schemas.openxmlformats.org/officeDocument/2006/relationships/tags" Target="../tags/tag399.xml"/><Relationship Id="rId12" Type="http://schemas.openxmlformats.org/officeDocument/2006/relationships/tags" Target="../tags/tag398.xml"/><Relationship Id="rId11" Type="http://schemas.openxmlformats.org/officeDocument/2006/relationships/tags" Target="../tags/tag397.xml"/><Relationship Id="rId10" Type="http://schemas.openxmlformats.org/officeDocument/2006/relationships/tags" Target="../tags/tag396.xml"/><Relationship Id="rId1" Type="http://schemas.openxmlformats.org/officeDocument/2006/relationships/tags" Target="../tags/tag38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tags" Target="../tags/tag403.xml"/><Relationship Id="rId1" Type="http://schemas.openxmlformats.org/officeDocument/2006/relationships/tags" Target="../tags/tag402.xml"/></Relationships>
</file>

<file path=ppt/slides/_rels/slide3.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notesSlide" Target="../notesSlides/notesSlide3.xml"/><Relationship Id="rId10" Type="http://schemas.openxmlformats.org/officeDocument/2006/relationships/slideLayout" Target="../slideLayouts/slideLayout15.xml"/><Relationship Id="rId1" Type="http://schemas.openxmlformats.org/officeDocument/2006/relationships/tags" Target="../tags/tag110.xml"/></Relationships>
</file>

<file path=ppt/slides/_rels/slide4.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image" Target="../media/image5.png"/><Relationship Id="rId7" Type="http://schemas.openxmlformats.org/officeDocument/2006/relationships/image" Target="../media/image4.png"/><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1" Type="http://schemas.openxmlformats.org/officeDocument/2006/relationships/notesSlide" Target="../notesSlides/notesSlide4.xml"/><Relationship Id="rId10" Type="http://schemas.openxmlformats.org/officeDocument/2006/relationships/slideLayout" Target="../slideLayouts/slideLayout3.xml"/><Relationship Id="rId1" Type="http://schemas.openxmlformats.org/officeDocument/2006/relationships/tags" Target="../tags/tag11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custDataLst>
              <p:tags r:id="rId1"/>
            </p:custDataLst>
          </p:nvPr>
        </p:nvSpPr>
        <p:spPr>
          <a:xfrm>
            <a:off x="2749550" y="2344738"/>
            <a:ext cx="6677025" cy="901700"/>
          </a:xfrm>
        </p:spPr>
        <p:txBody>
          <a:bodyPr vert="horz" wrap="square" lIns="91440" tIns="45720" rIns="91440" bIns="45720" numCol="1" anchor="b" anchorCtr="0" compatLnSpc="1"/>
          <a:lstStyle/>
          <a:p>
            <a:pPr marL="0" marR="0" lvl="0" indent="0" algn="ctr" defTabSz="914400" rtl="0" eaLnBrk="1" fontAlgn="auto" latinLnBrk="0" hangingPunct="1">
              <a:lnSpc>
                <a:spcPct val="120000"/>
              </a:lnSpc>
              <a:spcBef>
                <a:spcPct val="0"/>
              </a:spcBef>
              <a:spcAft>
                <a:spcPct val="0"/>
              </a:spcAft>
              <a:buClrTx/>
              <a:buSzTx/>
              <a:buFontTx/>
              <a:buNone/>
              <a:defRPr/>
            </a:pPr>
            <a:r>
              <a:rPr kumimoji="0" lang="en-US" altLang="zh-CN" sz="3600" b="1" i="0" u="none" strike="noStrike" kern="1200" cap="none" spc="0" normalizeH="0" baseline="0" noProof="1">
                <a:ln>
                  <a:noFill/>
                </a:ln>
                <a:solidFill>
                  <a:schemeClr val="tx1">
                    <a:lumMod val="65000"/>
                    <a:lumOff val="35000"/>
                  </a:schemeClr>
                </a:solidFill>
                <a:effectLst/>
                <a:uLnTx/>
                <a:uFillTx/>
                <a:latin typeface="黑体" pitchFamily="49" charset="-122"/>
                <a:ea typeface="黑体" pitchFamily="49" charset="-122"/>
                <a:cs typeface="+mj-cs"/>
              </a:rPr>
              <a:t>Linux</a:t>
            </a:r>
            <a:r>
              <a:rPr kumimoji="0" lang="zh-CN" altLang="en-US" sz="3600" b="1" i="0" u="none" strike="noStrike" kern="1200" cap="none" spc="0" normalizeH="0" baseline="0" noProof="1">
                <a:ln>
                  <a:noFill/>
                </a:ln>
                <a:solidFill>
                  <a:schemeClr val="tx1">
                    <a:lumMod val="65000"/>
                    <a:lumOff val="35000"/>
                  </a:schemeClr>
                </a:solidFill>
                <a:effectLst/>
                <a:uLnTx/>
                <a:uFillTx/>
                <a:latin typeface="黑体" pitchFamily="49" charset="-122"/>
                <a:ea typeface="黑体" pitchFamily="49" charset="-122"/>
                <a:cs typeface="+mj-cs"/>
              </a:rPr>
              <a:t>下基于</a:t>
            </a:r>
            <a:r>
              <a:rPr kumimoji="0" lang="en-US" altLang="zh-CN" sz="3600" b="1" i="0" u="none" strike="noStrike" kern="1200" cap="none" spc="0" normalizeH="0" baseline="0" noProof="1">
                <a:ln>
                  <a:noFill/>
                </a:ln>
                <a:solidFill>
                  <a:schemeClr val="tx1">
                    <a:lumMod val="65000"/>
                    <a:lumOff val="35000"/>
                  </a:schemeClr>
                </a:solidFill>
                <a:effectLst/>
                <a:uLnTx/>
                <a:uFillTx/>
                <a:latin typeface="黑体" pitchFamily="49" charset="-122"/>
                <a:ea typeface="黑体" pitchFamily="49" charset="-122"/>
                <a:cs typeface="+mj-cs"/>
              </a:rPr>
              <a:t>QT</a:t>
            </a:r>
            <a:r>
              <a:rPr kumimoji="0" lang="zh-CN" altLang="en-US" sz="3600" b="1" i="0" u="none" strike="noStrike" kern="1200" cap="none" spc="0" normalizeH="0" baseline="0" noProof="1">
                <a:ln>
                  <a:noFill/>
                </a:ln>
                <a:solidFill>
                  <a:schemeClr val="tx1">
                    <a:lumMod val="65000"/>
                    <a:lumOff val="35000"/>
                  </a:schemeClr>
                </a:solidFill>
                <a:effectLst/>
                <a:uLnTx/>
                <a:uFillTx/>
                <a:latin typeface="黑体" pitchFamily="49" charset="-122"/>
                <a:ea typeface="黑体" pitchFamily="49" charset="-122"/>
                <a:cs typeface="+mj-cs"/>
              </a:rPr>
              <a:t>的聊天室实现</a:t>
            </a:r>
            <a:endParaRPr kumimoji="0" lang="zh-CN" altLang="en-US" sz="3600" b="1" i="0" u="none" strike="noStrike" kern="1200" cap="none" spc="0" normalizeH="0" baseline="0" noProof="1">
              <a:ln>
                <a:noFill/>
              </a:ln>
              <a:solidFill>
                <a:schemeClr val="tx1">
                  <a:lumMod val="65000"/>
                  <a:lumOff val="35000"/>
                </a:schemeClr>
              </a:solidFill>
              <a:effectLst/>
              <a:uLnTx/>
              <a:uFillTx/>
              <a:latin typeface="黑体" pitchFamily="49" charset="-122"/>
              <a:ea typeface="黑体" pitchFamily="49" charset="-122"/>
              <a:cs typeface="+mj-cs"/>
            </a:endParaRPr>
          </a:p>
        </p:txBody>
      </p:sp>
      <p:sp>
        <p:nvSpPr>
          <p:cNvPr id="13314" name="副标题 3"/>
          <p:cNvSpPr>
            <a:spLocks noGrp="1"/>
          </p:cNvSpPr>
          <p:nvPr>
            <p:ph type="subTitle" idx="1"/>
            <p:custDataLst>
              <p:tags r:id="rId2"/>
            </p:custDataLst>
          </p:nvPr>
        </p:nvSpPr>
        <p:spPr>
          <a:xfrm>
            <a:off x="2749550" y="3295650"/>
            <a:ext cx="6677025" cy="590550"/>
          </a:xfrm>
        </p:spPr>
        <p:txBody>
          <a:bodyPr vert="horz" wrap="square" lIns="91440" tIns="45720" rIns="91440" bIns="45720" anchor="t" anchorCtr="0"/>
          <a:p>
            <a:pPr eaLnBrk="1" hangingPunct="1"/>
            <a:r>
              <a:rPr lang="zh-CN" altLang="da-DK" kern="1200" dirty="0">
                <a:solidFill>
                  <a:srgbClr val="808080"/>
                </a:solidFill>
                <a:latin typeface="黑体" pitchFamily="49" charset="-122"/>
                <a:ea typeface="黑体" pitchFamily="49" charset="-122"/>
                <a:cs typeface="+mn-cs"/>
              </a:rPr>
              <a:t>智能</a:t>
            </a:r>
            <a:r>
              <a:rPr lang="en-US" altLang="zh-CN" kern="1200" dirty="0">
                <a:solidFill>
                  <a:srgbClr val="808080"/>
                </a:solidFill>
                <a:latin typeface="黑体" pitchFamily="49" charset="-122"/>
                <a:ea typeface="黑体" pitchFamily="49" charset="-122"/>
                <a:cs typeface="+mn-cs"/>
              </a:rPr>
              <a:t>173 </a:t>
            </a:r>
            <a:r>
              <a:rPr lang="zh-CN" altLang="en-US" kern="1200" dirty="0">
                <a:solidFill>
                  <a:srgbClr val="808080"/>
                </a:solidFill>
                <a:latin typeface="黑体" pitchFamily="49" charset="-122"/>
                <a:ea typeface="黑体" pitchFamily="49" charset="-122"/>
                <a:cs typeface="+mn-cs"/>
              </a:rPr>
              <a:t>莫廷钰</a:t>
            </a:r>
            <a:endParaRPr lang="zh-CN" altLang="en-US" kern="1200" dirty="0">
              <a:solidFill>
                <a:srgbClr val="808080"/>
              </a:solidFill>
              <a:latin typeface="黑体" pitchFamily="49" charset="-122"/>
              <a:ea typeface="黑体" pitchFamily="49" charset="-122"/>
              <a:cs typeface="+mn-cs"/>
            </a:endParaRPr>
          </a:p>
        </p:txBody>
      </p:sp>
      <p:pic>
        <p:nvPicPr>
          <p:cNvPr id="13316" name="图片 2"/>
          <p:cNvPicPr>
            <a:picLocks noChangeAspect="1"/>
          </p:cNvPicPr>
          <p:nvPr/>
        </p:nvPicPr>
        <p:blipFill>
          <a:blip r:embed="rId3"/>
          <a:stretch>
            <a:fillRect/>
          </a:stretch>
        </p:blipFill>
        <p:spPr>
          <a:xfrm>
            <a:off x="5341938" y="3886200"/>
            <a:ext cx="1509712" cy="847725"/>
          </a:xfrm>
          <a:prstGeom prst="rect">
            <a:avLst/>
          </a:prstGeom>
          <a:noFill/>
          <a:ln w="9525">
            <a:noFill/>
          </a:ln>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Server</a:t>
            </a:r>
            <a:r>
              <a:rPr lang="zh-CN" altLang="en-US">
                <a:sym typeface="+mn-ea"/>
              </a:rPr>
              <a:t>实现</a:t>
            </a:r>
            <a:endParaRPr lang="zh-CN" altLang="en-US">
              <a:sym typeface="+mn-ea"/>
            </a:endParaRPr>
          </a:p>
        </p:txBody>
      </p:sp>
      <p:sp>
        <p:nvSpPr>
          <p:cNvPr id="4" name="文本占位符 3"/>
          <p:cNvSpPr>
            <a:spLocks noGrp="1"/>
          </p:cNvSpPr>
          <p:nvPr>
            <p:ph type="body" sz="quarter" idx="13"/>
          </p:nvPr>
        </p:nvSpPr>
        <p:spPr>
          <a:xfrm>
            <a:off x="1295400" y="802640"/>
            <a:ext cx="7907020" cy="354330"/>
          </a:xfrm>
        </p:spPr>
        <p:txBody>
          <a:bodyPr/>
          <a:p>
            <a:r>
              <a:rPr lang="zh-CN"/>
              <a:t>服务器接收新的连接 </a:t>
            </a:r>
            <a:r>
              <a:rPr lang="en-US" altLang="zh-CN"/>
              <a:t>incomingConnection(int SocketDescriptor)</a:t>
            </a:r>
            <a:endParaRPr lang="en-US" altLang="zh-CN"/>
          </a:p>
        </p:txBody>
      </p:sp>
      <p:pic>
        <p:nvPicPr>
          <p:cNvPr id="6" name="内容占位符 5"/>
          <p:cNvPicPr>
            <a:picLocks noChangeAspect="1"/>
          </p:cNvPicPr>
          <p:nvPr>
            <p:ph idx="1"/>
          </p:nvPr>
        </p:nvPicPr>
        <p:blipFill>
          <a:blip r:embed="rId1"/>
          <a:stretch>
            <a:fillRect/>
          </a:stretch>
        </p:blipFill>
        <p:spPr>
          <a:xfrm>
            <a:off x="40005" y="1514475"/>
            <a:ext cx="6257925" cy="4286250"/>
          </a:xfrm>
          <a:prstGeom prst="rect">
            <a:avLst/>
          </a:prstGeom>
        </p:spPr>
      </p:pic>
      <p:sp>
        <p:nvSpPr>
          <p:cNvPr id="7" name="文本占位符 3"/>
          <p:cNvSpPr>
            <a:spLocks noGrp="1"/>
          </p:cNvSpPr>
          <p:nvPr/>
        </p:nvSpPr>
        <p:spPr>
          <a:xfrm>
            <a:off x="5878830" y="1619250"/>
            <a:ext cx="6191250" cy="4076700"/>
          </a:xfrm>
          <a:prstGeom prst="rect">
            <a:avLst/>
          </a:prstGeom>
          <a:noFill/>
          <a:ln w="9525">
            <a:noFill/>
          </a:ln>
        </p:spPr>
        <p:txBody>
          <a:bodyPr anchor="t" anchorCtr="0">
            <a:noAutofit/>
          </a:bodyPr>
          <a:lstStyle>
            <a:lvl1pPr marL="0" indent="0" algn="l" rtl="0" fontAlgn="base">
              <a:lnSpc>
                <a:spcPct val="120000"/>
              </a:lnSpc>
              <a:spcBef>
                <a:spcPts val="1000"/>
              </a:spcBef>
              <a:spcAft>
                <a:spcPct val="0"/>
              </a:spcAft>
              <a:buFont typeface="Arial" panose="020B0604020202020204" pitchFamily="34" charset="0"/>
              <a:buNone/>
              <a:defRPr sz="2000" kern="1200">
                <a:solidFill>
                  <a:schemeClr val="tx1">
                    <a:lumMod val="50000"/>
                    <a:lumOff val="50000"/>
                  </a:schemeClr>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a:t>客户端请求连接</a:t>
            </a:r>
            <a:r>
              <a:rPr lang="en-US" altLang="zh-CN" sz="1600"/>
              <a:t>——QTcpServer</a:t>
            </a:r>
            <a:r>
              <a:rPr lang="zh-CN" altLang="en-US" sz="1600"/>
              <a:t>触发</a:t>
            </a:r>
            <a:r>
              <a:rPr lang="en-US" altLang="zh-CN" sz="1600"/>
              <a:t>incomingConnection()</a:t>
            </a:r>
            <a:r>
              <a:rPr lang="zh-CN" altLang="en-US" sz="1600"/>
              <a:t>函数</a:t>
            </a:r>
            <a:endParaRPr lang="zh-CN" altLang="en-US" sz="1600"/>
          </a:p>
          <a:p>
            <a:r>
              <a:rPr lang="en-US" altLang="zh-CN" sz="1600"/>
              <a:t>1.</a:t>
            </a:r>
            <a:r>
              <a:rPr lang="zh-CN" altLang="en-US" sz="1600"/>
              <a:t>根据</a:t>
            </a:r>
            <a:r>
              <a:rPr lang="en-US" altLang="zh-CN" sz="1600"/>
              <a:t>Tcp</a:t>
            </a:r>
            <a:r>
              <a:rPr lang="zh-CN" altLang="en-US" sz="1600"/>
              <a:t>的机制，创建一个新的套接字与该客户端通信</a:t>
            </a:r>
            <a:endParaRPr lang="zh-CN" altLang="en-US" sz="1600"/>
          </a:p>
          <a:p>
            <a:r>
              <a:rPr lang="en-US" altLang="zh-CN" sz="1600"/>
              <a:t>2.</a:t>
            </a:r>
            <a:r>
              <a:rPr lang="zh-CN" altLang="en-US" sz="1600"/>
              <a:t>连接套接字对象的</a:t>
            </a:r>
            <a:r>
              <a:rPr lang="en-US" altLang="zh-CN" sz="1600"/>
              <a:t>updateClients</a:t>
            </a:r>
            <a:r>
              <a:rPr lang="zh-CN" altLang="en-US" sz="1600"/>
              <a:t>信号和服务器端</a:t>
            </a:r>
            <a:r>
              <a:rPr lang="en-US" altLang="zh-CN" sz="1600"/>
              <a:t>UpdataClients</a:t>
            </a:r>
            <a:r>
              <a:rPr lang="zh-CN" altLang="en-US" sz="1600"/>
              <a:t>的函数</a:t>
            </a:r>
            <a:endParaRPr lang="zh-CN" altLang="en-US" sz="1600"/>
          </a:p>
          <a:p>
            <a:r>
              <a:rPr lang="en-US" altLang="zh-CN" sz="1600"/>
              <a:t>3.</a:t>
            </a:r>
            <a:r>
              <a:rPr lang="zh-CN" altLang="en-US" sz="1600"/>
              <a:t>连接套接字对象中</a:t>
            </a:r>
            <a:r>
              <a:rPr lang="en-US" altLang="zh-CN" sz="1600"/>
              <a:t>disconnected</a:t>
            </a:r>
            <a:r>
              <a:rPr lang="zh-CN" altLang="en-US" sz="1600"/>
              <a:t>断开通信的信号和服务器</a:t>
            </a:r>
            <a:r>
              <a:rPr lang="en-US" altLang="zh-CN" sz="1600"/>
              <a:t>slotDisconnected</a:t>
            </a:r>
            <a:r>
              <a:rPr lang="zh-CN" altLang="en-US" sz="1600"/>
              <a:t>函数</a:t>
            </a:r>
            <a:endParaRPr lang="zh-CN" altLang="en-US" sz="1600"/>
          </a:p>
          <a:p>
            <a:r>
              <a:rPr lang="en-US" altLang="zh-CN" sz="1600"/>
              <a:t>4.</a:t>
            </a:r>
            <a:r>
              <a:rPr lang="zh-CN" altLang="en-US" sz="1600"/>
              <a:t>将客户端的套接字描述符设为套接字对象的参数</a:t>
            </a:r>
            <a:endParaRPr lang="zh-CN" altLang="en-US" sz="1600"/>
          </a:p>
          <a:p>
            <a:r>
              <a:rPr lang="en-US" altLang="zh-CN" sz="1600"/>
              <a:t>5.</a:t>
            </a:r>
            <a:r>
              <a:rPr lang="zh-CN" altLang="en-US" sz="1600"/>
              <a:t>将该新创建的套接字对象存入客户端套接字列表，方便后续管理</a:t>
            </a:r>
            <a:endParaRPr lang="zh-CN"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Server</a:t>
            </a:r>
            <a:r>
              <a:rPr lang="zh-CN" altLang="en-US">
                <a:sym typeface="+mn-ea"/>
              </a:rPr>
              <a:t>套接字管理</a:t>
            </a:r>
            <a:endParaRPr lang="zh-CN" altLang="en-US">
              <a:sym typeface="+mn-ea"/>
            </a:endParaRPr>
          </a:p>
        </p:txBody>
      </p:sp>
      <p:sp>
        <p:nvSpPr>
          <p:cNvPr id="4" name="文本占位符 3"/>
          <p:cNvSpPr>
            <a:spLocks noGrp="1"/>
          </p:cNvSpPr>
          <p:nvPr>
            <p:ph type="body" sz="quarter" idx="13"/>
          </p:nvPr>
        </p:nvSpPr>
        <p:spPr>
          <a:xfrm>
            <a:off x="1295400" y="802640"/>
            <a:ext cx="8209280" cy="354330"/>
          </a:xfrm>
        </p:spPr>
        <p:txBody>
          <a:bodyPr/>
          <a:p>
            <a:r>
              <a:rPr lang="zh-CN" altLang="en-US"/>
              <a:t>服务端分配给客户端的套接字类 TcpClientSocket(QObject *parent)</a:t>
            </a:r>
            <a:endParaRPr lang="zh-CN" altLang="en-US"/>
          </a:p>
        </p:txBody>
      </p:sp>
      <p:pic>
        <p:nvPicPr>
          <p:cNvPr id="6" name="内容占位符 5"/>
          <p:cNvPicPr>
            <a:picLocks noChangeAspect="1"/>
          </p:cNvPicPr>
          <p:nvPr>
            <p:ph idx="1"/>
          </p:nvPr>
        </p:nvPicPr>
        <p:blipFill>
          <a:blip r:embed="rId1"/>
          <a:stretch>
            <a:fillRect/>
          </a:stretch>
        </p:blipFill>
        <p:spPr>
          <a:xfrm>
            <a:off x="377825" y="4355465"/>
            <a:ext cx="6743700" cy="2200275"/>
          </a:xfrm>
          <a:prstGeom prst="rect">
            <a:avLst/>
          </a:prstGeom>
        </p:spPr>
      </p:pic>
      <p:pic>
        <p:nvPicPr>
          <p:cNvPr id="8" name="图片 7"/>
          <p:cNvPicPr>
            <a:picLocks noChangeAspect="1"/>
          </p:cNvPicPr>
          <p:nvPr/>
        </p:nvPicPr>
        <p:blipFill>
          <a:blip r:embed="rId2"/>
          <a:stretch>
            <a:fillRect/>
          </a:stretch>
        </p:blipFill>
        <p:spPr>
          <a:xfrm>
            <a:off x="483870" y="1483360"/>
            <a:ext cx="4019550" cy="2609850"/>
          </a:xfrm>
          <a:prstGeom prst="rect">
            <a:avLst/>
          </a:prstGeom>
        </p:spPr>
      </p:pic>
      <p:sp>
        <p:nvSpPr>
          <p:cNvPr id="7" name="文本占位符 3"/>
          <p:cNvSpPr>
            <a:spLocks noGrp="1"/>
          </p:cNvSpPr>
          <p:nvPr/>
        </p:nvSpPr>
        <p:spPr>
          <a:xfrm>
            <a:off x="4852035" y="1635760"/>
            <a:ext cx="6191250" cy="2881630"/>
          </a:xfrm>
          <a:prstGeom prst="rect">
            <a:avLst/>
          </a:prstGeom>
          <a:noFill/>
          <a:ln w="9525">
            <a:noFill/>
          </a:ln>
        </p:spPr>
        <p:txBody>
          <a:bodyPr anchor="t" anchorCtr="0">
            <a:noAutofit/>
          </a:bodyPr>
          <a:lstStyle>
            <a:lvl1pPr marL="0" indent="0" algn="l" rtl="0" fontAlgn="base">
              <a:lnSpc>
                <a:spcPct val="120000"/>
              </a:lnSpc>
              <a:spcBef>
                <a:spcPts val="1000"/>
              </a:spcBef>
              <a:spcAft>
                <a:spcPct val="0"/>
              </a:spcAft>
              <a:buFont typeface="Arial" panose="020B0604020202020204" pitchFamily="34" charset="0"/>
              <a:buNone/>
              <a:defRPr sz="2000" kern="1200">
                <a:solidFill>
                  <a:schemeClr val="tx1">
                    <a:lumMod val="50000"/>
                    <a:lumOff val="50000"/>
                  </a:schemeClr>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a:t>作用</a:t>
            </a:r>
            <a:r>
              <a:rPr lang="en-US" altLang="zh-CN" sz="1600"/>
              <a:t>:</a:t>
            </a:r>
            <a:r>
              <a:rPr lang="zh-CN" altLang="en-US" sz="1600"/>
              <a:t>定义客户端套接字类</a:t>
            </a:r>
            <a:endParaRPr lang="zh-CN" altLang="en-US" sz="1600"/>
          </a:p>
          <a:p>
            <a:r>
              <a:rPr lang="en-US" altLang="zh-CN" sz="1600"/>
              <a:t>1.</a:t>
            </a:r>
            <a:r>
              <a:rPr lang="zh-CN" altLang="en-US" sz="1600"/>
              <a:t>构造函数</a:t>
            </a:r>
            <a:r>
              <a:rPr lang="zh-CN" altLang="en-US" sz="1600">
                <a:sym typeface="+mn-ea"/>
              </a:rPr>
              <a:t>TcpClientSocket</a:t>
            </a:r>
            <a:r>
              <a:rPr lang="en-US" altLang="zh-CN" sz="1600">
                <a:sym typeface="+mn-ea"/>
              </a:rPr>
              <a:t>(*)</a:t>
            </a:r>
            <a:r>
              <a:rPr lang="zh-CN" altLang="en-US" sz="1600">
                <a:sym typeface="+mn-ea"/>
              </a:rPr>
              <a:t>指定了信号与槽的对应关系</a:t>
            </a:r>
            <a:endParaRPr lang="zh-CN" altLang="en-US" sz="1600">
              <a:sym typeface="+mn-ea"/>
            </a:endParaRPr>
          </a:p>
          <a:p>
            <a:r>
              <a:rPr lang="en-US" altLang="zh-CN" sz="1600">
                <a:sym typeface="+mn-ea"/>
              </a:rPr>
              <a:t>	</a:t>
            </a:r>
            <a:r>
              <a:rPr lang="zh-CN" altLang="en-US" sz="1600">
                <a:sym typeface="+mn-ea"/>
              </a:rPr>
              <a:t>读写准备完毕信号</a:t>
            </a:r>
            <a:r>
              <a:rPr lang="en-US" altLang="zh-CN" sz="1600">
                <a:sym typeface="+mn-ea"/>
              </a:rPr>
              <a:t>——&gt;</a:t>
            </a:r>
            <a:r>
              <a:rPr lang="zh-CN" altLang="en-US" sz="1600">
                <a:sym typeface="+mn-ea"/>
              </a:rPr>
              <a:t>数据收取槽函数</a:t>
            </a:r>
            <a:endParaRPr lang="zh-CN" altLang="en-US" sz="1600">
              <a:sym typeface="+mn-ea"/>
            </a:endParaRPr>
          </a:p>
          <a:p>
            <a:r>
              <a:rPr lang="en-US" altLang="zh-CN" sz="1600">
                <a:sym typeface="+mn-ea"/>
              </a:rPr>
              <a:t>	</a:t>
            </a:r>
            <a:r>
              <a:rPr lang="zh-CN" altLang="en-US" sz="1600">
                <a:sym typeface="+mn-ea"/>
              </a:rPr>
              <a:t>断开连接信号</a:t>
            </a:r>
            <a:r>
              <a:rPr lang="en-US" altLang="zh-CN" sz="1600">
                <a:sym typeface="+mn-ea"/>
              </a:rPr>
              <a:t>——&gt;</a:t>
            </a:r>
            <a:r>
              <a:rPr lang="zh-CN" altLang="en-US" sz="1600">
                <a:sym typeface="+mn-ea"/>
              </a:rPr>
              <a:t>断开连接函数</a:t>
            </a:r>
            <a:endParaRPr lang="zh-CN" altLang="en-US" sz="1600">
              <a:sym typeface="+mn-ea"/>
            </a:endParaRPr>
          </a:p>
          <a:p>
            <a:r>
              <a:rPr lang="en-US" altLang="zh-CN" sz="1600"/>
              <a:t>2.dataReceived</a:t>
            </a:r>
            <a:r>
              <a:rPr lang="zh-CN" altLang="en-US" sz="1600"/>
              <a:t>槽函数：用于服务端收取数据并转送到客户端</a:t>
            </a:r>
            <a:endParaRPr lang="zh-CN" altLang="en-US" sz="1600"/>
          </a:p>
          <a:p>
            <a:r>
              <a:rPr lang="en-US" altLang="zh-CN" sz="1600"/>
              <a:t>3.disconnected</a:t>
            </a:r>
            <a:r>
              <a:rPr lang="zh-CN" altLang="en-US" sz="1600"/>
              <a:t>槽函数：用于客户端与服务端断开连接</a:t>
            </a:r>
            <a:endParaRPr lang="zh-CN" altLang="en-US" sz="1600"/>
          </a:p>
          <a:p>
            <a:endParaRPr lang="zh-CN"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Server</a:t>
            </a:r>
            <a:r>
              <a:rPr lang="zh-CN" altLang="en-US">
                <a:sym typeface="+mn-ea"/>
              </a:rPr>
              <a:t>实现</a:t>
            </a:r>
            <a:endParaRPr lang="zh-CN" altLang="en-US"/>
          </a:p>
        </p:txBody>
      </p:sp>
      <p:sp>
        <p:nvSpPr>
          <p:cNvPr id="4" name="文本占位符 3"/>
          <p:cNvSpPr>
            <a:spLocks noGrp="1"/>
          </p:cNvSpPr>
          <p:nvPr>
            <p:ph type="body" sz="quarter" idx="13"/>
          </p:nvPr>
        </p:nvSpPr>
        <p:spPr>
          <a:xfrm>
            <a:off x="1295400" y="802640"/>
            <a:ext cx="7107555" cy="354330"/>
          </a:xfrm>
        </p:spPr>
        <p:txBody>
          <a:bodyPr/>
          <a:p>
            <a:r>
              <a:rPr lang="zh-CN" altLang="en-US"/>
              <a:t>更新客户端信息 updateClients(QString msg,int length)</a:t>
            </a:r>
            <a:endParaRPr lang="zh-CN" altLang="en-US"/>
          </a:p>
        </p:txBody>
      </p:sp>
      <p:sp>
        <p:nvSpPr>
          <p:cNvPr id="7" name="文本占位符 3"/>
          <p:cNvSpPr>
            <a:spLocks noGrp="1"/>
          </p:cNvSpPr>
          <p:nvPr/>
        </p:nvSpPr>
        <p:spPr>
          <a:xfrm>
            <a:off x="5929630" y="1965960"/>
            <a:ext cx="6191250" cy="4076700"/>
          </a:xfrm>
          <a:prstGeom prst="rect">
            <a:avLst/>
          </a:prstGeom>
          <a:noFill/>
          <a:ln w="9525">
            <a:noFill/>
          </a:ln>
        </p:spPr>
        <p:txBody>
          <a:bodyPr anchor="t" anchorCtr="0">
            <a:noAutofit/>
          </a:bodyPr>
          <a:lstStyle>
            <a:lvl1pPr marL="0" indent="0" algn="l" rtl="0" fontAlgn="base">
              <a:lnSpc>
                <a:spcPct val="120000"/>
              </a:lnSpc>
              <a:spcBef>
                <a:spcPts val="1000"/>
              </a:spcBef>
              <a:spcAft>
                <a:spcPct val="0"/>
              </a:spcAft>
              <a:buFont typeface="Arial" panose="020B0604020202020204" pitchFamily="34" charset="0"/>
              <a:buNone/>
              <a:defRPr sz="2000" kern="1200">
                <a:solidFill>
                  <a:schemeClr val="tx1">
                    <a:lumMod val="50000"/>
                    <a:lumOff val="50000"/>
                  </a:schemeClr>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a:t>作用</a:t>
            </a:r>
            <a:r>
              <a:rPr lang="en-US" altLang="zh-CN" sz="1600"/>
              <a:t>:</a:t>
            </a:r>
            <a:r>
              <a:rPr lang="zh-CN" altLang="en-US" sz="1600"/>
              <a:t>将任意客户端发来的信息</a:t>
            </a:r>
            <a:r>
              <a:rPr lang="en-US" altLang="zh-CN" sz="1600"/>
              <a:t>(msg)</a:t>
            </a:r>
            <a:r>
              <a:rPr lang="zh-CN" altLang="en-US" sz="1600"/>
              <a:t>进行广播</a:t>
            </a:r>
            <a:endParaRPr lang="zh-CN" altLang="en-US" sz="1600"/>
          </a:p>
          <a:p>
            <a:r>
              <a:rPr lang="en-US" altLang="zh-CN" sz="1600"/>
              <a:t>1.</a:t>
            </a:r>
            <a:r>
              <a:rPr lang="zh-CN" altLang="en-US" sz="1600"/>
              <a:t>首先发射更新服务器的信号</a:t>
            </a:r>
            <a:r>
              <a:rPr lang="en-US" altLang="zh-CN" sz="1600"/>
              <a:t>updateServer</a:t>
            </a:r>
            <a:r>
              <a:rPr lang="zh-CN" altLang="en-US" sz="1600"/>
              <a:t>，将</a:t>
            </a:r>
            <a:r>
              <a:rPr lang="en-US" altLang="zh-CN" sz="1600"/>
              <a:t>msg</a:t>
            </a:r>
            <a:r>
              <a:rPr lang="zh-CN" altLang="en-US" sz="1600"/>
              <a:t>更新显示在服务器对话框。</a:t>
            </a:r>
            <a:endParaRPr lang="zh-CN" altLang="en-US" sz="1600"/>
          </a:p>
          <a:p>
            <a:r>
              <a:rPr lang="en-US" altLang="zh-CN" sz="1600"/>
              <a:t>2.</a:t>
            </a:r>
            <a:r>
              <a:rPr lang="zh-CN" altLang="en-US" sz="1600"/>
              <a:t>对该信息进行广播，利用套接字内嵌函数</a:t>
            </a:r>
            <a:r>
              <a:rPr lang="en-US" altLang="zh-CN" sz="1600"/>
              <a:t>write</a:t>
            </a:r>
            <a:r>
              <a:rPr lang="zh-CN" altLang="en-US" sz="1600"/>
              <a:t>传输给各个客户端</a:t>
            </a:r>
            <a:endParaRPr lang="zh-CN" altLang="en-US" sz="1600"/>
          </a:p>
          <a:p>
            <a:r>
              <a:rPr lang="en-US" altLang="zh-CN" sz="1600"/>
              <a:t>3.</a:t>
            </a:r>
            <a:r>
              <a:rPr lang="zh-CN" altLang="en-US" sz="1600"/>
              <a:t>在传输过程中判断信息的长度是否对等，不对等则不发送</a:t>
            </a:r>
            <a:endParaRPr lang="zh-CN" altLang="en-US" sz="1600"/>
          </a:p>
          <a:p>
            <a:endParaRPr lang="zh-CN" altLang="en-US" sz="1600"/>
          </a:p>
        </p:txBody>
      </p:sp>
      <p:pic>
        <p:nvPicPr>
          <p:cNvPr id="8" name="内容占位符 7"/>
          <p:cNvPicPr>
            <a:picLocks noChangeAspect="1"/>
          </p:cNvPicPr>
          <p:nvPr>
            <p:ph idx="1"/>
          </p:nvPr>
        </p:nvPicPr>
        <p:blipFill>
          <a:blip r:embed="rId1"/>
          <a:stretch>
            <a:fillRect/>
          </a:stretch>
        </p:blipFill>
        <p:spPr>
          <a:xfrm>
            <a:off x="67310" y="1691005"/>
            <a:ext cx="5862320"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Server</a:t>
            </a:r>
            <a:r>
              <a:rPr lang="zh-CN" altLang="en-US">
                <a:sym typeface="+mn-ea"/>
              </a:rPr>
              <a:t>实现</a:t>
            </a:r>
            <a:endParaRPr lang="zh-CN" altLang="en-US"/>
          </a:p>
        </p:txBody>
      </p:sp>
      <p:sp>
        <p:nvSpPr>
          <p:cNvPr id="4" name="文本占位符 3"/>
          <p:cNvSpPr>
            <a:spLocks noGrp="1"/>
          </p:cNvSpPr>
          <p:nvPr>
            <p:ph type="body" sz="quarter" idx="13"/>
          </p:nvPr>
        </p:nvSpPr>
        <p:spPr>
          <a:xfrm>
            <a:off x="1295400" y="802640"/>
            <a:ext cx="7107555" cy="354330"/>
          </a:xfrm>
        </p:spPr>
        <p:txBody>
          <a:bodyPr/>
          <a:p>
            <a:r>
              <a:rPr lang="zh-CN" altLang="en-US"/>
              <a:t>与某客户端断开连接 slotDisconnected(int descriptor)</a:t>
            </a:r>
            <a:endParaRPr lang="zh-CN" altLang="en-US"/>
          </a:p>
        </p:txBody>
      </p:sp>
      <p:pic>
        <p:nvPicPr>
          <p:cNvPr id="5" name="内容占位符 4"/>
          <p:cNvPicPr>
            <a:picLocks noChangeAspect="1"/>
          </p:cNvPicPr>
          <p:nvPr>
            <p:ph idx="1"/>
          </p:nvPr>
        </p:nvPicPr>
        <p:blipFill>
          <a:blip r:embed="rId1"/>
          <a:stretch>
            <a:fillRect/>
          </a:stretch>
        </p:blipFill>
        <p:spPr>
          <a:xfrm>
            <a:off x="62230" y="1874520"/>
            <a:ext cx="6429375" cy="3438525"/>
          </a:xfrm>
          <a:prstGeom prst="rect">
            <a:avLst/>
          </a:prstGeom>
        </p:spPr>
      </p:pic>
      <p:sp>
        <p:nvSpPr>
          <p:cNvPr id="7" name="文本占位符 3"/>
          <p:cNvSpPr>
            <a:spLocks noGrp="1"/>
          </p:cNvSpPr>
          <p:nvPr/>
        </p:nvSpPr>
        <p:spPr>
          <a:xfrm>
            <a:off x="5586730" y="3007360"/>
            <a:ext cx="6191250" cy="2305050"/>
          </a:xfrm>
          <a:prstGeom prst="rect">
            <a:avLst/>
          </a:prstGeom>
          <a:noFill/>
          <a:ln w="9525">
            <a:noFill/>
          </a:ln>
        </p:spPr>
        <p:txBody>
          <a:bodyPr anchor="t" anchorCtr="0">
            <a:noAutofit/>
          </a:bodyPr>
          <a:lstStyle>
            <a:lvl1pPr marL="0" indent="0" algn="l" rtl="0" fontAlgn="base">
              <a:lnSpc>
                <a:spcPct val="120000"/>
              </a:lnSpc>
              <a:spcBef>
                <a:spcPts val="1000"/>
              </a:spcBef>
              <a:spcAft>
                <a:spcPct val="0"/>
              </a:spcAft>
              <a:buFont typeface="Arial" panose="020B0604020202020204" pitchFamily="34" charset="0"/>
              <a:buNone/>
              <a:defRPr sz="2000" kern="1200">
                <a:solidFill>
                  <a:schemeClr val="tx1">
                    <a:lumMod val="50000"/>
                    <a:lumOff val="50000"/>
                  </a:schemeClr>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a:t>作用</a:t>
            </a:r>
            <a:r>
              <a:rPr lang="en-US" altLang="zh-CN" sz="1600"/>
              <a:t>:</a:t>
            </a:r>
            <a:r>
              <a:rPr lang="zh-CN" altLang="en-US" sz="1600"/>
              <a:t>将某个客户端断开连接</a:t>
            </a:r>
            <a:endParaRPr lang="zh-CN" altLang="en-US" sz="1600"/>
          </a:p>
          <a:p>
            <a:r>
              <a:rPr lang="en-US" altLang="zh-CN" sz="1600"/>
              <a:t>1.</a:t>
            </a:r>
            <a:r>
              <a:rPr lang="zh-CN" altLang="en-US" sz="1600"/>
              <a:t>通过函数参数表穿入需要断开连接的客户端的套接字描述符</a:t>
            </a:r>
            <a:endParaRPr lang="en-US" altLang="zh-CN" sz="1600"/>
          </a:p>
          <a:p>
            <a:r>
              <a:rPr lang="en-US" altLang="zh-CN" sz="1600"/>
              <a:t>2.</a:t>
            </a:r>
            <a:r>
              <a:rPr lang="zh-CN" altLang="en-US" sz="1600"/>
              <a:t>在套接字列表中遍历查询匹配该套接字描述符</a:t>
            </a:r>
            <a:endParaRPr lang="zh-CN" altLang="en-US" sz="1600"/>
          </a:p>
          <a:p>
            <a:r>
              <a:rPr lang="en-US" altLang="zh-CN" sz="1600"/>
              <a:t>3.</a:t>
            </a:r>
            <a:r>
              <a:rPr lang="zh-CN" altLang="en-US" sz="1600"/>
              <a:t>查询成功后讲该套接字移除套接字列表</a:t>
            </a:r>
            <a:endParaRPr lang="zh-CN" altLang="en-US" sz="1600"/>
          </a:p>
          <a:p>
            <a:r>
              <a:rPr lang="en-US" altLang="zh-CN" sz="1600"/>
              <a:t>4.</a:t>
            </a:r>
            <a:r>
              <a:rPr lang="zh-CN" altLang="en-US" sz="1600"/>
              <a:t>完成对指定客户端的断开连接</a:t>
            </a:r>
            <a:endParaRPr lang="zh-CN" altLang="en-US" sz="1600"/>
          </a:p>
          <a:p>
            <a:endParaRPr lang="zh-CN"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hape 681"/>
          <p:cNvSpPr/>
          <p:nvPr>
            <p:custDataLst>
              <p:tags r:id="rId1"/>
            </p:custDataLst>
          </p:nvPr>
        </p:nvSpPr>
        <p:spPr>
          <a:xfrm>
            <a:off x="1835150" y="2886075"/>
            <a:ext cx="1774825" cy="167005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sz="2000" b="1" i="0" u="none" strike="noStrike" kern="1200" cap="none" spc="0" normalizeH="0" baseline="0" noProof="1">
                <a:ln>
                  <a:noFill/>
                </a:ln>
                <a:solidFill>
                  <a:srgbClr val="FFFFFF"/>
                </a:solidFill>
                <a:effectLst/>
                <a:uLnTx/>
                <a:uFillTx/>
                <a:latin typeface="黑体" pitchFamily="49" charset="-122"/>
                <a:ea typeface="黑体" pitchFamily="49" charset="-122"/>
                <a:cs typeface="+mj-cs"/>
                <a:sym typeface="+mn-lt"/>
              </a:rPr>
              <a:t>Qt</a:t>
            </a:r>
            <a:r>
              <a:rPr kumimoji="0" lang="zh-CN" altLang="en-US" sz="2000" b="1" i="0" u="none" strike="noStrike" kern="1200" cap="none" spc="0" normalizeH="0" baseline="0" noProof="1">
                <a:ln>
                  <a:noFill/>
                </a:ln>
                <a:solidFill>
                  <a:srgbClr val="FFFFFF"/>
                </a:solidFill>
                <a:effectLst/>
                <a:uLnTx/>
                <a:uFillTx/>
                <a:latin typeface="黑体" pitchFamily="49" charset="-122"/>
                <a:ea typeface="黑体" pitchFamily="49" charset="-122"/>
                <a:cs typeface="+mj-cs"/>
                <a:sym typeface="+mn-lt"/>
              </a:rPr>
              <a:t>相关</a:t>
            </a:r>
            <a:endParaRPr kumimoji="0" lang="zh-CN" altLang="en-US" sz="2000" b="1" i="0" u="none" strike="noStrike" kern="1200" cap="none" spc="0" normalizeH="0" baseline="0" noProof="1">
              <a:ln>
                <a:noFill/>
              </a:ln>
              <a:solidFill>
                <a:srgbClr val="FFFFFF"/>
              </a:solidFill>
              <a:effectLst/>
              <a:uLnTx/>
              <a:uFillTx/>
              <a:latin typeface="黑体" pitchFamily="49" charset="-122"/>
              <a:ea typeface="黑体" pitchFamily="49" charset="-122"/>
              <a:cs typeface="+mj-cs"/>
              <a:sym typeface="+mn-lt"/>
            </a:endParaRPr>
          </a:p>
        </p:txBody>
      </p:sp>
      <p:sp>
        <p:nvSpPr>
          <p:cNvPr id="29698" name="Shape 687"/>
          <p:cNvSpPr/>
          <p:nvPr>
            <p:custDataLst>
              <p:tags r:id="rId2"/>
            </p:custDataLst>
          </p:nvPr>
        </p:nvSpPr>
        <p:spPr>
          <a:xfrm rot="-551063">
            <a:off x="3170238" y="2262188"/>
            <a:ext cx="1112837" cy="503237"/>
          </a:xfrm>
          <a:custGeom>
            <a:avLst/>
            <a:gdLst/>
            <a:ahLst/>
            <a:cxnLst>
              <a:cxn ang="0">
                <a:pos x="1112837" y="26692"/>
              </a:cxn>
              <a:cxn ang="0">
                <a:pos x="0" y="503237"/>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699" name="Shape 687"/>
          <p:cNvSpPr/>
          <p:nvPr>
            <p:custDataLst>
              <p:tags r:id="rId3"/>
            </p:custDataLst>
          </p:nvPr>
        </p:nvSpPr>
        <p:spPr>
          <a:xfrm rot="551063" flipV="1">
            <a:off x="3170238" y="4802188"/>
            <a:ext cx="1112837" cy="503237"/>
          </a:xfrm>
          <a:custGeom>
            <a:avLst/>
            <a:gdLst/>
            <a:ahLst/>
            <a:cxnLst>
              <a:cxn ang="0">
                <a:pos x="1112837" y="26692"/>
              </a:cxn>
              <a:cxn ang="0">
                <a:pos x="0" y="503237"/>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700" name="Shape 687"/>
          <p:cNvSpPr/>
          <p:nvPr>
            <p:custDataLst>
              <p:tags r:id="rId4"/>
            </p:custDataLst>
          </p:nvPr>
        </p:nvSpPr>
        <p:spPr>
          <a:xfrm rot="183452">
            <a:off x="3668713" y="3130550"/>
            <a:ext cx="696912" cy="315913"/>
          </a:xfrm>
          <a:custGeom>
            <a:avLst/>
            <a:gdLst/>
            <a:ahLst/>
            <a:cxnLst>
              <a:cxn ang="0">
                <a:pos x="696912" y="16756"/>
              </a:cxn>
              <a:cxn ang="0">
                <a:pos x="0" y="315913"/>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701" name="Shape 687"/>
          <p:cNvSpPr/>
          <p:nvPr>
            <p:custDataLst>
              <p:tags r:id="rId5"/>
            </p:custDataLst>
          </p:nvPr>
        </p:nvSpPr>
        <p:spPr>
          <a:xfrm rot="-183452" flipV="1">
            <a:off x="3652838" y="4146550"/>
            <a:ext cx="696912" cy="315913"/>
          </a:xfrm>
          <a:custGeom>
            <a:avLst/>
            <a:gdLst/>
            <a:ahLst/>
            <a:cxnLst>
              <a:cxn ang="0">
                <a:pos x="696912" y="16756"/>
              </a:cxn>
              <a:cxn ang="0">
                <a:pos x="0" y="315913"/>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grpSp>
        <p:nvGrpSpPr>
          <p:cNvPr id="29702" name="组合 18"/>
          <p:cNvGrpSpPr/>
          <p:nvPr/>
        </p:nvGrpSpPr>
        <p:grpSpPr>
          <a:xfrm>
            <a:off x="4414838" y="4962525"/>
            <a:ext cx="6496050" cy="931863"/>
            <a:chOff x="6478" y="7797"/>
            <a:chExt cx="10229" cy="1466"/>
          </a:xfrm>
        </p:grpSpPr>
        <p:sp>
          <p:nvSpPr>
            <p:cNvPr id="15" name="Shape 684"/>
            <p:cNvSpPr/>
            <p:nvPr>
              <p:custDataLst>
                <p:tags r:id="rId6"/>
              </p:custDataLst>
            </p:nvPr>
          </p:nvSpPr>
          <p:spPr>
            <a:xfrm>
              <a:off x="6478" y="7797"/>
              <a:ext cx="1462" cy="14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添加标题</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04" name="文本框 25"/>
            <p:cNvSpPr txBox="1"/>
            <p:nvPr>
              <p:custDataLst>
                <p:tags r:id="rId7"/>
              </p:custDataLst>
            </p:nvPr>
          </p:nvSpPr>
          <p:spPr>
            <a:xfrm>
              <a:off x="8282" y="8023"/>
              <a:ext cx="8425" cy="628"/>
            </a:xfrm>
            <a:prstGeom prst="rect">
              <a:avLst/>
            </a:prstGeom>
            <a:noFill/>
            <a:ln w="9525">
              <a:noFill/>
            </a:ln>
          </p:spPr>
          <p:txBody>
            <a:bodyPr anchor="t" anchorCtr="0">
              <a:spAutoFit/>
            </a:bodyPr>
            <a:p>
              <a:r>
                <a:rPr lang="en-US" altLang="zh-CN" sz="2000" b="1" dirty="0">
                  <a:solidFill>
                    <a:schemeClr val="accent1"/>
                  </a:solidFill>
                  <a:latin typeface="黑体" pitchFamily="49" charset="-122"/>
                  <a:ea typeface="黑体" pitchFamily="49" charset="-122"/>
                </a:rPr>
                <a:t>单击此处添加标题</a:t>
              </a:r>
              <a:endParaRPr lang="en-US" altLang="zh-CN" sz="2000" b="1" dirty="0">
                <a:solidFill>
                  <a:schemeClr val="accent1"/>
                </a:solidFill>
                <a:latin typeface="黑体" pitchFamily="49" charset="-122"/>
                <a:ea typeface="黑体" pitchFamily="49" charset="-122"/>
              </a:endParaRPr>
            </a:p>
          </p:txBody>
        </p:sp>
        <p:sp>
          <p:nvSpPr>
            <p:cNvPr id="29705" name="文本框 5"/>
            <p:cNvSpPr txBox="1"/>
            <p:nvPr>
              <p:custDataLst>
                <p:tags r:id="rId8"/>
              </p:custDataLst>
            </p:nvPr>
          </p:nvSpPr>
          <p:spPr>
            <a:xfrm>
              <a:off x="8282" y="8563"/>
              <a:ext cx="8425" cy="700"/>
            </a:xfrm>
            <a:prstGeom prst="rect">
              <a:avLst/>
            </a:prstGeom>
            <a:noFill/>
            <a:ln w="9525">
              <a:noFill/>
            </a:ln>
          </p:spPr>
          <p:txBody>
            <a:bodyPr anchor="t" anchorCtr="0"/>
            <a:p>
              <a:pPr>
                <a:lnSpc>
                  <a:spcPct val="12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grpSp>
        <p:nvGrpSpPr>
          <p:cNvPr id="29706" name="组合 17"/>
          <p:cNvGrpSpPr/>
          <p:nvPr/>
        </p:nvGrpSpPr>
        <p:grpSpPr>
          <a:xfrm>
            <a:off x="4414838" y="3844925"/>
            <a:ext cx="6496050" cy="930275"/>
            <a:chOff x="6478" y="6037"/>
            <a:chExt cx="10229" cy="1466"/>
          </a:xfrm>
        </p:grpSpPr>
        <p:sp>
          <p:nvSpPr>
            <p:cNvPr id="5" name="Shape 684"/>
            <p:cNvSpPr/>
            <p:nvPr>
              <p:custDataLst>
                <p:tags r:id="rId9"/>
              </p:custDataLst>
            </p:nvPr>
          </p:nvSpPr>
          <p:spPr>
            <a:xfrm>
              <a:off x="6478" y="6037"/>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添加标题</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08" name="文本框 24"/>
            <p:cNvSpPr txBox="1"/>
            <p:nvPr>
              <p:custDataLst>
                <p:tags r:id="rId10"/>
              </p:custDataLst>
            </p:nvPr>
          </p:nvSpPr>
          <p:spPr>
            <a:xfrm>
              <a:off x="8282" y="6210"/>
              <a:ext cx="8425" cy="628"/>
            </a:xfrm>
            <a:prstGeom prst="rect">
              <a:avLst/>
            </a:prstGeom>
            <a:noFill/>
            <a:ln w="9525">
              <a:noFill/>
            </a:ln>
          </p:spPr>
          <p:txBody>
            <a:bodyPr anchor="t" anchorCtr="0">
              <a:spAutoFit/>
            </a:bodyPr>
            <a:p>
              <a:r>
                <a:rPr lang="en-US" altLang="zh-CN" sz="2000" b="1" dirty="0">
                  <a:solidFill>
                    <a:schemeClr val="accent1"/>
                  </a:solidFill>
                  <a:latin typeface="黑体" pitchFamily="49" charset="-122"/>
                  <a:ea typeface="黑体" pitchFamily="49" charset="-122"/>
                </a:rPr>
                <a:t>单击此处添加标题</a:t>
              </a:r>
              <a:endParaRPr lang="en-US" altLang="zh-CN" sz="2000" b="1" dirty="0">
                <a:solidFill>
                  <a:schemeClr val="accent1"/>
                </a:solidFill>
                <a:latin typeface="黑体" pitchFamily="49" charset="-122"/>
                <a:ea typeface="黑体" pitchFamily="49" charset="-122"/>
              </a:endParaRPr>
            </a:p>
          </p:txBody>
        </p:sp>
        <p:sp>
          <p:nvSpPr>
            <p:cNvPr id="29709" name="文本框 6"/>
            <p:cNvSpPr txBox="1"/>
            <p:nvPr>
              <p:custDataLst>
                <p:tags r:id="rId11"/>
              </p:custDataLst>
            </p:nvPr>
          </p:nvSpPr>
          <p:spPr>
            <a:xfrm>
              <a:off x="8282" y="6750"/>
              <a:ext cx="8425" cy="753"/>
            </a:xfrm>
            <a:prstGeom prst="rect">
              <a:avLst/>
            </a:prstGeom>
            <a:noFill/>
            <a:ln w="9525">
              <a:noFill/>
            </a:ln>
          </p:spPr>
          <p:txBody>
            <a:bodyPr anchor="t" anchorCtr="0"/>
            <a:p>
              <a:pPr>
                <a:lnSpc>
                  <a:spcPct val="12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grpSp>
        <p:nvGrpSpPr>
          <p:cNvPr id="29710" name="组合 16"/>
          <p:cNvGrpSpPr/>
          <p:nvPr/>
        </p:nvGrpSpPr>
        <p:grpSpPr>
          <a:xfrm>
            <a:off x="4414838" y="2727325"/>
            <a:ext cx="6496050" cy="928688"/>
            <a:chOff x="6478" y="4277"/>
            <a:chExt cx="10229" cy="1463"/>
          </a:xfrm>
        </p:grpSpPr>
        <p:sp>
          <p:nvSpPr>
            <p:cNvPr id="4" name="Shape 683"/>
            <p:cNvSpPr/>
            <p:nvPr>
              <p:custDataLst>
                <p:tags r:id="rId12"/>
              </p:custDataLst>
            </p:nvPr>
          </p:nvSpPr>
          <p:spPr>
            <a:xfrm>
              <a:off x="6478" y="4277"/>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Qgridview</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12" name="文本框 23"/>
            <p:cNvSpPr txBox="1"/>
            <p:nvPr>
              <p:custDataLst>
                <p:tags r:id="rId13"/>
              </p:custDataLst>
            </p:nvPr>
          </p:nvSpPr>
          <p:spPr>
            <a:xfrm>
              <a:off x="8282" y="4397"/>
              <a:ext cx="8425" cy="628"/>
            </a:xfrm>
            <a:prstGeom prst="rect">
              <a:avLst/>
            </a:prstGeom>
            <a:noFill/>
            <a:ln w="9525">
              <a:noFill/>
            </a:ln>
          </p:spPr>
          <p:txBody>
            <a:bodyPr anchor="t" anchorCtr="0">
              <a:spAutoFit/>
            </a:bodyPr>
            <a:p>
              <a:r>
                <a:rPr lang="en-US" altLang="zh-CN" sz="2000" b="1" dirty="0">
                  <a:solidFill>
                    <a:schemeClr val="accent1"/>
                  </a:solidFill>
                  <a:latin typeface="黑体" pitchFamily="49" charset="-122"/>
                  <a:ea typeface="黑体" pitchFamily="49" charset="-122"/>
                </a:rPr>
                <a:t>单击此处添加标题</a:t>
              </a:r>
              <a:endParaRPr lang="en-US" altLang="zh-CN" sz="2000" b="1" dirty="0">
                <a:solidFill>
                  <a:schemeClr val="accent1"/>
                </a:solidFill>
                <a:latin typeface="黑体" pitchFamily="49" charset="-122"/>
                <a:ea typeface="黑体" pitchFamily="49" charset="-122"/>
              </a:endParaRPr>
            </a:p>
          </p:txBody>
        </p:sp>
        <p:sp>
          <p:nvSpPr>
            <p:cNvPr id="29713" name="文本框 8"/>
            <p:cNvSpPr txBox="1"/>
            <p:nvPr>
              <p:custDataLst>
                <p:tags r:id="rId14"/>
              </p:custDataLst>
            </p:nvPr>
          </p:nvSpPr>
          <p:spPr>
            <a:xfrm>
              <a:off x="8282" y="4938"/>
              <a:ext cx="8425" cy="700"/>
            </a:xfrm>
            <a:prstGeom prst="rect">
              <a:avLst/>
            </a:prstGeom>
            <a:noFill/>
            <a:ln w="9525">
              <a:noFill/>
            </a:ln>
          </p:spPr>
          <p:txBody>
            <a:bodyPr anchor="t" anchorCtr="0"/>
            <a:p>
              <a:pPr>
                <a:lnSpc>
                  <a:spcPct val="12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grpSp>
        <p:nvGrpSpPr>
          <p:cNvPr id="29714" name="组合 9"/>
          <p:cNvGrpSpPr/>
          <p:nvPr/>
        </p:nvGrpSpPr>
        <p:grpSpPr>
          <a:xfrm>
            <a:off x="4414838" y="1609725"/>
            <a:ext cx="6496050" cy="930275"/>
            <a:chOff x="6478" y="2516"/>
            <a:chExt cx="10229" cy="1463"/>
          </a:xfrm>
        </p:grpSpPr>
        <p:sp>
          <p:nvSpPr>
            <p:cNvPr id="3" name="Shape 682"/>
            <p:cNvSpPr/>
            <p:nvPr>
              <p:custDataLst>
                <p:tags r:id="rId15"/>
              </p:custDataLst>
            </p:nvPr>
          </p:nvSpPr>
          <p:spPr>
            <a:xfrm>
              <a:off x="6478" y="2516"/>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QListWidget</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16" name="文本框 19"/>
            <p:cNvSpPr txBox="1"/>
            <p:nvPr>
              <p:custDataLst>
                <p:tags r:id="rId16"/>
              </p:custDataLst>
            </p:nvPr>
          </p:nvSpPr>
          <p:spPr>
            <a:xfrm>
              <a:off x="8282" y="2585"/>
              <a:ext cx="8425" cy="627"/>
            </a:xfrm>
            <a:prstGeom prst="rect">
              <a:avLst/>
            </a:prstGeom>
            <a:noFill/>
            <a:ln w="9525">
              <a:noFill/>
            </a:ln>
          </p:spPr>
          <p:txBody>
            <a:bodyPr anchor="t" anchorCtr="0">
              <a:spAutoFit/>
            </a:bodyPr>
            <a:p>
              <a:r>
                <a:rPr lang="zh-CN" altLang="en-US" sz="2000" b="1" dirty="0">
                  <a:solidFill>
                    <a:schemeClr val="accent1"/>
                  </a:solidFill>
                  <a:latin typeface="黑体" pitchFamily="49" charset="-122"/>
                  <a:ea typeface="黑体" pitchFamily="49" charset="-122"/>
                </a:rPr>
                <a:t>用于加载并显示多个列表项</a:t>
              </a:r>
              <a:endParaRPr lang="zh-CN" altLang="en-US" sz="2000" b="1" dirty="0">
                <a:solidFill>
                  <a:schemeClr val="accent1"/>
                </a:solidFill>
                <a:latin typeface="黑体" pitchFamily="49" charset="-122"/>
                <a:ea typeface="黑体" pitchFamily="49" charset="-122"/>
              </a:endParaRPr>
            </a:p>
          </p:txBody>
        </p:sp>
        <p:sp>
          <p:nvSpPr>
            <p:cNvPr id="29717" name="文本框 12"/>
            <p:cNvSpPr txBox="1"/>
            <p:nvPr>
              <p:custDataLst>
                <p:tags r:id="rId17"/>
              </p:custDataLst>
            </p:nvPr>
          </p:nvSpPr>
          <p:spPr>
            <a:xfrm>
              <a:off x="8282" y="3125"/>
              <a:ext cx="8425" cy="702"/>
            </a:xfrm>
            <a:prstGeom prst="rect">
              <a:avLst/>
            </a:prstGeom>
            <a:noFill/>
            <a:ln w="9525">
              <a:noFill/>
            </a:ln>
          </p:spPr>
          <p:txBody>
            <a:bodyPr anchor="t" anchorCtr="0"/>
            <a:p>
              <a:pPr>
                <a:lnSpc>
                  <a:spcPct val="120000"/>
                </a:lnSpc>
              </a:pPr>
              <a:r>
                <a:rPr lang="zh-CN" altLang="en-US" sz="1400" dirty="0">
                  <a:solidFill>
                    <a:srgbClr val="808080"/>
                  </a:solidFill>
                  <a:latin typeface="黑体" pitchFamily="49" charset="-122"/>
                  <a:ea typeface="黑体" pitchFamily="49" charset="-122"/>
                </a:rPr>
                <a:t>单击此处添加文本具体内容，简明扼要的阐述您的观点。</a:t>
              </a:r>
              <a:endParaRPr lang="zh-CN" altLang="en-US" sz="1400" dirty="0">
                <a:solidFill>
                  <a:srgbClr val="808080"/>
                </a:solidFill>
                <a:latin typeface="黑体" pitchFamily="49" charset="-122"/>
                <a:ea typeface="黑体" pitchFamily="49" charset="-122"/>
              </a:endParaRPr>
            </a:p>
          </p:txBody>
        </p:sp>
      </p:grpSp>
      <p:grpSp>
        <p:nvGrpSpPr>
          <p:cNvPr id="29718" name="组合 26"/>
          <p:cNvGrpSpPr/>
          <p:nvPr/>
        </p:nvGrpSpPr>
        <p:grpSpPr>
          <a:xfrm>
            <a:off x="34925" y="53975"/>
            <a:ext cx="793750" cy="646113"/>
            <a:chOff x="55" y="84"/>
            <a:chExt cx="1251" cy="1018"/>
          </a:xfrm>
        </p:grpSpPr>
        <p:sp>
          <p:nvSpPr>
            <p:cNvPr id="54" name="KSO_Shape"/>
            <p:cNvSpPr/>
            <p:nvPr>
              <p:custDataLst>
                <p:tags r:id="rId18"/>
              </p:custDataLst>
            </p:nvPr>
          </p:nvSpPr>
          <p:spPr>
            <a:xfrm rot="7226800">
              <a:off x="1166" y="836"/>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55" name="KSO_Shape"/>
            <p:cNvSpPr/>
            <p:nvPr>
              <p:custDataLst>
                <p:tags r:id="rId19"/>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9721" name="文本框 66"/>
            <p:cNvSpPr txBox="1"/>
            <p:nvPr>
              <p:custDataLst>
                <p:tags r:id="rId20"/>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08</a:t>
              </a:r>
              <a:endParaRPr lang="en-US" altLang="zh-CN" sz="3600" dirty="0">
                <a:solidFill>
                  <a:srgbClr val="595959"/>
                </a:solidFill>
                <a:latin typeface="黑体" pitchFamily="49" charset="-122"/>
                <a:ea typeface="黑体" pitchFamily="49" charset="-122"/>
              </a:endParaRPr>
            </a:p>
          </p:txBody>
        </p:sp>
      </p:grpSp>
      <p:sp>
        <p:nvSpPr>
          <p:cNvPr id="29722" name="文本框 52"/>
          <p:cNvSpPr txBox="1"/>
          <p:nvPr>
            <p:custDataLst>
              <p:tags r:id="rId21"/>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29723" name="文本框 13"/>
          <p:cNvSpPr txBox="1"/>
          <p:nvPr>
            <p:custDataLst>
              <p:tags r:id="rId22"/>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Tree>
    <p:custDataLst>
      <p:tags r:id="rId2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47"/>
          <p:cNvSpPr txBox="1"/>
          <p:nvPr>
            <p:custDataLst>
              <p:tags r:id="rId1"/>
            </p:custDataLst>
          </p:nvPr>
        </p:nvSpPr>
        <p:spPr>
          <a:xfrm>
            <a:off x="34925" y="53975"/>
            <a:ext cx="792163" cy="646113"/>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01</a:t>
            </a:r>
            <a:endParaRPr lang="en-US" altLang="zh-CN" sz="3600" dirty="0">
              <a:solidFill>
                <a:srgbClr val="595959"/>
              </a:solidFill>
              <a:latin typeface="黑体" pitchFamily="49" charset="-122"/>
              <a:ea typeface="黑体" pitchFamily="49" charset="-122"/>
            </a:endParaRPr>
          </a:p>
        </p:txBody>
      </p:sp>
      <p:sp>
        <p:nvSpPr>
          <p:cNvPr id="17410" name="文本框 52"/>
          <p:cNvSpPr txBox="1"/>
          <p:nvPr>
            <p:custDataLst>
              <p:tags r:id="rId2"/>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17411" name="文本框 53"/>
          <p:cNvSpPr txBox="1"/>
          <p:nvPr>
            <p:custDataLst>
              <p:tags r:id="rId3"/>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cxnSp>
        <p:nvCxnSpPr>
          <p:cNvPr id="16" name="直接连接符 15"/>
          <p:cNvCxnSpPr/>
          <p:nvPr>
            <p:custDataLst>
              <p:tags r:id="rId4"/>
            </p:custDataLst>
          </p:nvPr>
        </p:nvCxnSpPr>
        <p:spPr>
          <a:xfrm>
            <a:off x="9840913" y="2813050"/>
            <a:ext cx="0" cy="471488"/>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5"/>
            </p:custDataLst>
          </p:nvPr>
        </p:nvCxnSpPr>
        <p:spPr>
          <a:xfrm>
            <a:off x="7232650" y="2813050"/>
            <a:ext cx="0" cy="49847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6"/>
            </p:custDataLst>
          </p:nvPr>
        </p:nvCxnSpPr>
        <p:spPr>
          <a:xfrm>
            <a:off x="4584700" y="2813050"/>
            <a:ext cx="0" cy="49847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7"/>
            </p:custDataLst>
          </p:nvPr>
        </p:nvCxnSpPr>
        <p:spPr>
          <a:xfrm>
            <a:off x="5975350" y="2595563"/>
            <a:ext cx="0" cy="2143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8"/>
            </p:custDataLst>
          </p:nvPr>
        </p:nvCxnSpPr>
        <p:spPr>
          <a:xfrm>
            <a:off x="2052638" y="2813050"/>
            <a:ext cx="0" cy="49847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9"/>
            </p:custDataLst>
          </p:nvPr>
        </p:nvCxnSpPr>
        <p:spPr>
          <a:xfrm>
            <a:off x="2055813" y="2809875"/>
            <a:ext cx="7794625"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10"/>
            </p:custDataLst>
          </p:nvPr>
        </p:nvSpPr>
        <p:spPr>
          <a:xfrm>
            <a:off x="8761413" y="3284538"/>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23" name="文本框 22"/>
          <p:cNvSpPr txBox="1"/>
          <p:nvPr>
            <p:custDataLst>
              <p:tags r:id="rId11"/>
            </p:custDataLst>
          </p:nvPr>
        </p:nvSpPr>
        <p:spPr>
          <a:xfrm>
            <a:off x="6153150" y="3284538"/>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24" name="文本框 23"/>
          <p:cNvSpPr txBox="1"/>
          <p:nvPr>
            <p:custDataLst>
              <p:tags r:id="rId12"/>
            </p:custDataLst>
          </p:nvPr>
        </p:nvSpPr>
        <p:spPr>
          <a:xfrm>
            <a:off x="3505200" y="3284538"/>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25" name="文本框 24"/>
          <p:cNvSpPr txBox="1"/>
          <p:nvPr>
            <p:custDataLst>
              <p:tags r:id="rId13"/>
            </p:custDataLst>
          </p:nvPr>
        </p:nvSpPr>
        <p:spPr>
          <a:xfrm>
            <a:off x="973138" y="3284538"/>
            <a:ext cx="2192338" cy="50165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26" name="文本框 25"/>
          <p:cNvSpPr txBox="1"/>
          <p:nvPr>
            <p:custDataLst>
              <p:tags r:id="rId14"/>
            </p:custDataLst>
          </p:nvPr>
        </p:nvSpPr>
        <p:spPr>
          <a:xfrm>
            <a:off x="4881563" y="2093913"/>
            <a:ext cx="2187575" cy="50165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accent3"/>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zh-CN" altLang="en-US" sz="18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cxnSp>
        <p:nvCxnSpPr>
          <p:cNvPr id="27" name="直接连接符 26"/>
          <p:cNvCxnSpPr/>
          <p:nvPr>
            <p:custDataLst>
              <p:tags r:id="rId15"/>
            </p:custDataLst>
          </p:nvPr>
        </p:nvCxnSpPr>
        <p:spPr>
          <a:xfrm>
            <a:off x="2052638" y="3786188"/>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16"/>
            </p:custDataLst>
          </p:nvPr>
        </p:nvCxnSpPr>
        <p:spPr>
          <a:xfrm>
            <a:off x="4592638" y="3786188"/>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7"/>
            </p:custDataLst>
          </p:nvPr>
        </p:nvCxnSpPr>
        <p:spPr>
          <a:xfrm>
            <a:off x="7232650" y="3786188"/>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8"/>
            </p:custDataLst>
          </p:nvPr>
        </p:nvCxnSpPr>
        <p:spPr>
          <a:xfrm>
            <a:off x="9840913" y="3786188"/>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a:off x="955675"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20"/>
            </p:custDataLst>
          </p:nvPr>
        </p:nvCxnSpPr>
        <p:spPr>
          <a:xfrm>
            <a:off x="2052638"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21"/>
            </p:custDataLst>
          </p:nvPr>
        </p:nvCxnSpPr>
        <p:spPr>
          <a:xfrm>
            <a:off x="3148013"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22"/>
            </p:custDataLst>
          </p:nvPr>
        </p:nvSpPr>
        <p:spPr>
          <a:xfrm>
            <a:off x="404813" y="4692650"/>
            <a:ext cx="1101725"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zh-CN" altLang="en-US"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39" name="文本框 38"/>
          <p:cNvSpPr txBox="1"/>
          <p:nvPr>
            <p:custDataLst>
              <p:tags r:id="rId23"/>
            </p:custDataLst>
          </p:nvPr>
        </p:nvSpPr>
        <p:spPr>
          <a:xfrm>
            <a:off x="1601788" y="4692650"/>
            <a:ext cx="1101725"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zh-CN" altLang="en-US"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40" name="文本框 39"/>
          <p:cNvSpPr txBox="1"/>
          <p:nvPr>
            <p:custDataLst>
              <p:tags r:id="rId24"/>
            </p:custDataLst>
          </p:nvPr>
        </p:nvSpPr>
        <p:spPr>
          <a:xfrm>
            <a:off x="2798763" y="4692650"/>
            <a:ext cx="1103313"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zh-CN" altLang="en-US"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cxnSp>
        <p:nvCxnSpPr>
          <p:cNvPr id="41" name="直接连接符 40"/>
          <p:cNvCxnSpPr/>
          <p:nvPr>
            <p:custDataLst>
              <p:tags r:id="rId25"/>
            </p:custDataLst>
          </p:nvPr>
        </p:nvCxnSpPr>
        <p:spPr>
          <a:xfrm>
            <a:off x="955675" y="4240213"/>
            <a:ext cx="2192338"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26"/>
            </p:custDataLst>
          </p:nvPr>
        </p:nvSpPr>
        <p:spPr>
          <a:xfrm>
            <a:off x="4033838"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cxnSp>
        <p:nvCxnSpPr>
          <p:cNvPr id="43" name="直接连接符 42"/>
          <p:cNvCxnSpPr/>
          <p:nvPr>
            <p:custDataLst>
              <p:tags r:id="rId27"/>
            </p:custDataLst>
          </p:nvPr>
        </p:nvCxnSpPr>
        <p:spPr>
          <a:xfrm>
            <a:off x="4592638"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custDataLst>
              <p:tags r:id="rId28"/>
            </p:custDataLst>
          </p:nvPr>
        </p:nvCxnSpPr>
        <p:spPr>
          <a:xfrm>
            <a:off x="8739188"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29"/>
            </p:custDataLst>
          </p:nvPr>
        </p:nvCxnSpPr>
        <p:spPr>
          <a:xfrm>
            <a:off x="9840913"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30"/>
            </p:custDataLst>
          </p:nvPr>
        </p:nvCxnSpPr>
        <p:spPr>
          <a:xfrm>
            <a:off x="10931525"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31"/>
            </p:custDataLst>
          </p:nvPr>
        </p:nvSpPr>
        <p:spPr>
          <a:xfrm>
            <a:off x="8188325"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33" name="文本框 32"/>
          <p:cNvSpPr txBox="1"/>
          <p:nvPr>
            <p:custDataLst>
              <p:tags r:id="rId32"/>
            </p:custDataLst>
          </p:nvPr>
        </p:nvSpPr>
        <p:spPr>
          <a:xfrm>
            <a:off x="9385300"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
        <p:nvSpPr>
          <p:cNvPr id="34" name="文本框 33"/>
          <p:cNvSpPr txBox="1"/>
          <p:nvPr>
            <p:custDataLst>
              <p:tags r:id="rId33"/>
            </p:custDataLst>
          </p:nvPr>
        </p:nvSpPr>
        <p:spPr>
          <a:xfrm>
            <a:off x="10583863" y="4692650"/>
            <a:ext cx="1101725" cy="406400"/>
          </a:xfrm>
          <a:prstGeom prst="rect">
            <a:avLst/>
          </a:prstGeom>
          <a:solidFill>
            <a:schemeClr val="accent3">
              <a:lumMod val="75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cxnSp>
        <p:nvCxnSpPr>
          <p:cNvPr id="55" name="直接连接符 54"/>
          <p:cNvCxnSpPr/>
          <p:nvPr>
            <p:custDataLst>
              <p:tags r:id="rId34"/>
            </p:custDataLst>
          </p:nvPr>
        </p:nvCxnSpPr>
        <p:spPr>
          <a:xfrm>
            <a:off x="8739188" y="4240213"/>
            <a:ext cx="2192338"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35"/>
            </p:custDataLst>
          </p:nvPr>
        </p:nvCxnSpPr>
        <p:spPr>
          <a:xfrm>
            <a:off x="5803900" y="4240213"/>
            <a:ext cx="0" cy="455613"/>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57" name="文本框 56"/>
          <p:cNvSpPr txBox="1"/>
          <p:nvPr>
            <p:custDataLst>
              <p:tags r:id="rId36"/>
            </p:custDataLst>
          </p:nvPr>
        </p:nvSpPr>
        <p:spPr>
          <a:xfrm>
            <a:off x="5354638" y="4692650"/>
            <a:ext cx="1101725" cy="4064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cxnSp>
        <p:nvCxnSpPr>
          <p:cNvPr id="58" name="直接连接符 57"/>
          <p:cNvCxnSpPr/>
          <p:nvPr>
            <p:custDataLst>
              <p:tags r:id="rId37"/>
            </p:custDataLst>
          </p:nvPr>
        </p:nvCxnSpPr>
        <p:spPr>
          <a:xfrm>
            <a:off x="5803900" y="4240213"/>
            <a:ext cx="1835150" cy="0"/>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38"/>
            </p:custDataLst>
          </p:nvPr>
        </p:nvCxnSpPr>
        <p:spPr>
          <a:xfrm>
            <a:off x="7639050" y="4248150"/>
            <a:ext cx="0" cy="454025"/>
          </a:xfrm>
          <a:prstGeom prst="line">
            <a:avLst/>
          </a:prstGeom>
          <a:ln w="19050">
            <a:solidFill>
              <a:schemeClr val="bg2">
                <a:lumMod val="75000"/>
                <a:alpha val="80000"/>
              </a:schemeClr>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custDataLst>
              <p:tags r:id="rId39"/>
            </p:custDataLst>
          </p:nvPr>
        </p:nvSpPr>
        <p:spPr>
          <a:xfrm>
            <a:off x="6900863" y="4692650"/>
            <a:ext cx="1101725"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zh-CN"/>
            </a:defPPr>
            <a:lvl1pPr algn="ctr">
              <a:defRPr>
                <a:solidFill>
                  <a:schemeClr val="bg2"/>
                </a:solidFill>
                <a:latin typeface="+mj-lt"/>
                <a:ea typeface="+mj-ea"/>
                <a:cs typeface="+mj-cs"/>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rPr>
              <a:t>添加文本</a:t>
            </a:r>
            <a:endParaRPr kumimoji="0" lang="en-US" altLang="zh-CN" sz="1400" b="0" i="0" u="none" strike="noStrike" kern="1200" cap="none" spc="0" normalizeH="0" baseline="0" noProof="1">
              <a:ln>
                <a:noFill/>
              </a:ln>
              <a:solidFill>
                <a:schemeClr val="bg1"/>
              </a:solidFill>
              <a:effectLst/>
              <a:uLnTx/>
              <a:uFillTx/>
              <a:latin typeface="黑体" pitchFamily="49" charset="-122"/>
              <a:ea typeface="黑体" pitchFamily="49" charset="-122"/>
              <a:cs typeface="+mn-cs"/>
              <a:sym typeface="+mn-ea"/>
            </a:endParaRPr>
          </a:p>
        </p:txBody>
      </p:sp>
    </p:spTree>
    <p:custDataLst>
      <p:tags r:id="rId40"/>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任意多边形 40"/>
          <p:cNvSpPr/>
          <p:nvPr>
            <p:custDataLst>
              <p:tags r:id="rId1"/>
            </p:custDataLst>
          </p:nvPr>
        </p:nvSpPr>
        <p:spPr>
          <a:xfrm>
            <a:off x="2289175" y="3176588"/>
            <a:ext cx="7713663" cy="1258888"/>
          </a:xfrm>
          <a:custGeom>
            <a:avLst/>
            <a:gdLst>
              <a:gd name="connsiteX0" fmla="*/ 0 w 7803715"/>
              <a:gd name="connsiteY0" fmla="*/ 620082 h 1273140"/>
              <a:gd name="connsiteX1" fmla="*/ 2116899 w 7803715"/>
              <a:gd name="connsiteY1" fmla="*/ 131567 h 1273140"/>
              <a:gd name="connsiteX2" fmla="*/ 4972833 w 7803715"/>
              <a:gd name="connsiteY2" fmla="*/ 1271435 h 1273140"/>
              <a:gd name="connsiteX3" fmla="*/ 6363222 w 7803715"/>
              <a:gd name="connsiteY3" fmla="*/ 382087 h 1273140"/>
              <a:gd name="connsiteX4" fmla="*/ 6926893 w 7803715"/>
              <a:gd name="connsiteY4" fmla="*/ 106515 h 1273140"/>
              <a:gd name="connsiteX5" fmla="*/ 7590773 w 7803715"/>
              <a:gd name="connsiteY5" fmla="*/ 6306 h 1273140"/>
              <a:gd name="connsiteX6" fmla="*/ 7803715 w 7803715"/>
              <a:gd name="connsiteY6" fmla="*/ 18833 h 127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03715" h="1273140">
                <a:moveTo>
                  <a:pt x="0" y="620082"/>
                </a:moveTo>
                <a:cubicBezTo>
                  <a:pt x="644047" y="321545"/>
                  <a:pt x="1288094" y="23008"/>
                  <a:pt x="2116899" y="131567"/>
                </a:cubicBezTo>
                <a:cubicBezTo>
                  <a:pt x="2945705" y="240126"/>
                  <a:pt x="4265113" y="1229682"/>
                  <a:pt x="4972833" y="1271435"/>
                </a:cubicBezTo>
                <a:cubicBezTo>
                  <a:pt x="5680553" y="1313188"/>
                  <a:pt x="6037545" y="576240"/>
                  <a:pt x="6363222" y="382087"/>
                </a:cubicBezTo>
                <a:cubicBezTo>
                  <a:pt x="6688899" y="187934"/>
                  <a:pt x="6722301" y="169145"/>
                  <a:pt x="6926893" y="106515"/>
                </a:cubicBezTo>
                <a:cubicBezTo>
                  <a:pt x="7131485" y="43885"/>
                  <a:pt x="7444636" y="20920"/>
                  <a:pt x="7590773" y="6306"/>
                </a:cubicBezTo>
                <a:cubicBezTo>
                  <a:pt x="7736910" y="-8308"/>
                  <a:pt x="7770312" y="5262"/>
                  <a:pt x="7803715" y="18833"/>
                </a:cubicBezTo>
              </a:path>
            </a:pathLst>
          </a:cu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grpSp>
        <p:nvGrpSpPr>
          <p:cNvPr id="18434" name="组合 29"/>
          <p:cNvGrpSpPr/>
          <p:nvPr/>
        </p:nvGrpSpPr>
        <p:grpSpPr>
          <a:xfrm>
            <a:off x="6273800" y="2684463"/>
            <a:ext cx="1871663" cy="2709862"/>
            <a:chOff x="9918" y="4171"/>
            <a:chExt cx="2983" cy="4316"/>
          </a:xfrm>
        </p:grpSpPr>
        <p:sp>
          <p:nvSpPr>
            <p:cNvPr id="9" name="泪滴形 8"/>
            <p:cNvSpPr/>
            <p:nvPr>
              <p:custDataLst>
                <p:tags r:id="rId2"/>
              </p:custDataLst>
            </p:nvPr>
          </p:nvSpPr>
          <p:spPr>
            <a:xfrm rot="8100436">
              <a:off x="10654" y="4171"/>
              <a:ext cx="1510" cy="1512"/>
            </a:xfrm>
            <a:prstGeom prst="teardrop">
              <a:avLst/>
            </a:prstGeom>
            <a:noFill/>
            <a:ln w="317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sp>
          <p:nvSpPr>
            <p:cNvPr id="10" name="文本框 9"/>
            <p:cNvSpPr txBox="1"/>
            <p:nvPr>
              <p:custDataLst>
                <p:tags r:id="rId3"/>
              </p:custDataLst>
            </p:nvPr>
          </p:nvSpPr>
          <p:spPr>
            <a:xfrm>
              <a:off x="10844" y="4272"/>
              <a:ext cx="1133" cy="1310"/>
            </a:xfrm>
            <a:prstGeom prst="rect">
              <a:avLst/>
            </a:prstGeom>
            <a:noFill/>
          </p:spPr>
          <p:txBody>
            <a:bodyPr anchor="ctr"/>
            <a:lstStyle/>
            <a:p>
              <a:pPr marR="0" algn="ctr" defTabSz="914400" fontAlgn="auto">
                <a:buClrTx/>
                <a:buSzTx/>
                <a:buFontTx/>
                <a:buNone/>
                <a:defRPr/>
              </a:pPr>
              <a:r>
                <a:rPr kumimoji="0" lang="en-US" sz="3600" kern="1200" cap="none" spc="0" normalizeH="0" baseline="0" noProof="1">
                  <a:solidFill>
                    <a:schemeClr val="accent3">
                      <a:lumMod val="75000"/>
                    </a:schemeClr>
                  </a:solidFill>
                  <a:latin typeface="黑体" pitchFamily="49" charset="-122"/>
                  <a:ea typeface="黑体" pitchFamily="49" charset="-122"/>
                  <a:cs typeface="+mn-cs"/>
                  <a:sym typeface="+mn-ea"/>
                </a:rPr>
                <a:t>03</a:t>
              </a:r>
              <a:endParaRPr kumimoji="0" lang="en-US" sz="3600" kern="1200" cap="none" spc="0" normalizeH="0" baseline="0" noProof="1">
                <a:solidFill>
                  <a:schemeClr val="accent3">
                    <a:lumMod val="75000"/>
                  </a:schemeClr>
                </a:solidFill>
                <a:latin typeface="黑体" pitchFamily="49" charset="-122"/>
                <a:ea typeface="黑体" pitchFamily="49" charset="-122"/>
                <a:cs typeface="+mn-cs"/>
                <a:sym typeface="+mn-ea"/>
              </a:endParaRPr>
            </a:p>
          </p:txBody>
        </p:sp>
        <p:sp>
          <p:nvSpPr>
            <p:cNvPr id="18437" name="文本框 12"/>
            <p:cNvSpPr txBox="1"/>
            <p:nvPr>
              <p:custDataLst>
                <p:tags r:id="rId4"/>
              </p:custDataLst>
            </p:nvPr>
          </p:nvSpPr>
          <p:spPr>
            <a:xfrm>
              <a:off x="9918" y="7881"/>
              <a:ext cx="2983" cy="606"/>
            </a:xfrm>
            <a:prstGeom prst="rect">
              <a:avLst/>
            </a:prstGeom>
            <a:noFill/>
            <a:ln w="9525">
              <a:noFill/>
            </a:ln>
          </p:spPr>
          <p:txBody>
            <a:bodyPr anchor="t" anchorCtr="0"/>
            <a:p>
              <a:pPr algn="ctr">
                <a:lnSpc>
                  <a:spcPct val="90000"/>
                </a:lnSpc>
              </a:pPr>
              <a:r>
                <a:rPr lang="da-DK" altLang="zh-CN" sz="1500" dirty="0">
                  <a:solidFill>
                    <a:srgbClr val="808080"/>
                  </a:solidFill>
                  <a:latin typeface="黑体" pitchFamily="49" charset="-122"/>
                  <a:ea typeface="黑体" pitchFamily="49" charset="-122"/>
                </a:rPr>
                <a:t>单击此处添加文本</a:t>
              </a:r>
              <a:endParaRPr lang="da-DK" altLang="zh-CN" sz="1500" dirty="0">
                <a:solidFill>
                  <a:srgbClr val="808080"/>
                </a:solidFill>
                <a:latin typeface="黑体" pitchFamily="49" charset="-122"/>
                <a:ea typeface="黑体" pitchFamily="49" charset="-122"/>
              </a:endParaRPr>
            </a:p>
          </p:txBody>
        </p:sp>
        <p:sp>
          <p:nvSpPr>
            <p:cNvPr id="18438" name="文本框 13"/>
            <p:cNvSpPr txBox="1"/>
            <p:nvPr>
              <p:custDataLst>
                <p:tags r:id="rId5"/>
              </p:custDataLst>
            </p:nvPr>
          </p:nvSpPr>
          <p:spPr>
            <a:xfrm>
              <a:off x="9918" y="7202"/>
              <a:ext cx="2983" cy="625"/>
            </a:xfrm>
            <a:prstGeom prst="rect">
              <a:avLst/>
            </a:prstGeom>
            <a:noFill/>
            <a:ln w="9525">
              <a:noFill/>
            </a:ln>
          </p:spPr>
          <p:txBody>
            <a:bodyPr anchor="b" anchorCtr="0"/>
            <a:p>
              <a:pPr algn="ctr">
                <a:lnSpc>
                  <a:spcPct val="90000"/>
                </a:lnSpc>
              </a:pPr>
              <a:r>
                <a:rPr lang="en-US" altLang="zh-CN" b="1" dirty="0">
                  <a:solidFill>
                    <a:srgbClr val="595959"/>
                  </a:solidFill>
                  <a:latin typeface="黑体" pitchFamily="49" charset="-122"/>
                  <a:ea typeface="黑体" pitchFamily="49" charset="-122"/>
                </a:rPr>
                <a:t>添加标题</a:t>
              </a:r>
              <a:endParaRPr lang="en-US" altLang="zh-CN" b="1" dirty="0">
                <a:solidFill>
                  <a:srgbClr val="595959"/>
                </a:solidFill>
                <a:latin typeface="黑体" pitchFamily="49" charset="-122"/>
                <a:ea typeface="黑体" pitchFamily="49" charset="-122"/>
              </a:endParaRPr>
            </a:p>
          </p:txBody>
        </p:sp>
        <p:sp>
          <p:nvSpPr>
            <p:cNvPr id="20" name="椭圆 19"/>
            <p:cNvSpPr/>
            <p:nvPr>
              <p:custDataLst>
                <p:tags r:id="rId6"/>
              </p:custDataLst>
            </p:nvPr>
          </p:nvSpPr>
          <p:spPr>
            <a:xfrm>
              <a:off x="11279" y="6803"/>
              <a:ext cx="261" cy="260"/>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cxnSp>
          <p:nvCxnSpPr>
            <p:cNvPr id="22" name="直接连接符 21"/>
            <p:cNvCxnSpPr/>
            <p:nvPr>
              <p:custDataLst>
                <p:tags r:id="rId7"/>
              </p:custDataLst>
            </p:nvPr>
          </p:nvCxnSpPr>
          <p:spPr>
            <a:xfrm>
              <a:off x="11411" y="6103"/>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441" name="组合 28"/>
          <p:cNvGrpSpPr/>
          <p:nvPr/>
        </p:nvGrpSpPr>
        <p:grpSpPr>
          <a:xfrm>
            <a:off x="3446463" y="2309813"/>
            <a:ext cx="1871662" cy="2728912"/>
            <a:chOff x="5415" y="3573"/>
            <a:chExt cx="2982" cy="4348"/>
          </a:xfrm>
        </p:grpSpPr>
        <p:sp>
          <p:nvSpPr>
            <p:cNvPr id="7" name="泪滴形 6"/>
            <p:cNvSpPr/>
            <p:nvPr>
              <p:custDataLst>
                <p:tags r:id="rId8"/>
              </p:custDataLst>
            </p:nvPr>
          </p:nvSpPr>
          <p:spPr>
            <a:xfrm rot="18886495">
              <a:off x="6151" y="6411"/>
              <a:ext cx="1510" cy="1510"/>
            </a:xfrm>
            <a:prstGeom prst="teardrop">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sp>
          <p:nvSpPr>
            <p:cNvPr id="18443" name="文本框 7"/>
            <p:cNvSpPr txBox="1"/>
            <p:nvPr>
              <p:custDataLst>
                <p:tags r:id="rId9"/>
              </p:custDataLst>
            </p:nvPr>
          </p:nvSpPr>
          <p:spPr>
            <a:xfrm>
              <a:off x="6340" y="6512"/>
              <a:ext cx="1134" cy="1309"/>
            </a:xfrm>
            <a:prstGeom prst="rect">
              <a:avLst/>
            </a:prstGeom>
            <a:noFill/>
            <a:ln w="9525">
              <a:noFill/>
            </a:ln>
          </p:spPr>
          <p:txBody>
            <a:bodyPr anchor="ctr" anchorCtr="0"/>
            <a:p>
              <a:pPr algn="ctr"/>
              <a:r>
                <a:rPr lang="en-US" altLang="zh-CN" sz="3600" dirty="0">
                  <a:solidFill>
                    <a:srgbClr val="5A6F8D"/>
                  </a:solidFill>
                  <a:latin typeface="黑体" pitchFamily="49" charset="-122"/>
                  <a:ea typeface="黑体" pitchFamily="49" charset="-122"/>
                </a:rPr>
                <a:t>02</a:t>
              </a:r>
              <a:endParaRPr lang="en-US" altLang="zh-CN" sz="3600" dirty="0">
                <a:solidFill>
                  <a:srgbClr val="5A6F8D"/>
                </a:solidFill>
                <a:latin typeface="黑体" pitchFamily="49" charset="-122"/>
                <a:ea typeface="黑体" pitchFamily="49" charset="-122"/>
              </a:endParaRPr>
            </a:p>
          </p:txBody>
        </p:sp>
        <p:sp>
          <p:nvSpPr>
            <p:cNvPr id="18444" name="文本框 10"/>
            <p:cNvSpPr txBox="1"/>
            <p:nvPr>
              <p:custDataLst>
                <p:tags r:id="rId10"/>
              </p:custDataLst>
            </p:nvPr>
          </p:nvSpPr>
          <p:spPr>
            <a:xfrm>
              <a:off x="5415" y="4252"/>
              <a:ext cx="2983" cy="568"/>
            </a:xfrm>
            <a:prstGeom prst="rect">
              <a:avLst/>
            </a:prstGeom>
            <a:noFill/>
            <a:ln w="9525">
              <a:noFill/>
            </a:ln>
          </p:spPr>
          <p:txBody>
            <a:bodyPr anchor="t" anchorCtr="0"/>
            <a:p>
              <a:pPr algn="ctr">
                <a:lnSpc>
                  <a:spcPct val="90000"/>
                </a:lnSpc>
              </a:pPr>
              <a:r>
                <a:rPr lang="da-DK" altLang="zh-CN" sz="1500" dirty="0">
                  <a:solidFill>
                    <a:srgbClr val="808080"/>
                  </a:solidFill>
                  <a:latin typeface="黑体" pitchFamily="49" charset="-122"/>
                  <a:ea typeface="黑体" pitchFamily="49" charset="-122"/>
                </a:rPr>
                <a:t>单击此处添加文本</a:t>
              </a:r>
              <a:endParaRPr lang="da-DK" altLang="zh-CN" sz="1500" dirty="0">
                <a:solidFill>
                  <a:srgbClr val="808080"/>
                </a:solidFill>
                <a:latin typeface="黑体" pitchFamily="49" charset="-122"/>
                <a:ea typeface="黑体" pitchFamily="49" charset="-122"/>
              </a:endParaRPr>
            </a:p>
          </p:txBody>
        </p:sp>
        <p:sp>
          <p:nvSpPr>
            <p:cNvPr id="18445" name="文本框 11"/>
            <p:cNvSpPr txBox="1"/>
            <p:nvPr>
              <p:custDataLst>
                <p:tags r:id="rId11"/>
              </p:custDataLst>
            </p:nvPr>
          </p:nvSpPr>
          <p:spPr>
            <a:xfrm>
              <a:off x="5415" y="3573"/>
              <a:ext cx="2983" cy="625"/>
            </a:xfrm>
            <a:prstGeom prst="rect">
              <a:avLst/>
            </a:prstGeom>
            <a:noFill/>
            <a:ln w="9525">
              <a:noFill/>
            </a:ln>
          </p:spPr>
          <p:txBody>
            <a:bodyPr anchor="b" anchorCtr="0"/>
            <a:p>
              <a:pPr algn="ctr">
                <a:lnSpc>
                  <a:spcPct val="90000"/>
                </a:lnSpc>
              </a:pPr>
              <a:r>
                <a:rPr lang="en-US" altLang="zh-CN" b="1" dirty="0">
                  <a:solidFill>
                    <a:srgbClr val="595959"/>
                  </a:solidFill>
                  <a:latin typeface="黑体" pitchFamily="49" charset="-122"/>
                  <a:ea typeface="黑体" pitchFamily="49" charset="-122"/>
                </a:rPr>
                <a:t>添加标题</a:t>
              </a:r>
              <a:endParaRPr lang="en-US" altLang="zh-CN" b="1" dirty="0">
                <a:solidFill>
                  <a:srgbClr val="595959"/>
                </a:solidFill>
                <a:latin typeface="黑体" pitchFamily="49" charset="-122"/>
                <a:ea typeface="黑体" pitchFamily="49" charset="-122"/>
              </a:endParaRPr>
            </a:p>
          </p:txBody>
        </p:sp>
        <p:sp>
          <p:nvSpPr>
            <p:cNvPr id="19" name="椭圆 18"/>
            <p:cNvSpPr/>
            <p:nvPr>
              <p:custDataLst>
                <p:tags r:id="rId12"/>
              </p:custDataLst>
            </p:nvPr>
          </p:nvSpPr>
          <p:spPr>
            <a:xfrm>
              <a:off x="6776" y="5002"/>
              <a:ext cx="261" cy="261"/>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cxnSp>
          <p:nvCxnSpPr>
            <p:cNvPr id="23" name="直接连接符 22"/>
            <p:cNvCxnSpPr/>
            <p:nvPr>
              <p:custDataLst>
                <p:tags r:id="rId13"/>
              </p:custDataLst>
            </p:nvPr>
          </p:nvCxnSpPr>
          <p:spPr>
            <a:xfrm>
              <a:off x="6907" y="5331"/>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448" name="组合 30"/>
          <p:cNvGrpSpPr/>
          <p:nvPr/>
        </p:nvGrpSpPr>
        <p:grpSpPr>
          <a:xfrm>
            <a:off x="9037638" y="2200275"/>
            <a:ext cx="1871662" cy="2724150"/>
            <a:chOff x="14321" y="3399"/>
            <a:chExt cx="2982" cy="4339"/>
          </a:xfrm>
        </p:grpSpPr>
        <p:sp>
          <p:nvSpPr>
            <p:cNvPr id="5" name="泪滴形 4"/>
            <p:cNvSpPr/>
            <p:nvPr>
              <p:custDataLst>
                <p:tags r:id="rId14"/>
              </p:custDataLst>
            </p:nvPr>
          </p:nvSpPr>
          <p:spPr>
            <a:xfrm rot="18886495">
              <a:off x="15057" y="6226"/>
              <a:ext cx="1510" cy="1512"/>
            </a:xfrm>
            <a:prstGeom prst="teardrop">
              <a:avLst/>
            </a:prstGeom>
            <a:noFill/>
            <a:ln w="317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sp>
          <p:nvSpPr>
            <p:cNvPr id="6" name="文本框 5"/>
            <p:cNvSpPr txBox="1"/>
            <p:nvPr>
              <p:custDataLst>
                <p:tags r:id="rId15"/>
              </p:custDataLst>
            </p:nvPr>
          </p:nvSpPr>
          <p:spPr>
            <a:xfrm>
              <a:off x="15247" y="6330"/>
              <a:ext cx="1133" cy="1307"/>
            </a:xfrm>
            <a:prstGeom prst="rect">
              <a:avLst/>
            </a:prstGeom>
            <a:noFill/>
          </p:spPr>
          <p:txBody>
            <a:bodyPr anchor="ctr"/>
            <a:lstStyle/>
            <a:p>
              <a:pPr marR="0" algn="ctr" defTabSz="914400" fontAlgn="auto">
                <a:buClrTx/>
                <a:buSzTx/>
                <a:buFontTx/>
                <a:buNone/>
                <a:defRPr/>
              </a:pPr>
              <a:r>
                <a:rPr kumimoji="0" lang="en-US" altLang="zh-CN" sz="3600" kern="1200" cap="none" spc="0" normalizeH="0" baseline="0" noProof="1">
                  <a:solidFill>
                    <a:schemeClr val="accent4">
                      <a:lumMod val="75000"/>
                    </a:schemeClr>
                  </a:solidFill>
                  <a:latin typeface="黑体" pitchFamily="49" charset="-122"/>
                  <a:ea typeface="黑体" pitchFamily="49" charset="-122"/>
                  <a:cs typeface="+mn-cs"/>
                  <a:sym typeface="+mn-ea"/>
                </a:rPr>
                <a:t>04</a:t>
              </a:r>
              <a:endParaRPr kumimoji="0" lang="en-US" altLang="zh-CN" sz="3600" kern="1200" cap="none" spc="0" normalizeH="0" baseline="0" noProof="1">
                <a:solidFill>
                  <a:schemeClr val="accent4">
                    <a:lumMod val="75000"/>
                  </a:schemeClr>
                </a:solidFill>
                <a:latin typeface="黑体" pitchFamily="49" charset="-122"/>
                <a:ea typeface="黑体" pitchFamily="49" charset="-122"/>
                <a:cs typeface="+mn-cs"/>
                <a:sym typeface="+mn-ea"/>
              </a:endParaRPr>
            </a:p>
          </p:txBody>
        </p:sp>
        <p:sp>
          <p:nvSpPr>
            <p:cNvPr id="18451" name="文本框 14"/>
            <p:cNvSpPr txBox="1"/>
            <p:nvPr>
              <p:custDataLst>
                <p:tags r:id="rId16"/>
              </p:custDataLst>
            </p:nvPr>
          </p:nvSpPr>
          <p:spPr>
            <a:xfrm>
              <a:off x="14321" y="4078"/>
              <a:ext cx="2983" cy="554"/>
            </a:xfrm>
            <a:prstGeom prst="rect">
              <a:avLst/>
            </a:prstGeom>
            <a:noFill/>
            <a:ln w="9525">
              <a:noFill/>
            </a:ln>
          </p:spPr>
          <p:txBody>
            <a:bodyPr anchor="t" anchorCtr="0"/>
            <a:p>
              <a:pPr algn="ctr">
                <a:lnSpc>
                  <a:spcPct val="90000"/>
                </a:lnSpc>
              </a:pPr>
              <a:r>
                <a:rPr lang="da-DK" altLang="zh-CN" sz="1500" dirty="0">
                  <a:solidFill>
                    <a:srgbClr val="808080"/>
                  </a:solidFill>
                  <a:latin typeface="黑体" pitchFamily="49" charset="-122"/>
                  <a:ea typeface="黑体" pitchFamily="49" charset="-122"/>
                </a:rPr>
                <a:t>单击此处添加文本</a:t>
              </a:r>
              <a:endParaRPr lang="da-DK" altLang="zh-CN" sz="1500" dirty="0">
                <a:solidFill>
                  <a:srgbClr val="808080"/>
                </a:solidFill>
                <a:latin typeface="黑体" pitchFamily="49" charset="-122"/>
                <a:ea typeface="黑体" pitchFamily="49" charset="-122"/>
              </a:endParaRPr>
            </a:p>
          </p:txBody>
        </p:sp>
        <p:sp>
          <p:nvSpPr>
            <p:cNvPr id="18452" name="文本框 15"/>
            <p:cNvSpPr txBox="1"/>
            <p:nvPr>
              <p:custDataLst>
                <p:tags r:id="rId17"/>
              </p:custDataLst>
            </p:nvPr>
          </p:nvSpPr>
          <p:spPr>
            <a:xfrm>
              <a:off x="14321" y="3399"/>
              <a:ext cx="2983" cy="625"/>
            </a:xfrm>
            <a:prstGeom prst="rect">
              <a:avLst/>
            </a:prstGeom>
            <a:noFill/>
            <a:ln w="9525">
              <a:noFill/>
            </a:ln>
          </p:spPr>
          <p:txBody>
            <a:bodyPr anchor="b" anchorCtr="0"/>
            <a:p>
              <a:pPr algn="ctr">
                <a:lnSpc>
                  <a:spcPct val="90000"/>
                </a:lnSpc>
              </a:pPr>
              <a:r>
                <a:rPr lang="en-US" altLang="zh-CN" b="1" dirty="0">
                  <a:solidFill>
                    <a:srgbClr val="595959"/>
                  </a:solidFill>
                  <a:latin typeface="黑体" pitchFamily="49" charset="-122"/>
                  <a:ea typeface="黑体" pitchFamily="49" charset="-122"/>
                </a:rPr>
                <a:t>添加标题</a:t>
              </a:r>
              <a:endParaRPr lang="en-US" altLang="zh-CN" b="1" dirty="0">
                <a:solidFill>
                  <a:srgbClr val="595959"/>
                </a:solidFill>
                <a:latin typeface="黑体" pitchFamily="49" charset="-122"/>
                <a:ea typeface="黑体" pitchFamily="49" charset="-122"/>
              </a:endParaRPr>
            </a:p>
          </p:txBody>
        </p:sp>
        <p:sp>
          <p:nvSpPr>
            <p:cNvPr id="21" name="椭圆 20"/>
            <p:cNvSpPr/>
            <p:nvPr>
              <p:custDataLst>
                <p:tags r:id="rId18"/>
              </p:custDataLst>
            </p:nvPr>
          </p:nvSpPr>
          <p:spPr>
            <a:xfrm>
              <a:off x="15682" y="4833"/>
              <a:ext cx="263" cy="260"/>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cxnSp>
          <p:nvCxnSpPr>
            <p:cNvPr id="24" name="直接连接符 23"/>
            <p:cNvCxnSpPr/>
            <p:nvPr>
              <p:custDataLst>
                <p:tags r:id="rId19"/>
              </p:custDataLst>
            </p:nvPr>
          </p:nvCxnSpPr>
          <p:spPr>
            <a:xfrm>
              <a:off x="15813" y="5174"/>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455" name="组合 27"/>
          <p:cNvGrpSpPr/>
          <p:nvPr/>
        </p:nvGrpSpPr>
        <p:grpSpPr>
          <a:xfrm>
            <a:off x="1289050" y="2009775"/>
            <a:ext cx="1871663" cy="2813050"/>
            <a:chOff x="1977" y="3097"/>
            <a:chExt cx="2983" cy="4481"/>
          </a:xfrm>
        </p:grpSpPr>
        <p:sp>
          <p:nvSpPr>
            <p:cNvPr id="3" name="泪滴形 2"/>
            <p:cNvSpPr/>
            <p:nvPr>
              <p:custDataLst>
                <p:tags r:id="rId20"/>
              </p:custDataLst>
            </p:nvPr>
          </p:nvSpPr>
          <p:spPr>
            <a:xfrm rot="8100436">
              <a:off x="2713" y="3097"/>
              <a:ext cx="1510" cy="1512"/>
            </a:xfrm>
            <a:prstGeom prst="teardrop">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sp>
          <p:nvSpPr>
            <p:cNvPr id="18457" name="文本框 3"/>
            <p:cNvSpPr txBox="1"/>
            <p:nvPr>
              <p:custDataLst>
                <p:tags r:id="rId21"/>
              </p:custDataLst>
            </p:nvPr>
          </p:nvSpPr>
          <p:spPr>
            <a:xfrm>
              <a:off x="2901" y="3198"/>
              <a:ext cx="1134" cy="1309"/>
            </a:xfrm>
            <a:prstGeom prst="rect">
              <a:avLst/>
            </a:prstGeom>
            <a:noFill/>
            <a:ln w="9525">
              <a:noFill/>
            </a:ln>
          </p:spPr>
          <p:txBody>
            <a:bodyPr anchor="ctr" anchorCtr="0"/>
            <a:p>
              <a:pPr algn="ctr"/>
              <a:r>
                <a:rPr lang="en-US" altLang="zh-CN" sz="3600" dirty="0">
                  <a:solidFill>
                    <a:schemeClr val="accent1"/>
                  </a:solidFill>
                  <a:latin typeface="黑体" pitchFamily="49" charset="-122"/>
                  <a:ea typeface="黑体" pitchFamily="49" charset="-122"/>
                </a:rPr>
                <a:t>01</a:t>
              </a:r>
              <a:endParaRPr lang="en-US" altLang="zh-CN" sz="3600" dirty="0">
                <a:solidFill>
                  <a:schemeClr val="accent1"/>
                </a:solidFill>
                <a:latin typeface="黑体" pitchFamily="49" charset="-122"/>
                <a:ea typeface="黑体" pitchFamily="49" charset="-122"/>
              </a:endParaRPr>
            </a:p>
          </p:txBody>
        </p:sp>
        <p:cxnSp>
          <p:nvCxnSpPr>
            <p:cNvPr id="17" name="直接连接符 16"/>
            <p:cNvCxnSpPr/>
            <p:nvPr>
              <p:custDataLst>
                <p:tags r:id="rId22"/>
              </p:custDataLst>
            </p:nvPr>
          </p:nvCxnSpPr>
          <p:spPr>
            <a:xfrm>
              <a:off x="3467" y="5059"/>
              <a:ext cx="0" cy="680"/>
            </a:xfrm>
            <a:prstGeom prst="line">
              <a:avLst/>
            </a:prstGeom>
            <a:ln w="9525">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椭圆 17"/>
            <p:cNvSpPr/>
            <p:nvPr>
              <p:custDataLst>
                <p:tags r:id="rId23"/>
              </p:custDataLst>
            </p:nvPr>
          </p:nvSpPr>
          <p:spPr>
            <a:xfrm>
              <a:off x="3338" y="5823"/>
              <a:ext cx="261" cy="260"/>
            </a:xfrm>
            <a:prstGeom prst="ellipse">
              <a:avLst/>
            </a:prstGeom>
            <a:solidFill>
              <a:srgbClr val="FFFFFF"/>
            </a:solidFill>
            <a:ln>
              <a:solidFill>
                <a:schemeClr val="tx2">
                  <a:lumMod val="40000"/>
                  <a:lumOff val="6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endParaRPr>
            </a:p>
          </p:txBody>
        </p:sp>
        <p:sp>
          <p:nvSpPr>
            <p:cNvPr id="18460" name="文本框 24"/>
            <p:cNvSpPr txBox="1"/>
            <p:nvPr>
              <p:custDataLst>
                <p:tags r:id="rId24"/>
              </p:custDataLst>
            </p:nvPr>
          </p:nvSpPr>
          <p:spPr>
            <a:xfrm>
              <a:off x="1977" y="6927"/>
              <a:ext cx="2983" cy="651"/>
            </a:xfrm>
            <a:prstGeom prst="rect">
              <a:avLst/>
            </a:prstGeom>
            <a:noFill/>
            <a:ln w="9525">
              <a:noFill/>
            </a:ln>
          </p:spPr>
          <p:txBody>
            <a:bodyPr anchor="t" anchorCtr="0"/>
            <a:p>
              <a:pPr algn="ctr">
                <a:lnSpc>
                  <a:spcPct val="90000"/>
                </a:lnSpc>
              </a:pPr>
              <a:r>
                <a:rPr lang="da-DK" altLang="zh-CN" sz="1500" dirty="0">
                  <a:solidFill>
                    <a:srgbClr val="808080"/>
                  </a:solidFill>
                  <a:latin typeface="黑体" pitchFamily="49" charset="-122"/>
                  <a:ea typeface="黑体" pitchFamily="49" charset="-122"/>
                </a:rPr>
                <a:t>单击此处添加文本</a:t>
              </a:r>
              <a:endParaRPr lang="da-DK" altLang="zh-CN" sz="1500" dirty="0">
                <a:solidFill>
                  <a:srgbClr val="808080"/>
                </a:solidFill>
                <a:latin typeface="黑体" pitchFamily="49" charset="-122"/>
                <a:ea typeface="黑体" pitchFamily="49" charset="-122"/>
              </a:endParaRPr>
            </a:p>
          </p:txBody>
        </p:sp>
        <p:sp>
          <p:nvSpPr>
            <p:cNvPr id="18461" name="文本框 25"/>
            <p:cNvSpPr txBox="1"/>
            <p:nvPr>
              <p:custDataLst>
                <p:tags r:id="rId25"/>
              </p:custDataLst>
            </p:nvPr>
          </p:nvSpPr>
          <p:spPr>
            <a:xfrm>
              <a:off x="1977" y="6248"/>
              <a:ext cx="2983" cy="625"/>
            </a:xfrm>
            <a:prstGeom prst="rect">
              <a:avLst/>
            </a:prstGeom>
            <a:noFill/>
            <a:ln w="9525">
              <a:noFill/>
            </a:ln>
          </p:spPr>
          <p:txBody>
            <a:bodyPr anchor="b" anchorCtr="0"/>
            <a:p>
              <a:pPr algn="ctr">
                <a:lnSpc>
                  <a:spcPct val="90000"/>
                </a:lnSpc>
              </a:pPr>
              <a:r>
                <a:rPr lang="en-US" altLang="zh-CN" b="1" dirty="0">
                  <a:solidFill>
                    <a:srgbClr val="595959"/>
                  </a:solidFill>
                  <a:latin typeface="黑体" pitchFamily="49" charset="-122"/>
                  <a:ea typeface="黑体" pitchFamily="49" charset="-122"/>
                </a:rPr>
                <a:t>添加标题</a:t>
              </a:r>
              <a:endParaRPr lang="en-US" altLang="zh-CN" b="1" dirty="0">
                <a:solidFill>
                  <a:srgbClr val="595959"/>
                </a:solidFill>
                <a:latin typeface="黑体" pitchFamily="49" charset="-122"/>
                <a:ea typeface="黑体" pitchFamily="49" charset="-122"/>
              </a:endParaRPr>
            </a:p>
          </p:txBody>
        </p:sp>
      </p:grpSp>
      <p:sp>
        <p:nvSpPr>
          <p:cNvPr id="18462" name="文本框 44"/>
          <p:cNvSpPr txBox="1"/>
          <p:nvPr>
            <p:custDataLst>
              <p:tags r:id="rId26"/>
            </p:custDataLst>
          </p:nvPr>
        </p:nvSpPr>
        <p:spPr>
          <a:xfrm>
            <a:off x="34925" y="53975"/>
            <a:ext cx="792163" cy="646113"/>
          </a:xfrm>
          <a:prstGeom prst="rect">
            <a:avLst/>
          </a:prstGeom>
          <a:noFill/>
          <a:ln w="9525">
            <a:noFill/>
          </a:ln>
        </p:spPr>
        <p:txBody>
          <a:bodyPr anchor="t" anchorCtr="0"/>
          <a:p>
            <a:pPr algn="ctr"/>
            <a:r>
              <a:rPr lang="en-US" altLang="zh-CN" sz="3600" dirty="0">
                <a:solidFill>
                  <a:srgbClr val="595959"/>
                </a:solidFill>
                <a:latin typeface="黑体" pitchFamily="49" charset="-122"/>
                <a:ea typeface="黑体" pitchFamily="49" charset="-122"/>
              </a:rPr>
              <a:t>02</a:t>
            </a:r>
            <a:endParaRPr lang="en-US" altLang="zh-CN" sz="3600" dirty="0">
              <a:solidFill>
                <a:srgbClr val="595959"/>
              </a:solidFill>
              <a:latin typeface="黑体" pitchFamily="49" charset="-122"/>
              <a:ea typeface="黑体" pitchFamily="49" charset="-122"/>
            </a:endParaRPr>
          </a:p>
        </p:txBody>
      </p:sp>
      <p:sp>
        <p:nvSpPr>
          <p:cNvPr id="18463" name="文本框 52"/>
          <p:cNvSpPr txBox="1"/>
          <p:nvPr>
            <p:custDataLst>
              <p:tags r:id="rId27"/>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18464" name="文本框 32"/>
          <p:cNvSpPr txBox="1"/>
          <p:nvPr>
            <p:custDataLst>
              <p:tags r:id="rId28"/>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Tree>
    <p:custDataLst>
      <p:tags r:id="rId2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34"/>
          <p:cNvSpPr txBox="1"/>
          <p:nvPr>
            <p:custDataLst>
              <p:tags r:id="rId1"/>
            </p:custDataLst>
          </p:nvPr>
        </p:nvSpPr>
        <p:spPr>
          <a:xfrm>
            <a:off x="1784350" y="1735138"/>
            <a:ext cx="8623300" cy="585787"/>
          </a:xfrm>
          <a:prstGeom prst="rect">
            <a:avLst/>
          </a:prstGeom>
          <a:noFill/>
          <a:ln w="9525">
            <a:noFill/>
          </a:ln>
        </p:spPr>
        <p:txBody>
          <a:bodyPr anchor="ctr" anchorCtr="0"/>
          <a:p>
            <a:pPr algn="ctr"/>
            <a:r>
              <a:rPr lang="zh-CN" altLang="en-US" sz="2400" dirty="0">
                <a:solidFill>
                  <a:srgbClr val="595959"/>
                </a:solidFill>
                <a:latin typeface="黑体" pitchFamily="49" charset="-122"/>
                <a:ea typeface="黑体" pitchFamily="49" charset="-122"/>
                <a:sym typeface="Arial" panose="020B0604020202020204" pitchFamily="34" charset="0"/>
              </a:rPr>
              <a:t>单击此处添加标题</a:t>
            </a:r>
            <a:endParaRPr lang="zh-CN" altLang="en-US" sz="2400" dirty="0">
              <a:solidFill>
                <a:srgbClr val="595959"/>
              </a:solidFill>
              <a:latin typeface="黑体" pitchFamily="49" charset="-122"/>
              <a:ea typeface="黑体" pitchFamily="49" charset="-122"/>
              <a:sym typeface="Arial" panose="020B0604020202020204" pitchFamily="34" charset="0"/>
            </a:endParaRPr>
          </a:p>
        </p:txBody>
      </p:sp>
      <p:grpSp>
        <p:nvGrpSpPr>
          <p:cNvPr id="20482" name="组合 24"/>
          <p:cNvGrpSpPr/>
          <p:nvPr/>
        </p:nvGrpSpPr>
        <p:grpSpPr>
          <a:xfrm>
            <a:off x="8678863" y="2474913"/>
            <a:ext cx="2139950" cy="3725862"/>
            <a:chOff x="13669" y="3110"/>
            <a:chExt cx="3370" cy="5867"/>
          </a:xfrm>
        </p:grpSpPr>
        <p:sp>
          <p:nvSpPr>
            <p:cNvPr id="23" name="椭圆 22"/>
            <p:cNvSpPr/>
            <p:nvPr>
              <p:custDataLst>
                <p:tags r:id="rId2"/>
              </p:custDataLst>
            </p:nvPr>
          </p:nvSpPr>
          <p:spPr>
            <a:xfrm>
              <a:off x="13894" y="3110"/>
              <a:ext cx="2920" cy="292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pic>
          <p:nvPicPr>
            <p:cNvPr id="24" name="图片 23"/>
            <p:cNvPicPr>
              <a:picLocks noChangeAspect="1"/>
            </p:cNvPicPr>
            <p:nvPr>
              <p:custDataLst>
                <p:tags r:id="rId3"/>
              </p:custDataLst>
            </p:nvPr>
          </p:nvPicPr>
          <p:blipFill rotWithShape="1">
            <a:blip r:embed="rId4">
              <a:grayscl/>
            </a:blip>
            <a:srcRect/>
            <a:stretch>
              <a:fillRect/>
            </a:stretch>
          </p:blipFill>
          <p:spPr>
            <a:xfrm>
              <a:off x="14005" y="3202"/>
              <a:ext cx="2677" cy="2710"/>
            </a:xfrm>
            <a:prstGeom prst="ellipse">
              <a:avLst/>
            </a:prstGeom>
            <a:ln w="28575">
              <a:noFill/>
            </a:ln>
            <a:effectLst>
              <a:outerShdw blurRad="50800" dist="38100" dir="2700000" algn="tl" rotWithShape="0">
                <a:prstClr val="black">
                  <a:alpha val="40000"/>
                </a:prstClr>
              </a:outerShdw>
            </a:effectLst>
          </p:spPr>
        </p:pic>
        <p:sp>
          <p:nvSpPr>
            <p:cNvPr id="21" name="椭圆 20"/>
            <p:cNvSpPr/>
            <p:nvPr>
              <p:custDataLst>
                <p:tags r:id="rId5"/>
              </p:custDataLst>
            </p:nvPr>
          </p:nvSpPr>
          <p:spPr>
            <a:xfrm>
              <a:off x="14994" y="4242"/>
              <a:ext cx="655" cy="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22" name="等腰三角形 21"/>
            <p:cNvSpPr/>
            <p:nvPr>
              <p:custDataLst>
                <p:tags r:id="rId6"/>
              </p:custDataLst>
            </p:nvPr>
          </p:nvSpPr>
          <p:spPr>
            <a:xfrm rot="5400000">
              <a:off x="15199" y="4435"/>
              <a:ext cx="330" cy="2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20487" name="文本框 48"/>
            <p:cNvSpPr txBox="1"/>
            <p:nvPr>
              <p:custDataLst>
                <p:tags r:id="rId7"/>
              </p:custDataLst>
            </p:nvPr>
          </p:nvSpPr>
          <p:spPr>
            <a:xfrm>
              <a:off x="13669" y="6407"/>
              <a:ext cx="3370" cy="725"/>
            </a:xfrm>
            <a:prstGeom prst="rect">
              <a:avLst/>
            </a:prstGeom>
            <a:noFill/>
            <a:ln w="9525">
              <a:noFill/>
            </a:ln>
          </p:spPr>
          <p:txBody>
            <a:bodyPr anchor="ctr" anchorCtr="0"/>
            <a:p>
              <a:pPr algn="ctr"/>
              <a:r>
                <a:rPr lang="zh-CN" altLang="en-US" sz="2000" dirty="0">
                  <a:solidFill>
                    <a:srgbClr val="181717"/>
                  </a:solidFill>
                  <a:latin typeface="黑体" pitchFamily="49" charset="-122"/>
                  <a:ea typeface="黑体" pitchFamily="49" charset="-122"/>
                  <a:sym typeface="Arial" panose="020B0604020202020204" pitchFamily="34" charset="0"/>
                </a:rPr>
                <a:t>添加标题</a:t>
              </a:r>
              <a:endParaRPr lang="zh-CN" altLang="en-US" sz="2000" dirty="0">
                <a:solidFill>
                  <a:srgbClr val="181717"/>
                </a:solidFill>
                <a:latin typeface="黑体" pitchFamily="49" charset="-122"/>
                <a:ea typeface="黑体" pitchFamily="49" charset="-122"/>
                <a:sym typeface="Arial" panose="020B0604020202020204" pitchFamily="34" charset="0"/>
              </a:endParaRPr>
            </a:p>
          </p:txBody>
        </p:sp>
        <p:sp>
          <p:nvSpPr>
            <p:cNvPr id="20488" name="文本框 1"/>
            <p:cNvSpPr txBox="1"/>
            <p:nvPr>
              <p:custDataLst>
                <p:tags r:id="rId8"/>
              </p:custDataLst>
            </p:nvPr>
          </p:nvSpPr>
          <p:spPr>
            <a:xfrm>
              <a:off x="13669" y="7157"/>
              <a:ext cx="3369" cy="1820"/>
            </a:xfrm>
            <a:prstGeom prst="rect">
              <a:avLst/>
            </a:prstGeom>
            <a:noFill/>
            <a:ln w="9525">
              <a:noFill/>
            </a:ln>
          </p:spPr>
          <p:txBody>
            <a:bodyPr anchor="t" anchorCtr="0"/>
            <a:p>
              <a:pPr algn="ctr">
                <a:lnSpc>
                  <a:spcPct val="130000"/>
                </a:lnSpc>
              </a:pPr>
              <a:r>
                <a:rPr lang="zh-CN" altLang="en-US" sz="1400" dirty="0">
                  <a:solidFill>
                    <a:srgbClr val="808080"/>
                  </a:solidFill>
                  <a:latin typeface="黑体" pitchFamily="49" charset="-122"/>
                  <a:ea typeface="黑体" pitchFamily="49" charset="-122"/>
                </a:rPr>
                <a:t>单击此处添加文本具体内容，简明扼要的阐述您的观点。</a:t>
              </a:r>
              <a:endParaRPr lang="zh-CN" altLang="en-US" sz="1400" dirty="0">
                <a:solidFill>
                  <a:srgbClr val="808080"/>
                </a:solidFill>
                <a:latin typeface="黑体" pitchFamily="49" charset="-122"/>
                <a:ea typeface="黑体" pitchFamily="49" charset="-122"/>
              </a:endParaRPr>
            </a:p>
          </p:txBody>
        </p:sp>
      </p:grpSp>
      <p:grpSp>
        <p:nvGrpSpPr>
          <p:cNvPr id="20489" name="组合 31"/>
          <p:cNvGrpSpPr/>
          <p:nvPr/>
        </p:nvGrpSpPr>
        <p:grpSpPr>
          <a:xfrm>
            <a:off x="6216650" y="2474913"/>
            <a:ext cx="2143125" cy="3725862"/>
            <a:chOff x="9794" y="3898"/>
            <a:chExt cx="3376" cy="5867"/>
          </a:xfrm>
        </p:grpSpPr>
        <p:sp>
          <p:nvSpPr>
            <p:cNvPr id="30" name="椭圆 29"/>
            <p:cNvSpPr/>
            <p:nvPr>
              <p:custDataLst>
                <p:tags r:id="rId9"/>
              </p:custDataLst>
            </p:nvPr>
          </p:nvSpPr>
          <p:spPr>
            <a:xfrm>
              <a:off x="10024" y="3898"/>
              <a:ext cx="2923" cy="2922"/>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grpSp>
          <p:nvGrpSpPr>
            <p:cNvPr id="20491" name="组合 19"/>
            <p:cNvGrpSpPr/>
            <p:nvPr/>
          </p:nvGrpSpPr>
          <p:grpSpPr>
            <a:xfrm>
              <a:off x="9794" y="3985"/>
              <a:ext cx="3377" cy="5781"/>
              <a:chOff x="9794" y="3197"/>
              <a:chExt cx="3377" cy="5781"/>
            </a:xfrm>
          </p:grpSpPr>
          <p:pic>
            <p:nvPicPr>
              <p:cNvPr id="31" name="图片 30"/>
              <p:cNvPicPr>
                <a:picLocks noChangeAspect="1"/>
              </p:cNvPicPr>
              <p:nvPr>
                <p:custDataLst>
                  <p:tags r:id="rId10"/>
                </p:custDataLst>
              </p:nvPr>
            </p:nvPicPr>
            <p:blipFill rotWithShape="1">
              <a:blip r:embed="rId11">
                <a:grayscl/>
              </a:blip>
              <a:srcRect/>
              <a:stretch>
                <a:fillRect/>
              </a:stretch>
            </p:blipFill>
            <p:spPr>
              <a:xfrm>
                <a:off x="10145" y="3215"/>
                <a:ext cx="2682" cy="2683"/>
              </a:xfrm>
              <a:prstGeom prst="ellipse">
                <a:avLst/>
              </a:prstGeom>
              <a:effectLst>
                <a:outerShdw blurRad="50800" dist="38100" dir="5400000" algn="t" rotWithShape="0">
                  <a:prstClr val="black">
                    <a:alpha val="40000"/>
                  </a:prstClr>
                </a:outerShdw>
              </a:effectLst>
            </p:spPr>
          </p:pic>
          <p:sp>
            <p:nvSpPr>
              <p:cNvPr id="28" name="椭圆 27"/>
              <p:cNvSpPr/>
              <p:nvPr>
                <p:custDataLst>
                  <p:tags r:id="rId12"/>
                </p:custDataLst>
              </p:nvPr>
            </p:nvSpPr>
            <p:spPr>
              <a:xfrm>
                <a:off x="11179" y="4185"/>
                <a:ext cx="655" cy="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29" name="等腰三角形 28"/>
              <p:cNvSpPr/>
              <p:nvPr>
                <p:custDataLst>
                  <p:tags r:id="rId13"/>
                </p:custDataLst>
              </p:nvPr>
            </p:nvSpPr>
            <p:spPr>
              <a:xfrm rot="5400000">
                <a:off x="11385" y="4375"/>
                <a:ext cx="330" cy="2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20495" name="文本框 45"/>
              <p:cNvSpPr txBox="1"/>
              <p:nvPr>
                <p:custDataLst>
                  <p:tags r:id="rId14"/>
                </p:custDataLst>
              </p:nvPr>
            </p:nvSpPr>
            <p:spPr>
              <a:xfrm>
                <a:off x="9802" y="6402"/>
                <a:ext cx="3368" cy="727"/>
              </a:xfrm>
              <a:prstGeom prst="rect">
                <a:avLst/>
              </a:prstGeom>
              <a:noFill/>
              <a:ln w="9525">
                <a:noFill/>
              </a:ln>
            </p:spPr>
            <p:txBody>
              <a:bodyPr anchor="ctr" anchorCtr="0"/>
              <a:p>
                <a:pPr algn="ctr"/>
                <a:r>
                  <a:rPr lang="zh-CN" altLang="en-US" sz="2000" dirty="0">
                    <a:solidFill>
                      <a:srgbClr val="181717"/>
                    </a:solidFill>
                    <a:latin typeface="黑体" pitchFamily="49" charset="-122"/>
                    <a:ea typeface="黑体" pitchFamily="49" charset="-122"/>
                    <a:sym typeface="Arial" panose="020B0604020202020204" pitchFamily="34" charset="0"/>
                  </a:rPr>
                  <a:t>添加标题</a:t>
                </a:r>
                <a:endParaRPr lang="zh-CN" altLang="en-US" sz="2000" dirty="0">
                  <a:solidFill>
                    <a:srgbClr val="181717"/>
                  </a:solidFill>
                  <a:latin typeface="黑体" pitchFamily="49" charset="-122"/>
                  <a:ea typeface="黑体" pitchFamily="49" charset="-122"/>
                  <a:sym typeface="Arial" panose="020B0604020202020204" pitchFamily="34" charset="0"/>
                </a:endParaRPr>
              </a:p>
            </p:txBody>
          </p:sp>
          <p:sp>
            <p:nvSpPr>
              <p:cNvPr id="20496" name="文本框 2"/>
              <p:cNvSpPr txBox="1"/>
              <p:nvPr>
                <p:custDataLst>
                  <p:tags r:id="rId15"/>
                </p:custDataLst>
              </p:nvPr>
            </p:nvSpPr>
            <p:spPr>
              <a:xfrm>
                <a:off x="9794" y="7157"/>
                <a:ext cx="3369" cy="1821"/>
              </a:xfrm>
              <a:prstGeom prst="rect">
                <a:avLst/>
              </a:prstGeom>
              <a:noFill/>
              <a:ln w="9525">
                <a:noFill/>
              </a:ln>
            </p:spPr>
            <p:txBody>
              <a:bodyPr anchor="t" anchorCtr="0"/>
              <a:p>
                <a:pPr algn="ctr">
                  <a:lnSpc>
                    <a:spcPct val="130000"/>
                  </a:lnSpc>
                </a:pPr>
                <a:r>
                  <a:rPr lang="zh-CN" altLang="en-US" sz="1400" dirty="0">
                    <a:solidFill>
                      <a:srgbClr val="808080"/>
                    </a:solidFill>
                    <a:latin typeface="黑体" pitchFamily="49" charset="-122"/>
                    <a:ea typeface="黑体" pitchFamily="49" charset="-122"/>
                  </a:rPr>
                  <a:t>单击此处添加文本具体内容，简明扼要的阐述您的观点。</a:t>
                </a:r>
                <a:endParaRPr lang="zh-CN" altLang="en-US" sz="1400" dirty="0">
                  <a:solidFill>
                    <a:srgbClr val="808080"/>
                  </a:solidFill>
                  <a:latin typeface="黑体" pitchFamily="49" charset="-122"/>
                  <a:ea typeface="黑体" pitchFamily="49" charset="-122"/>
                </a:endParaRPr>
              </a:p>
            </p:txBody>
          </p:sp>
          <p:pic>
            <p:nvPicPr>
              <p:cNvPr id="27" name="图片 26"/>
              <p:cNvPicPr>
                <a:picLocks noChangeAspect="1"/>
              </p:cNvPicPr>
              <p:nvPr>
                <p:custDataLst>
                  <p:tags r:id="rId16"/>
                </p:custDataLst>
              </p:nvPr>
            </p:nvPicPr>
            <p:blipFill rotWithShape="1">
              <a:blip r:embed="rId11">
                <a:grayscl/>
              </a:blip>
              <a:srcRect/>
              <a:stretch>
                <a:fillRect/>
              </a:stretch>
            </p:blipFill>
            <p:spPr>
              <a:xfrm>
                <a:off x="10138" y="3197"/>
                <a:ext cx="2682" cy="2683"/>
              </a:xfrm>
              <a:prstGeom prst="ellipse">
                <a:avLst/>
              </a:prstGeom>
              <a:effectLst>
                <a:outerShdw blurRad="50800" dist="38100" dir="5400000" algn="t" rotWithShape="0">
                  <a:prstClr val="black">
                    <a:alpha val="40000"/>
                  </a:prstClr>
                </a:outerShdw>
              </a:effectLst>
            </p:spPr>
          </p:pic>
        </p:grpSp>
      </p:grpSp>
      <p:grpSp>
        <p:nvGrpSpPr>
          <p:cNvPr id="20498" name="组合 18"/>
          <p:cNvGrpSpPr/>
          <p:nvPr/>
        </p:nvGrpSpPr>
        <p:grpSpPr>
          <a:xfrm>
            <a:off x="3757613" y="2474913"/>
            <a:ext cx="2138362" cy="3725862"/>
            <a:chOff x="5920" y="3110"/>
            <a:chExt cx="3369" cy="5868"/>
          </a:xfrm>
        </p:grpSpPr>
        <p:sp>
          <p:nvSpPr>
            <p:cNvPr id="8" name="椭圆 7"/>
            <p:cNvSpPr/>
            <p:nvPr>
              <p:custDataLst>
                <p:tags r:id="rId17"/>
              </p:custDataLst>
            </p:nvPr>
          </p:nvSpPr>
          <p:spPr>
            <a:xfrm>
              <a:off x="6143" y="3110"/>
              <a:ext cx="2921" cy="2923"/>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pic>
          <p:nvPicPr>
            <p:cNvPr id="9" name="图片 8"/>
            <p:cNvPicPr>
              <a:picLocks noChangeAspect="1"/>
            </p:cNvPicPr>
            <p:nvPr>
              <p:custDataLst>
                <p:tags r:id="rId18"/>
              </p:custDataLst>
            </p:nvPr>
          </p:nvPicPr>
          <p:blipFill rotWithShape="1">
            <a:blip r:embed="rId19">
              <a:grayscl/>
            </a:blip>
            <a:srcRect/>
            <a:stretch>
              <a:fillRect/>
            </a:stretch>
          </p:blipFill>
          <p:spPr>
            <a:xfrm>
              <a:off x="6242" y="3226"/>
              <a:ext cx="2716" cy="2672"/>
            </a:xfrm>
            <a:prstGeom prst="ellipse">
              <a:avLst/>
            </a:prstGeom>
            <a:ln w="28575">
              <a:noFill/>
            </a:ln>
            <a:effectLst>
              <a:outerShdw blurRad="50800" dist="38100" dir="2700000" algn="tl" rotWithShape="0">
                <a:prstClr val="black">
                  <a:alpha val="40000"/>
                </a:prstClr>
              </a:outerShdw>
            </a:effectLst>
          </p:spPr>
        </p:pic>
        <p:sp>
          <p:nvSpPr>
            <p:cNvPr id="15" name="椭圆 14"/>
            <p:cNvSpPr/>
            <p:nvPr>
              <p:custDataLst>
                <p:tags r:id="rId20"/>
              </p:custDataLst>
            </p:nvPr>
          </p:nvSpPr>
          <p:spPr>
            <a:xfrm>
              <a:off x="7286" y="4243"/>
              <a:ext cx="655" cy="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16" name="等腰三角形 15"/>
            <p:cNvSpPr/>
            <p:nvPr>
              <p:custDataLst>
                <p:tags r:id="rId21"/>
              </p:custDataLst>
            </p:nvPr>
          </p:nvSpPr>
          <p:spPr>
            <a:xfrm rot="5400000">
              <a:off x="7491" y="4435"/>
              <a:ext cx="330" cy="2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20503" name="文本框 42"/>
            <p:cNvSpPr txBox="1"/>
            <p:nvPr>
              <p:custDataLst>
                <p:tags r:id="rId22"/>
              </p:custDataLst>
            </p:nvPr>
          </p:nvSpPr>
          <p:spPr>
            <a:xfrm>
              <a:off x="5920" y="6403"/>
              <a:ext cx="3369" cy="728"/>
            </a:xfrm>
            <a:prstGeom prst="rect">
              <a:avLst/>
            </a:prstGeom>
            <a:noFill/>
            <a:ln w="9525">
              <a:noFill/>
            </a:ln>
          </p:spPr>
          <p:txBody>
            <a:bodyPr anchor="ctr" anchorCtr="0"/>
            <a:p>
              <a:pPr algn="ctr"/>
              <a:r>
                <a:rPr lang="zh-CN" altLang="en-US" sz="2000" dirty="0">
                  <a:solidFill>
                    <a:srgbClr val="181717"/>
                  </a:solidFill>
                  <a:latin typeface="黑体" pitchFamily="49" charset="-122"/>
                  <a:ea typeface="黑体" pitchFamily="49" charset="-122"/>
                  <a:sym typeface="Arial" panose="020B0604020202020204" pitchFamily="34" charset="0"/>
                </a:rPr>
                <a:t>添加标题</a:t>
              </a:r>
              <a:endParaRPr lang="zh-CN" altLang="en-US" sz="2000" dirty="0">
                <a:solidFill>
                  <a:srgbClr val="181717"/>
                </a:solidFill>
                <a:latin typeface="黑体" pitchFamily="49" charset="-122"/>
                <a:ea typeface="黑体" pitchFamily="49" charset="-122"/>
                <a:sym typeface="Arial" panose="020B0604020202020204" pitchFamily="34" charset="0"/>
              </a:endParaRPr>
            </a:p>
          </p:txBody>
        </p:sp>
        <p:sp>
          <p:nvSpPr>
            <p:cNvPr id="20504" name="文本框 3"/>
            <p:cNvSpPr txBox="1"/>
            <p:nvPr>
              <p:custDataLst>
                <p:tags r:id="rId23"/>
              </p:custDataLst>
            </p:nvPr>
          </p:nvSpPr>
          <p:spPr>
            <a:xfrm>
              <a:off x="5920" y="7157"/>
              <a:ext cx="3369" cy="1821"/>
            </a:xfrm>
            <a:prstGeom prst="rect">
              <a:avLst/>
            </a:prstGeom>
            <a:noFill/>
            <a:ln w="9525">
              <a:noFill/>
            </a:ln>
          </p:spPr>
          <p:txBody>
            <a:bodyPr anchor="t" anchorCtr="0"/>
            <a:p>
              <a:pPr algn="ctr">
                <a:lnSpc>
                  <a:spcPct val="140000"/>
                </a:lnSpc>
              </a:pPr>
              <a:r>
                <a:rPr lang="zh-CN" altLang="en-US" sz="1400" dirty="0">
                  <a:solidFill>
                    <a:srgbClr val="808080"/>
                  </a:solidFill>
                  <a:latin typeface="黑体" pitchFamily="49" charset="-122"/>
                  <a:ea typeface="黑体" pitchFamily="49" charset="-122"/>
                </a:rPr>
                <a:t>单击此处添加文本具体内容，简明扼要的阐述您的观点。</a:t>
              </a:r>
              <a:endParaRPr lang="zh-CN" altLang="en-US" sz="1400" dirty="0">
                <a:solidFill>
                  <a:srgbClr val="808080"/>
                </a:solidFill>
                <a:latin typeface="黑体" pitchFamily="49" charset="-122"/>
                <a:ea typeface="黑体" pitchFamily="49" charset="-122"/>
              </a:endParaRPr>
            </a:p>
          </p:txBody>
        </p:sp>
      </p:grpSp>
      <p:grpSp>
        <p:nvGrpSpPr>
          <p:cNvPr id="20505" name="组合 17"/>
          <p:cNvGrpSpPr/>
          <p:nvPr/>
        </p:nvGrpSpPr>
        <p:grpSpPr>
          <a:xfrm>
            <a:off x="1298575" y="2474913"/>
            <a:ext cx="2139950" cy="3725862"/>
            <a:chOff x="2045" y="3110"/>
            <a:chExt cx="3369" cy="5868"/>
          </a:xfrm>
        </p:grpSpPr>
        <p:sp>
          <p:nvSpPr>
            <p:cNvPr id="5" name="椭圆 4"/>
            <p:cNvSpPr/>
            <p:nvPr>
              <p:custDataLst>
                <p:tags r:id="rId24"/>
              </p:custDataLst>
            </p:nvPr>
          </p:nvSpPr>
          <p:spPr>
            <a:xfrm>
              <a:off x="2270" y="3110"/>
              <a:ext cx="2922" cy="2923"/>
            </a:xfrm>
            <a:prstGeom prst="ellipse">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pic>
          <p:nvPicPr>
            <p:cNvPr id="6" name="图片 5"/>
            <p:cNvPicPr>
              <a:picLocks noChangeAspect="1"/>
            </p:cNvPicPr>
            <p:nvPr>
              <p:custDataLst>
                <p:tags r:id="rId25"/>
              </p:custDataLst>
            </p:nvPr>
          </p:nvPicPr>
          <p:blipFill rotWithShape="1">
            <a:blip r:embed="rId26">
              <a:grayscl/>
            </a:blip>
            <a:srcRect/>
            <a:stretch>
              <a:fillRect/>
            </a:stretch>
          </p:blipFill>
          <p:spPr>
            <a:xfrm>
              <a:off x="2378" y="3217"/>
              <a:ext cx="2697" cy="2642"/>
            </a:xfrm>
            <a:prstGeom prst="ellipse">
              <a:avLst/>
            </a:prstGeom>
            <a:effectLst>
              <a:outerShdw blurRad="50800" dist="38100" dir="5400000" algn="t" rotWithShape="0">
                <a:prstClr val="black">
                  <a:alpha val="40000"/>
                </a:prstClr>
              </a:outerShdw>
            </a:effectLst>
          </p:spPr>
        </p:pic>
        <p:sp>
          <p:nvSpPr>
            <p:cNvPr id="12" name="椭圆 11"/>
            <p:cNvSpPr/>
            <p:nvPr>
              <p:custDataLst>
                <p:tags r:id="rId27"/>
              </p:custDataLst>
            </p:nvPr>
          </p:nvSpPr>
          <p:spPr>
            <a:xfrm>
              <a:off x="3402" y="4185"/>
              <a:ext cx="655" cy="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13" name="等腰三角形 12"/>
            <p:cNvSpPr/>
            <p:nvPr>
              <p:custDataLst>
                <p:tags r:id="rId28"/>
              </p:custDataLst>
            </p:nvPr>
          </p:nvSpPr>
          <p:spPr>
            <a:xfrm rot="5400000">
              <a:off x="3607" y="4375"/>
              <a:ext cx="330" cy="27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20510" name="文本框 38"/>
            <p:cNvSpPr txBox="1"/>
            <p:nvPr>
              <p:custDataLst>
                <p:tags r:id="rId29"/>
              </p:custDataLst>
            </p:nvPr>
          </p:nvSpPr>
          <p:spPr>
            <a:xfrm>
              <a:off x="2045" y="6403"/>
              <a:ext cx="3369" cy="728"/>
            </a:xfrm>
            <a:prstGeom prst="rect">
              <a:avLst/>
            </a:prstGeom>
            <a:noFill/>
            <a:ln w="9525">
              <a:noFill/>
            </a:ln>
          </p:spPr>
          <p:txBody>
            <a:bodyPr anchor="ctr" anchorCtr="0"/>
            <a:p>
              <a:pPr algn="ctr"/>
              <a:r>
                <a:rPr lang="zh-CN" altLang="en-US" sz="2000" dirty="0">
                  <a:solidFill>
                    <a:srgbClr val="181717"/>
                  </a:solidFill>
                  <a:latin typeface="黑体" pitchFamily="49" charset="-122"/>
                  <a:ea typeface="黑体" pitchFamily="49" charset="-122"/>
                  <a:sym typeface="Arial" panose="020B0604020202020204" pitchFamily="34" charset="0"/>
                </a:rPr>
                <a:t>添加标题</a:t>
              </a:r>
              <a:endParaRPr lang="zh-CN" altLang="en-US" sz="2000" dirty="0">
                <a:solidFill>
                  <a:srgbClr val="181717"/>
                </a:solidFill>
                <a:latin typeface="黑体" pitchFamily="49" charset="-122"/>
                <a:ea typeface="黑体" pitchFamily="49" charset="-122"/>
                <a:sym typeface="Arial" panose="020B0604020202020204" pitchFamily="34" charset="0"/>
              </a:endParaRPr>
            </a:p>
          </p:txBody>
        </p:sp>
        <p:sp>
          <p:nvSpPr>
            <p:cNvPr id="20511" name="文本框 6"/>
            <p:cNvSpPr txBox="1"/>
            <p:nvPr>
              <p:custDataLst>
                <p:tags r:id="rId30"/>
              </p:custDataLst>
            </p:nvPr>
          </p:nvSpPr>
          <p:spPr>
            <a:xfrm>
              <a:off x="2045" y="7157"/>
              <a:ext cx="3369" cy="1821"/>
            </a:xfrm>
            <a:prstGeom prst="rect">
              <a:avLst/>
            </a:prstGeom>
            <a:noFill/>
            <a:ln w="9525">
              <a:noFill/>
            </a:ln>
          </p:spPr>
          <p:txBody>
            <a:bodyPr anchor="t" anchorCtr="0"/>
            <a:p>
              <a:pPr algn="ctr">
                <a:lnSpc>
                  <a:spcPct val="150000"/>
                </a:lnSpc>
              </a:pPr>
              <a:r>
                <a:rPr lang="zh-CN" altLang="en-US" sz="1400" dirty="0">
                  <a:solidFill>
                    <a:srgbClr val="808080"/>
                  </a:solidFill>
                  <a:latin typeface="黑体" pitchFamily="49" charset="-122"/>
                  <a:ea typeface="黑体" pitchFamily="49" charset="-122"/>
                </a:rPr>
                <a:t>单击此处添加文本具体内容，简明扼要的阐述您的观点。</a:t>
              </a:r>
              <a:endParaRPr lang="zh-CN" altLang="en-US" sz="1400" dirty="0">
                <a:solidFill>
                  <a:srgbClr val="808080"/>
                </a:solidFill>
                <a:latin typeface="黑体" pitchFamily="49" charset="-122"/>
                <a:ea typeface="黑体" pitchFamily="49" charset="-122"/>
              </a:endParaRPr>
            </a:p>
          </p:txBody>
        </p:sp>
      </p:grpSp>
      <p:sp>
        <p:nvSpPr>
          <p:cNvPr id="20512" name="文本框 44"/>
          <p:cNvSpPr txBox="1"/>
          <p:nvPr>
            <p:custDataLst>
              <p:tags r:id="rId31"/>
            </p:custDataLst>
          </p:nvPr>
        </p:nvSpPr>
        <p:spPr>
          <a:xfrm>
            <a:off x="34925" y="53975"/>
            <a:ext cx="792163" cy="646113"/>
          </a:xfrm>
          <a:prstGeom prst="rect">
            <a:avLst/>
          </a:prstGeom>
          <a:noFill/>
          <a:ln w="9525">
            <a:noFill/>
          </a:ln>
        </p:spPr>
        <p:txBody>
          <a:bodyPr anchor="t" anchorCtr="0"/>
          <a:p>
            <a:pPr algn="ctr"/>
            <a:r>
              <a:rPr lang="en-US" altLang="zh-CN" sz="3600" dirty="0">
                <a:solidFill>
                  <a:srgbClr val="595959"/>
                </a:solidFill>
                <a:latin typeface="黑体" pitchFamily="49" charset="-122"/>
                <a:ea typeface="黑体" pitchFamily="49" charset="-122"/>
              </a:rPr>
              <a:t>03</a:t>
            </a:r>
            <a:endParaRPr lang="en-US" altLang="zh-CN" sz="3600" dirty="0">
              <a:solidFill>
                <a:srgbClr val="595959"/>
              </a:solidFill>
              <a:latin typeface="黑体" pitchFamily="49" charset="-122"/>
              <a:ea typeface="黑体" pitchFamily="49" charset="-122"/>
            </a:endParaRPr>
          </a:p>
        </p:txBody>
      </p:sp>
      <p:sp>
        <p:nvSpPr>
          <p:cNvPr id="20513" name="文本框 52"/>
          <p:cNvSpPr txBox="1"/>
          <p:nvPr>
            <p:custDataLst>
              <p:tags r:id="rId32"/>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20514" name="文本框 32"/>
          <p:cNvSpPr txBox="1"/>
          <p:nvPr>
            <p:custDataLst>
              <p:tags r:id="rId33"/>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
        <p:nvSpPr>
          <p:cNvPr id="2" name="椭圆 14"/>
          <p:cNvSpPr/>
          <p:nvPr>
            <p:custDataLst>
              <p:tags r:id="rId34"/>
            </p:custDataLst>
          </p:nvPr>
        </p:nvSpPr>
        <p:spPr>
          <a:xfrm>
            <a:off x="7077075" y="3195638"/>
            <a:ext cx="415925" cy="4159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
        <p:nvSpPr>
          <p:cNvPr id="3" name="等腰三角形 15"/>
          <p:cNvSpPr/>
          <p:nvPr>
            <p:custDataLst>
              <p:tags r:id="rId35"/>
            </p:custDataLst>
          </p:nvPr>
        </p:nvSpPr>
        <p:spPr>
          <a:xfrm rot="5400000">
            <a:off x="7207250" y="3317875"/>
            <a:ext cx="209550" cy="1714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sym typeface="+mn-lt"/>
            </a:endParaRPr>
          </a:p>
        </p:txBody>
      </p:sp>
    </p:spTree>
    <p:custDataLst>
      <p:tags r:id="rId3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4"/>
          <p:cNvSpPr txBox="1"/>
          <p:nvPr>
            <p:custDataLst>
              <p:tags r:id="rId1"/>
            </p:custDataLst>
          </p:nvPr>
        </p:nvSpPr>
        <p:spPr>
          <a:xfrm>
            <a:off x="387350" y="1727200"/>
            <a:ext cx="5519738" cy="706438"/>
          </a:xfrm>
          <a:prstGeom prst="rect">
            <a:avLst/>
          </a:prstGeom>
          <a:noFill/>
          <a:ln w="9525">
            <a:noFill/>
          </a:ln>
        </p:spPr>
        <p:txBody>
          <a:bodyPr lIns="90000" tIns="46800" rIns="90000" bIns="46800" anchor="t" anchorCtr="0"/>
          <a:p>
            <a:pPr>
              <a:lnSpc>
                <a:spcPct val="130000"/>
              </a:lnSpc>
            </a:pPr>
            <a:r>
              <a:rPr lang="en-US" altLang="zh-CN" sz="1400" dirty="0">
                <a:solidFill>
                  <a:srgbClr val="808080"/>
                </a:solidFill>
                <a:latin typeface="黑体" pitchFamily="49" charset="-122"/>
                <a:ea typeface="黑体" pitchFamily="49" charset="-122"/>
              </a:rPr>
              <a:t>单击此处添加文本具体内容，简明扼要的阐述您的观点。根据需要可酌情增减文字，以便观者准确的理解您传达的思想。</a:t>
            </a:r>
            <a:endParaRPr lang="en-US" altLang="zh-CN" sz="1400" dirty="0">
              <a:solidFill>
                <a:srgbClr val="808080"/>
              </a:solidFill>
              <a:latin typeface="黑体" pitchFamily="49" charset="-122"/>
              <a:ea typeface="黑体" pitchFamily="49" charset="-122"/>
            </a:endParaRPr>
          </a:p>
        </p:txBody>
      </p:sp>
      <p:grpSp>
        <p:nvGrpSpPr>
          <p:cNvPr id="22530" name="组合 1"/>
          <p:cNvGrpSpPr/>
          <p:nvPr/>
        </p:nvGrpSpPr>
        <p:grpSpPr>
          <a:xfrm>
            <a:off x="473075" y="2670175"/>
            <a:ext cx="5349875" cy="3236913"/>
            <a:chOff x="461556" y="3015161"/>
            <a:chExt cx="5350687" cy="3237531"/>
          </a:xfrm>
        </p:grpSpPr>
        <p:sp>
          <p:nvSpPr>
            <p:cNvPr id="22531" name="KSO_Shape"/>
            <p:cNvSpPr/>
            <p:nvPr>
              <p:custDataLst>
                <p:tags r:id="rId2"/>
              </p:custDataLst>
            </p:nvPr>
          </p:nvSpPr>
          <p:spPr>
            <a:xfrm>
              <a:off x="945819" y="3069922"/>
              <a:ext cx="426722" cy="317198"/>
            </a:xfrm>
            <a:custGeom>
              <a:avLst/>
              <a:gdLst/>
              <a:ahLst/>
              <a:cxnLst>
                <a:cxn ang="0">
                  <a:pos x="91322" y="202608"/>
                </a:cxn>
                <a:cxn ang="0">
                  <a:pos x="49812" y="177697"/>
                </a:cxn>
                <a:cxn ang="0">
                  <a:pos x="56453" y="8304"/>
                </a:cxn>
                <a:cxn ang="0">
                  <a:pos x="365287" y="8304"/>
                </a:cxn>
                <a:cxn ang="0">
                  <a:pos x="371929" y="177697"/>
                </a:cxn>
                <a:cxn ang="0">
                  <a:pos x="328759" y="202608"/>
                </a:cxn>
                <a:cxn ang="0">
                  <a:pos x="426722" y="287305"/>
                </a:cxn>
                <a:cxn ang="0">
                  <a:pos x="14944" y="317198"/>
                </a:cxn>
                <a:cxn ang="0">
                  <a:pos x="127851" y="207590"/>
                </a:cxn>
                <a:cxn ang="0">
                  <a:pos x="127851" y="202608"/>
                </a:cxn>
                <a:cxn ang="0">
                  <a:pos x="74718" y="24911"/>
                </a:cxn>
                <a:cxn ang="0">
                  <a:pos x="74718" y="24911"/>
                </a:cxn>
                <a:cxn ang="0">
                  <a:pos x="74718" y="177697"/>
                </a:cxn>
                <a:cxn ang="0">
                  <a:pos x="348683" y="177697"/>
                </a:cxn>
                <a:cxn ang="0">
                  <a:pos x="347023" y="24911"/>
                </a:cxn>
                <a:cxn ang="0">
                  <a:pos x="56453" y="270698"/>
                </a:cxn>
                <a:cxn ang="0">
                  <a:pos x="64755" y="257412"/>
                </a:cxn>
                <a:cxn ang="0">
                  <a:pos x="124530" y="234162"/>
                </a:cxn>
                <a:cxn ang="0">
                  <a:pos x="318796" y="224198"/>
                </a:cxn>
                <a:cxn ang="0">
                  <a:pos x="347023" y="224198"/>
                </a:cxn>
                <a:cxn ang="0">
                  <a:pos x="287249" y="234162"/>
                </a:cxn>
                <a:cxn ang="0">
                  <a:pos x="283928" y="224198"/>
                </a:cxn>
                <a:cxn ang="0">
                  <a:pos x="277286" y="234162"/>
                </a:cxn>
                <a:cxn ang="0">
                  <a:pos x="210870" y="224198"/>
                </a:cxn>
                <a:cxn ang="0">
                  <a:pos x="239097" y="224198"/>
                </a:cxn>
                <a:cxn ang="0">
                  <a:pos x="172681" y="234162"/>
                </a:cxn>
                <a:cxn ang="0">
                  <a:pos x="174342" y="224198"/>
                </a:cxn>
                <a:cxn ang="0">
                  <a:pos x="164379" y="234162"/>
                </a:cxn>
                <a:cxn ang="0">
                  <a:pos x="310494" y="239144"/>
                </a:cxn>
                <a:cxn ang="0">
                  <a:pos x="356985" y="239144"/>
                </a:cxn>
                <a:cxn ang="0">
                  <a:pos x="273965" y="250769"/>
                </a:cxn>
                <a:cxn ang="0">
                  <a:pos x="270645" y="239144"/>
                </a:cxn>
                <a:cxn ang="0">
                  <a:pos x="264003" y="250769"/>
                </a:cxn>
                <a:cxn ang="0">
                  <a:pos x="192606" y="239144"/>
                </a:cxn>
                <a:cxn ang="0">
                  <a:pos x="222493" y="239144"/>
                </a:cxn>
                <a:cxn ang="0">
                  <a:pos x="151096" y="250769"/>
                </a:cxn>
                <a:cxn ang="0">
                  <a:pos x="152757" y="239144"/>
                </a:cxn>
                <a:cxn ang="0">
                  <a:pos x="139473" y="250769"/>
                </a:cxn>
                <a:cxn ang="0">
                  <a:pos x="74718" y="239144"/>
                </a:cxn>
                <a:cxn ang="0">
                  <a:pos x="104605" y="239144"/>
                </a:cxn>
                <a:cxn ang="0">
                  <a:pos x="333740" y="270698"/>
                </a:cxn>
                <a:cxn ang="0">
                  <a:pos x="327098" y="257412"/>
                </a:cxn>
                <a:cxn ang="0">
                  <a:pos x="322117" y="270698"/>
                </a:cxn>
                <a:cxn ang="0">
                  <a:pos x="242418" y="257412"/>
                </a:cxn>
                <a:cxn ang="0">
                  <a:pos x="273965" y="257412"/>
                </a:cxn>
                <a:cxn ang="0">
                  <a:pos x="199248" y="270698"/>
                </a:cxn>
                <a:cxn ang="0">
                  <a:pos x="200908" y="257412"/>
                </a:cxn>
                <a:cxn ang="0">
                  <a:pos x="189285" y="270698"/>
                </a:cxn>
                <a:cxn ang="0">
                  <a:pos x="116228" y="257412"/>
                </a:cxn>
                <a:cxn ang="0">
                  <a:pos x="149436" y="257412"/>
                </a:cxn>
              </a:cxnLst>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5A6F8D"/>
            </a:solidFill>
            <a:ln w="9525">
              <a:noFill/>
            </a:ln>
          </p:spPr>
          <p:txBody>
            <a:bodyPr/>
            <a:p>
              <a:endParaRPr lang="zh-CN" altLang="en-US"/>
            </a:p>
          </p:txBody>
        </p:sp>
        <p:sp>
          <p:nvSpPr>
            <p:cNvPr id="7" name="KSO_Shape"/>
            <p:cNvSpPr/>
            <p:nvPr>
              <p:custDataLst>
                <p:tags r:id="rId3"/>
              </p:custDataLst>
            </p:nvPr>
          </p:nvSpPr>
          <p:spPr>
            <a:xfrm>
              <a:off x="2328739" y="3031039"/>
              <a:ext cx="427103" cy="390600"/>
            </a:xfrm>
            <a:custGeom>
              <a:avLst/>
              <a:gdLst/>
              <a:ahLst/>
              <a:cxnLst/>
              <a:rect l="l" t="t" r="r" b="b"/>
              <a:pathLst>
                <a:path w="1118986" h="1024730">
                  <a:moveTo>
                    <a:pt x="559492" y="0"/>
                  </a:moveTo>
                  <a:cubicBezTo>
                    <a:pt x="868492" y="0"/>
                    <a:pt x="1118986" y="217706"/>
                    <a:pt x="1118986" y="486261"/>
                  </a:cubicBezTo>
                  <a:cubicBezTo>
                    <a:pt x="1118986" y="571478"/>
                    <a:pt x="1093764" y="651574"/>
                    <a:pt x="1048335" y="720379"/>
                  </a:cubicBezTo>
                  <a:cubicBezTo>
                    <a:pt x="1050502" y="743287"/>
                    <a:pt x="1044456" y="766468"/>
                    <a:pt x="1031830" y="787538"/>
                  </a:cubicBezTo>
                  <a:lnTo>
                    <a:pt x="928030" y="960751"/>
                  </a:lnTo>
                  <a:cubicBezTo>
                    <a:pt x="890668" y="1023100"/>
                    <a:pt x="809835" y="1043355"/>
                    <a:pt x="747486" y="1005992"/>
                  </a:cubicBezTo>
                  <a:cubicBezTo>
                    <a:pt x="685137" y="968629"/>
                    <a:pt x="664882" y="887796"/>
                    <a:pt x="702245" y="825448"/>
                  </a:cubicBezTo>
                  <a:lnTo>
                    <a:pt x="806044" y="652234"/>
                  </a:lnTo>
                  <a:cubicBezTo>
                    <a:pt x="832470" y="608135"/>
                    <a:pt x="880643" y="585094"/>
                    <a:pt x="928570" y="589580"/>
                  </a:cubicBezTo>
                  <a:cubicBezTo>
                    <a:pt x="948917" y="554431"/>
                    <a:pt x="959771" y="516004"/>
                    <a:pt x="959772" y="476403"/>
                  </a:cubicBezTo>
                  <a:cubicBezTo>
                    <a:pt x="959772" y="279445"/>
                    <a:pt x="804654" y="127994"/>
                    <a:pt x="559493" y="129638"/>
                  </a:cubicBezTo>
                  <a:cubicBezTo>
                    <a:pt x="314332" y="131281"/>
                    <a:pt x="169073" y="289303"/>
                    <a:pt x="169073" y="486261"/>
                  </a:cubicBezTo>
                  <a:cubicBezTo>
                    <a:pt x="169073" y="518794"/>
                    <a:pt x="176130" y="550356"/>
                    <a:pt x="189124" y="580097"/>
                  </a:cubicBezTo>
                  <a:cubicBezTo>
                    <a:pt x="191328" y="579190"/>
                    <a:pt x="193626" y="578842"/>
                    <a:pt x="195925" y="578558"/>
                  </a:cubicBezTo>
                  <a:cubicBezTo>
                    <a:pt x="246824" y="572241"/>
                    <a:pt x="298915" y="596177"/>
                    <a:pt x="326173" y="643388"/>
                  </a:cubicBezTo>
                  <a:lnTo>
                    <a:pt x="427139" y="818268"/>
                  </a:lnTo>
                  <a:cubicBezTo>
                    <a:pt x="463483" y="881216"/>
                    <a:pt x="441914" y="961709"/>
                    <a:pt x="378966" y="998052"/>
                  </a:cubicBezTo>
                  <a:cubicBezTo>
                    <a:pt x="316018" y="1034395"/>
                    <a:pt x="235525" y="1012827"/>
                    <a:pt x="199182" y="949879"/>
                  </a:cubicBezTo>
                  <a:lnTo>
                    <a:pt x="98215" y="774999"/>
                  </a:lnTo>
                  <a:cubicBezTo>
                    <a:pt x="92165" y="764520"/>
                    <a:pt x="87719" y="753555"/>
                    <a:pt x="85356" y="742244"/>
                  </a:cubicBezTo>
                  <a:cubicBezTo>
                    <a:pt x="30867" y="668541"/>
                    <a:pt x="-1" y="580534"/>
                    <a:pt x="0" y="486261"/>
                  </a:cubicBezTo>
                  <a:cubicBezTo>
                    <a:pt x="-1" y="217706"/>
                    <a:pt x="250494" y="0"/>
                    <a:pt x="559492" y="0"/>
                  </a:cubicBezTo>
                  <a:close/>
                </a:path>
              </a:pathLst>
            </a:custGeom>
            <a:solidFill>
              <a:schemeClr val="accent1">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8" name="KSO_Shape"/>
            <p:cNvSpPr/>
            <p:nvPr>
              <p:custDataLst>
                <p:tags r:id="rId4"/>
              </p:custDataLst>
            </p:nvPr>
          </p:nvSpPr>
          <p:spPr bwMode="auto">
            <a:xfrm>
              <a:off x="3713249" y="3096139"/>
              <a:ext cx="427103" cy="296919"/>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3">
                <a:lumMod val="75000"/>
              </a:schemeClr>
            </a:solidFill>
            <a:ln>
              <a:noFill/>
            </a:ln>
            <a:effec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Arial" panose="020B0604020202020204" pitchFamily="34" charset="0"/>
              </a:endParaRPr>
            </a:p>
          </p:txBody>
        </p:sp>
        <p:sp>
          <p:nvSpPr>
            <p:cNvPr id="9" name="KSO_Shape"/>
            <p:cNvSpPr/>
            <p:nvPr>
              <p:custDataLst>
                <p:tags r:id="rId5"/>
              </p:custDataLst>
            </p:nvPr>
          </p:nvSpPr>
          <p:spPr bwMode="auto">
            <a:xfrm>
              <a:off x="5096172" y="3015161"/>
              <a:ext cx="406462" cy="427120"/>
            </a:xfrm>
            <a:custGeom>
              <a:avLst/>
              <a:gdLst>
                <a:gd name="T0" fmla="*/ 2147483646 w 475"/>
                <a:gd name="T1" fmla="*/ 2147483646 h 499"/>
                <a:gd name="T2" fmla="*/ 0 w 475"/>
                <a:gd name="T3" fmla="*/ 2147483646 h 499"/>
                <a:gd name="T4" fmla="*/ 0 w 475"/>
                <a:gd name="T5" fmla="*/ 2147483646 h 499"/>
                <a:gd name="T6" fmla="*/ 2147483646 w 475"/>
                <a:gd name="T7" fmla="*/ 2147483646 h 499"/>
                <a:gd name="T8" fmla="*/ 2147483646 w 475"/>
                <a:gd name="T9" fmla="*/ 2147483646 h 499"/>
                <a:gd name="T10" fmla="*/ 2147483646 w 475"/>
                <a:gd name="T11" fmla="*/ 2147483646 h 499"/>
                <a:gd name="T12" fmla="*/ 2147483646 w 475"/>
                <a:gd name="T13" fmla="*/ 2147483646 h 499"/>
                <a:gd name="T14" fmla="*/ 2147483646 w 475"/>
                <a:gd name="T15" fmla="*/ 2147483646 h 499"/>
                <a:gd name="T16" fmla="*/ 2147483646 w 475"/>
                <a:gd name="T17" fmla="*/ 2147483646 h 499"/>
                <a:gd name="T18" fmla="*/ 2147483646 w 475"/>
                <a:gd name="T19" fmla="*/ 2147483646 h 499"/>
                <a:gd name="T20" fmla="*/ 2147483646 w 475"/>
                <a:gd name="T21" fmla="*/ 2147483646 h 499"/>
                <a:gd name="T22" fmla="*/ 2147483646 w 475"/>
                <a:gd name="T23" fmla="*/ 2147483646 h 499"/>
                <a:gd name="T24" fmla="*/ 2147483646 w 475"/>
                <a:gd name="T25" fmla="*/ 2147483646 h 499"/>
                <a:gd name="T26" fmla="*/ 2147483646 w 475"/>
                <a:gd name="T27" fmla="*/ 2147483646 h 499"/>
                <a:gd name="T28" fmla="*/ 2147483646 w 475"/>
                <a:gd name="T29" fmla="*/ 2147483646 h 499"/>
                <a:gd name="T30" fmla="*/ 2147483646 w 475"/>
                <a:gd name="T31" fmla="*/ 2147483646 h 499"/>
                <a:gd name="T32" fmla="*/ 2147483646 w 475"/>
                <a:gd name="T33" fmla="*/ 2147483646 h 499"/>
                <a:gd name="T34" fmla="*/ 2147483646 w 475"/>
                <a:gd name="T35" fmla="*/ 2147483646 h 499"/>
                <a:gd name="T36" fmla="*/ 2147483646 w 475"/>
                <a:gd name="T37" fmla="*/ 2147483646 h 499"/>
                <a:gd name="T38" fmla="*/ 2147483646 w 475"/>
                <a:gd name="T39" fmla="*/ 2147483646 h 499"/>
                <a:gd name="T40" fmla="*/ 2147483646 w 475"/>
                <a:gd name="T41" fmla="*/ 2147483646 h 499"/>
                <a:gd name="T42" fmla="*/ 2147483646 w 475"/>
                <a:gd name="T43" fmla="*/ 2147483646 h 499"/>
                <a:gd name="T44" fmla="*/ 2147483646 w 475"/>
                <a:gd name="T45" fmla="*/ 2147483646 h 499"/>
                <a:gd name="T46" fmla="*/ 2147483646 w 475"/>
                <a:gd name="T47" fmla="*/ 2147483646 h 499"/>
                <a:gd name="T48" fmla="*/ 2147483646 w 475"/>
                <a:gd name="T49" fmla="*/ 0 h 499"/>
                <a:gd name="T50" fmla="*/ 2147483646 w 475"/>
                <a:gd name="T51" fmla="*/ 2147483646 h 499"/>
                <a:gd name="T52" fmla="*/ 2147483646 w 475"/>
                <a:gd name="T53" fmla="*/ 2147483646 h 499"/>
                <a:gd name="T54" fmla="*/ 2147483646 w 475"/>
                <a:gd name="T55" fmla="*/ 2147483646 h 499"/>
                <a:gd name="T56" fmla="*/ 2147483646 w 475"/>
                <a:gd name="T57" fmla="*/ 2147483646 h 499"/>
                <a:gd name="T58" fmla="*/ 2147483646 w 475"/>
                <a:gd name="T59" fmla="*/ 2147483646 h 499"/>
                <a:gd name="T60" fmla="*/ 2147483646 w 475"/>
                <a:gd name="T61" fmla="*/ 2147483646 h 499"/>
                <a:gd name="T62" fmla="*/ 2147483646 w 475"/>
                <a:gd name="T63" fmla="*/ 2147483646 h 499"/>
                <a:gd name="T64" fmla="*/ 2147483646 w 475"/>
                <a:gd name="T65" fmla="*/ 2147483646 h 499"/>
                <a:gd name="T66" fmla="*/ 2147483646 w 475"/>
                <a:gd name="T67" fmla="*/ 2147483646 h 499"/>
                <a:gd name="T68" fmla="*/ 2147483646 w 475"/>
                <a:gd name="T69" fmla="*/ 2147483646 h 499"/>
                <a:gd name="T70" fmla="*/ 2147483646 w 475"/>
                <a:gd name="T71" fmla="*/ 2147483646 h 4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75" h="499">
                  <a:moveTo>
                    <a:pt x="0" y="227"/>
                  </a:moveTo>
                  <a:lnTo>
                    <a:pt x="120" y="293"/>
                  </a:lnTo>
                  <a:lnTo>
                    <a:pt x="120" y="487"/>
                  </a:lnTo>
                  <a:lnTo>
                    <a:pt x="0" y="421"/>
                  </a:lnTo>
                  <a:lnTo>
                    <a:pt x="0" y="227"/>
                  </a:lnTo>
                  <a:close/>
                  <a:moveTo>
                    <a:pt x="373" y="229"/>
                  </a:moveTo>
                  <a:lnTo>
                    <a:pt x="411" y="217"/>
                  </a:lnTo>
                  <a:lnTo>
                    <a:pt x="411" y="231"/>
                  </a:lnTo>
                  <a:lnTo>
                    <a:pt x="373" y="246"/>
                  </a:lnTo>
                  <a:lnTo>
                    <a:pt x="373" y="229"/>
                  </a:lnTo>
                  <a:close/>
                  <a:moveTo>
                    <a:pt x="106" y="146"/>
                  </a:moveTo>
                  <a:lnTo>
                    <a:pt x="231" y="113"/>
                  </a:lnTo>
                  <a:lnTo>
                    <a:pt x="236" y="127"/>
                  </a:lnTo>
                  <a:lnTo>
                    <a:pt x="108" y="163"/>
                  </a:lnTo>
                  <a:lnTo>
                    <a:pt x="106" y="146"/>
                  </a:lnTo>
                  <a:close/>
                  <a:moveTo>
                    <a:pt x="97" y="111"/>
                  </a:moveTo>
                  <a:lnTo>
                    <a:pt x="101" y="125"/>
                  </a:lnTo>
                  <a:lnTo>
                    <a:pt x="227" y="92"/>
                  </a:lnTo>
                  <a:lnTo>
                    <a:pt x="222" y="75"/>
                  </a:lnTo>
                  <a:lnTo>
                    <a:pt x="97" y="111"/>
                  </a:lnTo>
                  <a:close/>
                  <a:moveTo>
                    <a:pt x="87" y="75"/>
                  </a:moveTo>
                  <a:lnTo>
                    <a:pt x="212" y="42"/>
                  </a:lnTo>
                  <a:lnTo>
                    <a:pt x="217" y="56"/>
                  </a:lnTo>
                  <a:lnTo>
                    <a:pt x="92" y="89"/>
                  </a:lnTo>
                  <a:lnTo>
                    <a:pt x="87" y="75"/>
                  </a:lnTo>
                  <a:close/>
                  <a:moveTo>
                    <a:pt x="264" y="463"/>
                  </a:moveTo>
                  <a:lnTo>
                    <a:pt x="432" y="407"/>
                  </a:lnTo>
                  <a:lnTo>
                    <a:pt x="399" y="390"/>
                  </a:lnTo>
                  <a:lnTo>
                    <a:pt x="399" y="352"/>
                  </a:lnTo>
                  <a:lnTo>
                    <a:pt x="399" y="300"/>
                  </a:lnTo>
                  <a:lnTo>
                    <a:pt x="191" y="364"/>
                  </a:lnTo>
                  <a:lnTo>
                    <a:pt x="191" y="423"/>
                  </a:lnTo>
                  <a:lnTo>
                    <a:pt x="264" y="463"/>
                  </a:lnTo>
                  <a:close/>
                  <a:moveTo>
                    <a:pt x="475" y="428"/>
                  </a:moveTo>
                  <a:lnTo>
                    <a:pt x="475" y="392"/>
                  </a:lnTo>
                  <a:lnTo>
                    <a:pt x="432" y="369"/>
                  </a:lnTo>
                  <a:lnTo>
                    <a:pt x="432" y="189"/>
                  </a:lnTo>
                  <a:lnTo>
                    <a:pt x="312" y="134"/>
                  </a:lnTo>
                  <a:lnTo>
                    <a:pt x="290" y="139"/>
                  </a:lnTo>
                  <a:lnTo>
                    <a:pt x="279" y="108"/>
                  </a:lnTo>
                  <a:lnTo>
                    <a:pt x="262" y="113"/>
                  </a:lnTo>
                  <a:lnTo>
                    <a:pt x="236" y="7"/>
                  </a:lnTo>
                  <a:lnTo>
                    <a:pt x="234" y="0"/>
                  </a:lnTo>
                  <a:lnTo>
                    <a:pt x="227" y="0"/>
                  </a:lnTo>
                  <a:lnTo>
                    <a:pt x="52" y="47"/>
                  </a:lnTo>
                  <a:lnTo>
                    <a:pt x="44" y="49"/>
                  </a:lnTo>
                  <a:lnTo>
                    <a:pt x="47" y="56"/>
                  </a:lnTo>
                  <a:lnTo>
                    <a:pt x="73" y="158"/>
                  </a:lnTo>
                  <a:lnTo>
                    <a:pt x="54" y="165"/>
                  </a:lnTo>
                  <a:lnTo>
                    <a:pt x="59" y="205"/>
                  </a:lnTo>
                  <a:lnTo>
                    <a:pt x="26" y="215"/>
                  </a:lnTo>
                  <a:lnTo>
                    <a:pt x="144" y="279"/>
                  </a:lnTo>
                  <a:lnTo>
                    <a:pt x="141" y="478"/>
                  </a:lnTo>
                  <a:lnTo>
                    <a:pt x="189" y="461"/>
                  </a:lnTo>
                  <a:lnTo>
                    <a:pt x="264" y="499"/>
                  </a:lnTo>
                  <a:lnTo>
                    <a:pt x="475" y="428"/>
                  </a:lnTo>
                  <a:close/>
                  <a:moveTo>
                    <a:pt x="260" y="151"/>
                  </a:moveTo>
                  <a:lnTo>
                    <a:pt x="255" y="153"/>
                  </a:lnTo>
                  <a:lnTo>
                    <a:pt x="224" y="18"/>
                  </a:lnTo>
                  <a:lnTo>
                    <a:pt x="63" y="59"/>
                  </a:lnTo>
                  <a:lnTo>
                    <a:pt x="97" y="196"/>
                  </a:lnTo>
                  <a:lnTo>
                    <a:pt x="130" y="210"/>
                  </a:lnTo>
                  <a:lnTo>
                    <a:pt x="290" y="163"/>
                  </a:lnTo>
                  <a:lnTo>
                    <a:pt x="260" y="151"/>
                  </a:lnTo>
                  <a:close/>
                </a:path>
              </a:pathLst>
            </a:custGeom>
            <a:solidFill>
              <a:schemeClr val="accent4">
                <a:lumMod val="75000"/>
              </a:schemeClr>
            </a:solidFill>
            <a:ln>
              <a:noFill/>
            </a:ln>
            <a:effectLst/>
          </p:spPr>
          <p:txBody>
            <a:bodyPr anchor="ct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Arial" panose="020B0604020202020204" pitchFamily="34" charset="0"/>
              </a:endParaRPr>
            </a:p>
          </p:txBody>
        </p:sp>
        <p:sp>
          <p:nvSpPr>
            <p:cNvPr id="10" name="矩形 9"/>
            <p:cNvSpPr/>
            <p:nvPr>
              <p:custDataLst>
                <p:tags r:id="rId6"/>
              </p:custDataLst>
            </p:nvPr>
          </p:nvSpPr>
          <p:spPr>
            <a:xfrm>
              <a:off x="988686" y="3958316"/>
              <a:ext cx="4545703" cy="22229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1" name="矩形 10"/>
            <p:cNvSpPr/>
            <p:nvPr>
              <p:custDataLst>
                <p:tags r:id="rId7"/>
              </p:custDataLst>
            </p:nvPr>
          </p:nvSpPr>
          <p:spPr>
            <a:xfrm>
              <a:off x="988686" y="4461650"/>
              <a:ext cx="4545703" cy="22388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2" name="矩形 11"/>
            <p:cNvSpPr/>
            <p:nvPr>
              <p:custDataLst>
                <p:tags r:id="rId8"/>
              </p:custDataLst>
            </p:nvPr>
          </p:nvSpPr>
          <p:spPr>
            <a:xfrm>
              <a:off x="988686" y="4972923"/>
              <a:ext cx="4545703" cy="22388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3" name="矩形 12"/>
            <p:cNvSpPr/>
            <p:nvPr>
              <p:custDataLst>
                <p:tags r:id="rId9"/>
              </p:custDataLst>
            </p:nvPr>
          </p:nvSpPr>
          <p:spPr>
            <a:xfrm>
              <a:off x="988686" y="5484195"/>
              <a:ext cx="4545703" cy="22388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4" name="矩形 13"/>
            <p:cNvSpPr/>
            <p:nvPr>
              <p:custDataLst>
                <p:tags r:id="rId10"/>
              </p:custDataLst>
            </p:nvPr>
          </p:nvSpPr>
          <p:spPr>
            <a:xfrm>
              <a:off x="988686" y="3958316"/>
              <a:ext cx="3902667" cy="22388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5" name="矩形 14"/>
            <p:cNvSpPr/>
            <p:nvPr>
              <p:custDataLst>
                <p:tags r:id="rId11"/>
              </p:custDataLst>
            </p:nvPr>
          </p:nvSpPr>
          <p:spPr>
            <a:xfrm>
              <a:off x="988686" y="4461650"/>
              <a:ext cx="2932558" cy="2318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6" name="矩形 15"/>
            <p:cNvSpPr/>
            <p:nvPr>
              <p:custDataLst>
                <p:tags r:id="rId12"/>
              </p:custDataLst>
            </p:nvPr>
          </p:nvSpPr>
          <p:spPr>
            <a:xfrm>
              <a:off x="988686" y="4972923"/>
              <a:ext cx="3270746" cy="2238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17" name="矩形 16"/>
            <p:cNvSpPr/>
            <p:nvPr>
              <p:custDataLst>
                <p:tags r:id="rId13"/>
              </p:custDataLst>
            </p:nvPr>
          </p:nvSpPr>
          <p:spPr>
            <a:xfrm>
              <a:off x="988686" y="5485783"/>
              <a:ext cx="2246654" cy="2238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endParaRPr>
            </a:p>
          </p:txBody>
        </p:sp>
        <p:sp>
          <p:nvSpPr>
            <p:cNvPr id="22543" name="文本框 17"/>
            <p:cNvSpPr txBox="1"/>
            <p:nvPr>
              <p:custDataLst>
                <p:tags r:id="rId14"/>
              </p:custDataLst>
            </p:nvPr>
          </p:nvSpPr>
          <p:spPr>
            <a:xfrm>
              <a:off x="4963759" y="3648880"/>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75%</a:t>
              </a:r>
              <a:endParaRPr lang="en-US" altLang="zh-CN" sz="1200" dirty="0">
                <a:solidFill>
                  <a:srgbClr val="808080"/>
                </a:solidFill>
                <a:latin typeface="黑体" pitchFamily="49" charset="-122"/>
                <a:ea typeface="黑体" pitchFamily="49" charset="-122"/>
              </a:endParaRPr>
            </a:p>
          </p:txBody>
        </p:sp>
        <p:sp>
          <p:nvSpPr>
            <p:cNvPr id="22544" name="文本框 18"/>
            <p:cNvSpPr txBox="1"/>
            <p:nvPr>
              <p:custDataLst>
                <p:tags r:id="rId15"/>
              </p:custDataLst>
            </p:nvPr>
          </p:nvSpPr>
          <p:spPr>
            <a:xfrm>
              <a:off x="4963759" y="421994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60%</a:t>
              </a:r>
              <a:endParaRPr lang="en-US" altLang="zh-CN" sz="1200" dirty="0">
                <a:solidFill>
                  <a:srgbClr val="808080"/>
                </a:solidFill>
                <a:latin typeface="黑体" pitchFamily="49" charset="-122"/>
                <a:ea typeface="黑体" pitchFamily="49" charset="-122"/>
              </a:endParaRPr>
            </a:p>
          </p:txBody>
        </p:sp>
        <p:sp>
          <p:nvSpPr>
            <p:cNvPr id="22545" name="文本框 19"/>
            <p:cNvSpPr txBox="1"/>
            <p:nvPr>
              <p:custDataLst>
                <p:tags r:id="rId16"/>
              </p:custDataLst>
            </p:nvPr>
          </p:nvSpPr>
          <p:spPr>
            <a:xfrm>
              <a:off x="4963759" y="472360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65%</a:t>
              </a:r>
              <a:endParaRPr lang="en-US" altLang="zh-CN" sz="1200" dirty="0">
                <a:solidFill>
                  <a:srgbClr val="808080"/>
                </a:solidFill>
                <a:latin typeface="黑体" pitchFamily="49" charset="-122"/>
                <a:ea typeface="黑体" pitchFamily="49" charset="-122"/>
              </a:endParaRPr>
            </a:p>
          </p:txBody>
        </p:sp>
        <p:sp>
          <p:nvSpPr>
            <p:cNvPr id="22546" name="文本框 20"/>
            <p:cNvSpPr txBox="1"/>
            <p:nvPr>
              <p:custDataLst>
                <p:tags r:id="rId17"/>
              </p:custDataLst>
            </p:nvPr>
          </p:nvSpPr>
          <p:spPr>
            <a:xfrm>
              <a:off x="4963759" y="5227264"/>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50%</a:t>
              </a:r>
              <a:endParaRPr lang="en-US" altLang="zh-CN" sz="1200" dirty="0">
                <a:solidFill>
                  <a:srgbClr val="808080"/>
                </a:solidFill>
                <a:latin typeface="黑体" pitchFamily="49" charset="-122"/>
                <a:ea typeface="黑体" pitchFamily="49" charset="-122"/>
              </a:endParaRPr>
            </a:p>
          </p:txBody>
        </p:sp>
        <p:cxnSp>
          <p:nvCxnSpPr>
            <p:cNvPr id="22" name="直接连接符 21"/>
            <p:cNvCxnSpPr/>
            <p:nvPr>
              <p:custDataLst>
                <p:tags r:id="rId18"/>
              </p:custDataLst>
            </p:nvPr>
          </p:nvCxnSpPr>
          <p:spPr>
            <a:xfrm>
              <a:off x="988686" y="3753490"/>
              <a:ext cx="0" cy="221498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548" name="文本框 22"/>
            <p:cNvSpPr txBox="1"/>
            <p:nvPr>
              <p:custDataLst>
                <p:tags r:id="rId19"/>
              </p:custDataLst>
            </p:nvPr>
          </p:nvSpPr>
          <p:spPr>
            <a:xfrm>
              <a:off x="461556" y="3905978"/>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01</a:t>
              </a:r>
              <a:endParaRPr lang="en-US" altLang="zh-CN" sz="1200" dirty="0">
                <a:solidFill>
                  <a:srgbClr val="808080"/>
                </a:solidFill>
                <a:latin typeface="黑体" pitchFamily="49" charset="-122"/>
                <a:ea typeface="黑体" pitchFamily="49" charset="-122"/>
              </a:endParaRPr>
            </a:p>
          </p:txBody>
        </p:sp>
        <p:sp>
          <p:nvSpPr>
            <p:cNvPr id="22549" name="文本框 23"/>
            <p:cNvSpPr txBox="1"/>
            <p:nvPr>
              <p:custDataLst>
                <p:tags r:id="rId20"/>
              </p:custDataLst>
            </p:nvPr>
          </p:nvSpPr>
          <p:spPr>
            <a:xfrm>
              <a:off x="461556" y="4418966"/>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02</a:t>
              </a:r>
              <a:endParaRPr lang="en-US" altLang="zh-CN" sz="1200" dirty="0">
                <a:solidFill>
                  <a:srgbClr val="808080"/>
                </a:solidFill>
                <a:latin typeface="黑体" pitchFamily="49" charset="-122"/>
                <a:ea typeface="黑体" pitchFamily="49" charset="-122"/>
              </a:endParaRPr>
            </a:p>
          </p:txBody>
        </p:sp>
        <p:sp>
          <p:nvSpPr>
            <p:cNvPr id="22550" name="文本框 24"/>
            <p:cNvSpPr txBox="1"/>
            <p:nvPr>
              <p:custDataLst>
                <p:tags r:id="rId21"/>
              </p:custDataLst>
            </p:nvPr>
          </p:nvSpPr>
          <p:spPr>
            <a:xfrm>
              <a:off x="461556" y="4931954"/>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03</a:t>
              </a:r>
              <a:endParaRPr lang="en-US" altLang="zh-CN" sz="1200" dirty="0">
                <a:solidFill>
                  <a:srgbClr val="808080"/>
                </a:solidFill>
                <a:latin typeface="黑体" pitchFamily="49" charset="-122"/>
                <a:ea typeface="黑体" pitchFamily="49" charset="-122"/>
              </a:endParaRPr>
            </a:p>
          </p:txBody>
        </p:sp>
        <p:sp>
          <p:nvSpPr>
            <p:cNvPr id="22551" name="文本框 25"/>
            <p:cNvSpPr txBox="1"/>
            <p:nvPr>
              <p:custDataLst>
                <p:tags r:id="rId22"/>
              </p:custDataLst>
            </p:nvPr>
          </p:nvSpPr>
          <p:spPr>
            <a:xfrm>
              <a:off x="461556" y="544494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04</a:t>
              </a:r>
              <a:endParaRPr lang="en-US" altLang="zh-CN" sz="1200" dirty="0">
                <a:solidFill>
                  <a:srgbClr val="808080"/>
                </a:solidFill>
                <a:latin typeface="黑体" pitchFamily="49" charset="-122"/>
                <a:ea typeface="黑体" pitchFamily="49" charset="-122"/>
              </a:endParaRPr>
            </a:p>
          </p:txBody>
        </p:sp>
        <p:sp>
          <p:nvSpPr>
            <p:cNvPr id="22552" name="文本框 26"/>
            <p:cNvSpPr txBox="1"/>
            <p:nvPr>
              <p:custDataLst>
                <p:tags r:id="rId23"/>
              </p:custDataLst>
            </p:nvPr>
          </p:nvSpPr>
          <p:spPr>
            <a:xfrm>
              <a:off x="716318" y="597710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a:t>
              </a:r>
              <a:endParaRPr lang="en-US" altLang="zh-CN" sz="1200" dirty="0">
                <a:solidFill>
                  <a:srgbClr val="808080"/>
                </a:solidFill>
                <a:latin typeface="黑体" pitchFamily="49" charset="-122"/>
                <a:ea typeface="黑体" pitchFamily="49" charset="-122"/>
              </a:endParaRPr>
            </a:p>
          </p:txBody>
        </p:sp>
        <p:sp>
          <p:nvSpPr>
            <p:cNvPr id="22553" name="文本框 27"/>
            <p:cNvSpPr txBox="1"/>
            <p:nvPr>
              <p:custDataLst>
                <p:tags r:id="rId24"/>
              </p:custDataLst>
            </p:nvPr>
          </p:nvSpPr>
          <p:spPr>
            <a:xfrm>
              <a:off x="1621446" y="597710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0.2</a:t>
              </a:r>
              <a:endParaRPr lang="en-US" altLang="zh-CN" sz="1200" dirty="0">
                <a:solidFill>
                  <a:srgbClr val="808080"/>
                </a:solidFill>
                <a:latin typeface="黑体" pitchFamily="49" charset="-122"/>
                <a:ea typeface="黑体" pitchFamily="49" charset="-122"/>
              </a:endParaRPr>
            </a:p>
          </p:txBody>
        </p:sp>
        <p:sp>
          <p:nvSpPr>
            <p:cNvPr id="22554" name="文本框 28"/>
            <p:cNvSpPr txBox="1"/>
            <p:nvPr>
              <p:custDataLst>
                <p:tags r:id="rId25"/>
              </p:custDataLst>
            </p:nvPr>
          </p:nvSpPr>
          <p:spPr>
            <a:xfrm>
              <a:off x="2526574" y="597710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0.4</a:t>
              </a:r>
              <a:endParaRPr lang="en-US" altLang="zh-CN" sz="1200" dirty="0">
                <a:solidFill>
                  <a:srgbClr val="808080"/>
                </a:solidFill>
                <a:latin typeface="黑体" pitchFamily="49" charset="-122"/>
                <a:ea typeface="黑体" pitchFamily="49" charset="-122"/>
              </a:endParaRPr>
            </a:p>
          </p:txBody>
        </p:sp>
        <p:sp>
          <p:nvSpPr>
            <p:cNvPr id="22555" name="文本框 29"/>
            <p:cNvSpPr txBox="1"/>
            <p:nvPr>
              <p:custDataLst>
                <p:tags r:id="rId26"/>
              </p:custDataLst>
            </p:nvPr>
          </p:nvSpPr>
          <p:spPr>
            <a:xfrm>
              <a:off x="3431702" y="597710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0.6</a:t>
              </a:r>
              <a:endParaRPr lang="en-US" altLang="zh-CN" sz="1200" dirty="0">
                <a:solidFill>
                  <a:srgbClr val="808080"/>
                </a:solidFill>
                <a:latin typeface="黑体" pitchFamily="49" charset="-122"/>
                <a:ea typeface="黑体" pitchFamily="49" charset="-122"/>
              </a:endParaRPr>
            </a:p>
          </p:txBody>
        </p:sp>
        <p:sp>
          <p:nvSpPr>
            <p:cNvPr id="22556" name="文本框 30"/>
            <p:cNvSpPr txBox="1"/>
            <p:nvPr>
              <p:custDataLst>
                <p:tags r:id="rId27"/>
              </p:custDataLst>
            </p:nvPr>
          </p:nvSpPr>
          <p:spPr>
            <a:xfrm>
              <a:off x="4336830" y="597710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0.8</a:t>
              </a:r>
              <a:endParaRPr lang="en-US" altLang="zh-CN" sz="1200" dirty="0">
                <a:solidFill>
                  <a:srgbClr val="808080"/>
                </a:solidFill>
                <a:latin typeface="黑体" pitchFamily="49" charset="-122"/>
                <a:ea typeface="黑体" pitchFamily="49" charset="-122"/>
              </a:endParaRPr>
            </a:p>
          </p:txBody>
        </p:sp>
        <p:sp>
          <p:nvSpPr>
            <p:cNvPr id="22557" name="文本框 31"/>
            <p:cNvSpPr txBox="1"/>
            <p:nvPr>
              <p:custDataLst>
                <p:tags r:id="rId28"/>
              </p:custDataLst>
            </p:nvPr>
          </p:nvSpPr>
          <p:spPr>
            <a:xfrm>
              <a:off x="5241960" y="5977102"/>
              <a:ext cx="570283" cy="275590"/>
            </a:xfrm>
            <a:prstGeom prst="rect">
              <a:avLst/>
            </a:prstGeom>
            <a:noFill/>
            <a:ln w="9525">
              <a:noFill/>
            </a:ln>
          </p:spPr>
          <p:txBody>
            <a:bodyPr anchor="t" anchorCtr="0">
              <a:spAutoFit/>
            </a:bodyPr>
            <a:p>
              <a:pPr algn="ctr"/>
              <a:r>
                <a:rPr lang="en-US" altLang="zh-CN" sz="1200" dirty="0">
                  <a:solidFill>
                    <a:srgbClr val="808080"/>
                  </a:solidFill>
                  <a:latin typeface="黑体" pitchFamily="49" charset="-122"/>
                  <a:ea typeface="黑体" pitchFamily="49" charset="-122"/>
                </a:rPr>
                <a:t>1</a:t>
              </a:r>
              <a:endParaRPr lang="en-US" altLang="zh-CN" sz="1200" dirty="0">
                <a:solidFill>
                  <a:srgbClr val="808080"/>
                </a:solidFill>
                <a:latin typeface="黑体" pitchFamily="49" charset="-122"/>
                <a:ea typeface="黑体" pitchFamily="49" charset="-122"/>
              </a:endParaRPr>
            </a:p>
          </p:txBody>
        </p:sp>
      </p:grpSp>
      <p:pic>
        <p:nvPicPr>
          <p:cNvPr id="22558" name="图片 2" descr="C:\Users\admin\Desktop\2图示图\image1 (3).jpegimage1 (3)"/>
          <p:cNvPicPr>
            <a:picLocks noChangeAspect="1"/>
          </p:cNvPicPr>
          <p:nvPr>
            <p:custDataLst>
              <p:tags r:id="rId29"/>
            </p:custDataLst>
          </p:nvPr>
        </p:nvPicPr>
        <p:blipFill>
          <a:blip r:embed="rId30">
            <a:grayscl/>
          </a:blip>
          <a:stretch>
            <a:fillRect/>
          </a:stretch>
        </p:blipFill>
        <p:spPr>
          <a:xfrm>
            <a:off x="6418263" y="3175"/>
            <a:ext cx="5773737" cy="6870700"/>
          </a:xfrm>
          <a:prstGeom prst="rect">
            <a:avLst/>
          </a:prstGeom>
          <a:noFill/>
          <a:ln w="9525">
            <a:noFill/>
          </a:ln>
        </p:spPr>
      </p:pic>
      <p:sp>
        <p:nvSpPr>
          <p:cNvPr id="22559" name="文本框 47"/>
          <p:cNvSpPr txBox="1"/>
          <p:nvPr>
            <p:custDataLst>
              <p:tags r:id="rId31"/>
            </p:custDataLst>
          </p:nvPr>
        </p:nvSpPr>
        <p:spPr>
          <a:xfrm>
            <a:off x="34925" y="53975"/>
            <a:ext cx="792163" cy="646113"/>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04</a:t>
            </a:r>
            <a:endParaRPr lang="en-US" altLang="zh-CN" sz="3600" dirty="0">
              <a:solidFill>
                <a:srgbClr val="595959"/>
              </a:solidFill>
              <a:latin typeface="黑体" pitchFamily="49" charset="-122"/>
              <a:ea typeface="黑体" pitchFamily="49" charset="-122"/>
            </a:endParaRPr>
          </a:p>
        </p:txBody>
      </p:sp>
      <p:sp>
        <p:nvSpPr>
          <p:cNvPr id="22560" name="文本框 3"/>
          <p:cNvSpPr txBox="1"/>
          <p:nvPr>
            <p:custDataLst>
              <p:tags r:id="rId32"/>
            </p:custDataLst>
          </p:nvPr>
        </p:nvSpPr>
        <p:spPr>
          <a:xfrm>
            <a:off x="1271588" y="377825"/>
            <a:ext cx="4333875"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Tree>
    <p:custDataLst>
      <p:tags r:id="rId3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577" name="组合 2"/>
          <p:cNvGrpSpPr/>
          <p:nvPr/>
        </p:nvGrpSpPr>
        <p:grpSpPr>
          <a:xfrm>
            <a:off x="2214563" y="1844675"/>
            <a:ext cx="7921625" cy="4278313"/>
            <a:chOff x="3487" y="2905"/>
            <a:chExt cx="12476" cy="6738"/>
          </a:xfrm>
        </p:grpSpPr>
        <p:sp>
          <p:nvSpPr>
            <p:cNvPr id="24578" name="Shape 1462"/>
            <p:cNvSpPr/>
            <p:nvPr>
              <p:custDataLst>
                <p:tags r:id="rId1"/>
              </p:custDataLst>
            </p:nvPr>
          </p:nvSpPr>
          <p:spPr>
            <a:xfrm>
              <a:off x="3840" y="9268"/>
              <a:ext cx="245" cy="245"/>
            </a:xfrm>
            <a:prstGeom prst="rect">
              <a:avLst/>
            </a:prstGeom>
            <a:solidFill>
              <a:schemeClr val="accent1"/>
            </a:solidFill>
            <a:ln w="9525">
              <a:noFill/>
            </a:ln>
          </p:spPr>
          <p:txBody>
            <a:bodyPr lIns="91425" tIns="45700" rIns="91425" bIns="45700" anchor="ctr" anchorCtr="0"/>
            <a:p>
              <a:pPr algn="ctr">
                <a:buFont typeface="Arial" panose="020B0604020202020204" pitchFamily="34" charset="0"/>
              </a:pPr>
              <a:endParaRPr lang="en-US" altLang="zh-CN" sz="3600" dirty="0">
                <a:solidFill>
                  <a:srgbClr val="FFFFFF"/>
                </a:solidFill>
                <a:latin typeface="黑体" pitchFamily="49" charset="-122"/>
                <a:ea typeface="黑体" pitchFamily="49" charset="-122"/>
                <a:sym typeface="Montserrat"/>
              </a:endParaRPr>
            </a:p>
          </p:txBody>
        </p:sp>
        <p:sp>
          <p:nvSpPr>
            <p:cNvPr id="24579" name="Shape 1463"/>
            <p:cNvSpPr/>
            <p:nvPr>
              <p:custDataLst>
                <p:tags r:id="rId2"/>
              </p:custDataLst>
            </p:nvPr>
          </p:nvSpPr>
          <p:spPr>
            <a:xfrm>
              <a:off x="8635" y="9258"/>
              <a:ext cx="248" cy="248"/>
            </a:xfrm>
            <a:prstGeom prst="rect">
              <a:avLst/>
            </a:prstGeom>
            <a:solidFill>
              <a:schemeClr val="accent2"/>
            </a:solidFill>
            <a:ln w="9525">
              <a:noFill/>
            </a:ln>
          </p:spPr>
          <p:txBody>
            <a:bodyPr lIns="91425" tIns="45700" rIns="91425" bIns="45700" anchor="ctr" anchorCtr="0"/>
            <a:p>
              <a:pPr algn="ctr">
                <a:buFont typeface="Arial" panose="020B0604020202020204" pitchFamily="34" charset="0"/>
              </a:pPr>
              <a:endParaRPr lang="en-US" altLang="zh-CN" sz="3600" dirty="0">
                <a:solidFill>
                  <a:srgbClr val="FFFFFF"/>
                </a:solidFill>
                <a:latin typeface="黑体" pitchFamily="49" charset="-122"/>
                <a:ea typeface="黑体" pitchFamily="49" charset="-122"/>
                <a:sym typeface="Montserrat"/>
              </a:endParaRPr>
            </a:p>
          </p:txBody>
        </p:sp>
        <p:sp>
          <p:nvSpPr>
            <p:cNvPr id="7" name="Shape 1464"/>
            <p:cNvSpPr/>
            <p:nvPr>
              <p:custDataLst>
                <p:tags r:id="rId3"/>
              </p:custDataLst>
            </p:nvPr>
          </p:nvSpPr>
          <p:spPr>
            <a:xfrm>
              <a:off x="13678" y="9258"/>
              <a:ext cx="248" cy="248"/>
            </a:xfrm>
            <a:prstGeom prst="rect">
              <a:avLst/>
            </a:prstGeom>
            <a:solidFill>
              <a:schemeClr val="accent4"/>
            </a:solidFill>
            <a:ln>
              <a:noFill/>
            </a:ln>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3600" b="0" i="0" u="none" strike="noStrike" kern="1200" cap="none" spc="0" normalizeH="0" baseline="0" noProof="1">
                <a:ln>
                  <a:noFill/>
                </a:ln>
                <a:solidFill>
                  <a:schemeClr val="lt1"/>
                </a:solidFill>
                <a:effectLst/>
                <a:uLnTx/>
                <a:uFillTx/>
                <a:latin typeface="黑体" pitchFamily="49" charset="-122"/>
                <a:ea typeface="黑体" pitchFamily="49" charset="-122"/>
                <a:cs typeface="Arial" panose="020B0604020202020204" pitchFamily="34" charset="0"/>
                <a:sym typeface="Montserrat"/>
              </a:endParaRPr>
            </a:p>
          </p:txBody>
        </p:sp>
        <p:sp>
          <p:nvSpPr>
            <p:cNvPr id="11" name="Shape 1468"/>
            <p:cNvSpPr/>
            <p:nvPr>
              <p:custDataLst>
                <p:tags r:id="rId4"/>
              </p:custDataLst>
            </p:nvPr>
          </p:nvSpPr>
          <p:spPr>
            <a:xfrm>
              <a:off x="4070" y="3700"/>
              <a:ext cx="370" cy="4475"/>
            </a:xfrm>
            <a:prstGeom prst="rect">
              <a:avLst/>
            </a:prstGeom>
            <a:solidFill>
              <a:schemeClr val="accent1"/>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12" name="Shape 1469"/>
            <p:cNvSpPr/>
            <p:nvPr>
              <p:custDataLst>
                <p:tags r:id="rId5"/>
              </p:custDataLst>
            </p:nvPr>
          </p:nvSpPr>
          <p:spPr>
            <a:xfrm>
              <a:off x="4977" y="4843"/>
              <a:ext cx="370" cy="3333"/>
            </a:xfrm>
            <a:prstGeom prst="rect">
              <a:avLst/>
            </a:prstGeom>
            <a:solidFill>
              <a:schemeClr val="accent2"/>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cxnSp>
          <p:nvCxnSpPr>
            <p:cNvPr id="13" name="Shape 1470"/>
            <p:cNvCxnSpPr/>
            <p:nvPr>
              <p:custDataLst>
                <p:tags r:id="rId6"/>
              </p:custDataLst>
            </p:nvPr>
          </p:nvCxnSpPr>
          <p:spPr>
            <a:xfrm rot="10800000">
              <a:off x="3487" y="3045"/>
              <a:ext cx="0" cy="5130"/>
            </a:xfrm>
            <a:prstGeom prst="straightConnector1">
              <a:avLst/>
            </a:prstGeom>
            <a:noFill/>
            <a:ln w="12700" cap="flat" cmpd="sng">
              <a:solidFill>
                <a:schemeClr val="accent6">
                  <a:lumMod val="40000"/>
                  <a:lumOff val="60000"/>
                </a:schemeClr>
              </a:solidFill>
              <a:prstDash val="solid"/>
              <a:round/>
              <a:headEnd type="none" w="med" len="med"/>
              <a:tailEnd type="none" w="med" len="med"/>
            </a:ln>
          </p:spPr>
        </p:cxnSp>
        <p:cxnSp>
          <p:nvCxnSpPr>
            <p:cNvPr id="15" name="Shape 1472"/>
            <p:cNvCxnSpPr/>
            <p:nvPr>
              <p:custDataLst>
                <p:tags r:id="rId7"/>
              </p:custDataLst>
            </p:nvPr>
          </p:nvCxnSpPr>
          <p:spPr>
            <a:xfrm>
              <a:off x="3487" y="8175"/>
              <a:ext cx="12453" cy="0"/>
            </a:xfrm>
            <a:prstGeom prst="straightConnector1">
              <a:avLst/>
            </a:prstGeom>
            <a:noFill/>
            <a:ln w="12700" cap="flat" cmpd="sng">
              <a:solidFill>
                <a:schemeClr val="accent6">
                  <a:lumMod val="40000"/>
                  <a:lumOff val="60000"/>
                </a:schemeClr>
              </a:solidFill>
              <a:prstDash val="solid"/>
              <a:round/>
              <a:headEnd type="none" w="med" len="med"/>
              <a:tailEnd type="none" w="med" len="med"/>
            </a:ln>
          </p:spPr>
        </p:cxnSp>
        <p:cxnSp>
          <p:nvCxnSpPr>
            <p:cNvPr id="16" name="Shape 1473"/>
            <p:cNvCxnSpPr/>
            <p:nvPr>
              <p:custDataLst>
                <p:tags r:id="rId8"/>
              </p:custDataLst>
            </p:nvPr>
          </p:nvCxnSpPr>
          <p:spPr>
            <a:xfrm flipV="1">
              <a:off x="6740" y="2975"/>
              <a:ext cx="0" cy="5200"/>
            </a:xfrm>
            <a:prstGeom prst="straightConnector1">
              <a:avLst/>
            </a:prstGeom>
            <a:noFill/>
            <a:ln w="12700" cap="flat" cmpd="sng">
              <a:solidFill>
                <a:schemeClr val="accent6">
                  <a:lumMod val="40000"/>
                  <a:lumOff val="60000"/>
                </a:schemeClr>
              </a:solidFill>
              <a:prstDash val="solid"/>
              <a:round/>
              <a:headEnd type="none" w="med" len="med"/>
              <a:tailEnd type="none" w="med" len="med"/>
            </a:ln>
          </p:spPr>
        </p:cxnSp>
        <p:sp>
          <p:nvSpPr>
            <p:cNvPr id="17" name="Shape 1474"/>
            <p:cNvSpPr/>
            <p:nvPr>
              <p:custDataLst>
                <p:tags r:id="rId9"/>
              </p:custDataLst>
            </p:nvPr>
          </p:nvSpPr>
          <p:spPr>
            <a:xfrm>
              <a:off x="5835" y="6453"/>
              <a:ext cx="370" cy="1723"/>
            </a:xfrm>
            <a:prstGeom prst="rect">
              <a:avLst/>
            </a:prstGeom>
            <a:solidFill>
              <a:schemeClr val="accent4"/>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cxnSp>
          <p:nvCxnSpPr>
            <p:cNvPr id="24587" name="Shape 1476"/>
            <p:cNvCxnSpPr/>
            <p:nvPr>
              <p:custDataLst>
                <p:tags r:id="rId10"/>
              </p:custDataLst>
            </p:nvPr>
          </p:nvCxnSpPr>
          <p:spPr>
            <a:xfrm rot="10800000">
              <a:off x="9807" y="2905"/>
              <a:ext cx="0" cy="5131"/>
            </a:xfrm>
            <a:prstGeom prst="straightConnector1">
              <a:avLst/>
            </a:prstGeom>
            <a:ln w="12700" cap="flat" cmpd="sng">
              <a:solidFill>
                <a:srgbClr val="DCDCDC"/>
              </a:solidFill>
              <a:prstDash val="solid"/>
              <a:round/>
              <a:headEnd type="none" w="med" len="med"/>
              <a:tailEnd type="none" w="med" len="med"/>
            </a:ln>
          </p:spPr>
        </p:cxnSp>
        <p:cxnSp>
          <p:nvCxnSpPr>
            <p:cNvPr id="20" name="Shape 1477"/>
            <p:cNvCxnSpPr/>
            <p:nvPr>
              <p:custDataLst>
                <p:tags r:id="rId11"/>
              </p:custDataLst>
            </p:nvPr>
          </p:nvCxnSpPr>
          <p:spPr>
            <a:xfrm flipV="1">
              <a:off x="9808" y="2975"/>
              <a:ext cx="0" cy="5200"/>
            </a:xfrm>
            <a:prstGeom prst="straightConnector1">
              <a:avLst/>
            </a:prstGeom>
            <a:noFill/>
            <a:ln w="12700" cap="flat" cmpd="sng">
              <a:solidFill>
                <a:schemeClr val="accent6">
                  <a:lumMod val="40000"/>
                  <a:lumOff val="60000"/>
                </a:schemeClr>
              </a:solidFill>
              <a:prstDash val="solid"/>
              <a:round/>
              <a:headEnd type="none" w="med" len="med"/>
              <a:tailEnd type="none" w="med" len="med"/>
            </a:ln>
          </p:spPr>
        </p:cxnSp>
        <p:cxnSp>
          <p:nvCxnSpPr>
            <p:cNvPr id="23" name="Shape 1480"/>
            <p:cNvCxnSpPr/>
            <p:nvPr>
              <p:custDataLst>
                <p:tags r:id="rId12"/>
              </p:custDataLst>
            </p:nvPr>
          </p:nvCxnSpPr>
          <p:spPr>
            <a:xfrm flipV="1">
              <a:off x="12873" y="2975"/>
              <a:ext cx="0" cy="5200"/>
            </a:xfrm>
            <a:prstGeom prst="straightConnector1">
              <a:avLst/>
            </a:prstGeom>
            <a:noFill/>
            <a:ln w="12700" cap="flat" cmpd="sng">
              <a:solidFill>
                <a:schemeClr val="accent6">
                  <a:lumMod val="40000"/>
                  <a:lumOff val="60000"/>
                </a:schemeClr>
              </a:solidFill>
              <a:prstDash val="solid"/>
              <a:round/>
              <a:headEnd type="none" w="med" len="med"/>
              <a:tailEnd type="none" w="med" len="med"/>
            </a:ln>
          </p:spPr>
        </p:cxnSp>
        <p:cxnSp>
          <p:nvCxnSpPr>
            <p:cNvPr id="25" name="Shape 1482"/>
            <p:cNvCxnSpPr/>
            <p:nvPr>
              <p:custDataLst>
                <p:tags r:id="rId13"/>
              </p:custDataLst>
            </p:nvPr>
          </p:nvCxnSpPr>
          <p:spPr>
            <a:xfrm rot="10800000">
              <a:off x="15940" y="3045"/>
              <a:ext cx="0" cy="5130"/>
            </a:xfrm>
            <a:prstGeom prst="straightConnector1">
              <a:avLst/>
            </a:prstGeom>
            <a:noFill/>
            <a:ln w="12700" cap="flat" cmpd="sng">
              <a:solidFill>
                <a:schemeClr val="accent6">
                  <a:lumMod val="40000"/>
                  <a:lumOff val="60000"/>
                </a:schemeClr>
              </a:solidFill>
              <a:prstDash val="solid"/>
              <a:round/>
              <a:headEnd type="none" w="med" len="med"/>
              <a:tailEnd type="none" w="med" len="med"/>
            </a:ln>
          </p:spPr>
        </p:cxnSp>
        <p:sp>
          <p:nvSpPr>
            <p:cNvPr id="26" name="Shape 1483"/>
            <p:cNvSpPr/>
            <p:nvPr>
              <p:custDataLst>
                <p:tags r:id="rId14"/>
              </p:custDataLst>
            </p:nvPr>
          </p:nvSpPr>
          <p:spPr>
            <a:xfrm>
              <a:off x="7207" y="5053"/>
              <a:ext cx="370" cy="3123"/>
            </a:xfrm>
            <a:prstGeom prst="rect">
              <a:avLst/>
            </a:prstGeom>
            <a:solidFill>
              <a:schemeClr val="accent1"/>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27" name="Shape 1484"/>
            <p:cNvSpPr/>
            <p:nvPr>
              <p:custDataLst>
                <p:tags r:id="rId15"/>
              </p:custDataLst>
            </p:nvPr>
          </p:nvSpPr>
          <p:spPr>
            <a:xfrm>
              <a:off x="8112" y="3805"/>
              <a:ext cx="370" cy="4370"/>
            </a:xfrm>
            <a:prstGeom prst="rect">
              <a:avLst/>
            </a:prstGeom>
            <a:solidFill>
              <a:schemeClr val="accent2"/>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28" name="Shape 1485"/>
            <p:cNvSpPr/>
            <p:nvPr>
              <p:custDataLst>
                <p:tags r:id="rId16"/>
              </p:custDataLst>
            </p:nvPr>
          </p:nvSpPr>
          <p:spPr>
            <a:xfrm>
              <a:off x="8970" y="5750"/>
              <a:ext cx="370" cy="2425"/>
            </a:xfrm>
            <a:prstGeom prst="rect">
              <a:avLst/>
            </a:prstGeom>
            <a:solidFill>
              <a:schemeClr val="accent4"/>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29" name="Shape 1486"/>
            <p:cNvSpPr/>
            <p:nvPr>
              <p:custDataLst>
                <p:tags r:id="rId17"/>
              </p:custDataLst>
            </p:nvPr>
          </p:nvSpPr>
          <p:spPr>
            <a:xfrm>
              <a:off x="10275" y="3700"/>
              <a:ext cx="370" cy="4475"/>
            </a:xfrm>
            <a:prstGeom prst="rect">
              <a:avLst/>
            </a:prstGeom>
            <a:solidFill>
              <a:schemeClr val="accent1"/>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30" name="Shape 1487"/>
            <p:cNvSpPr/>
            <p:nvPr>
              <p:custDataLst>
                <p:tags r:id="rId18"/>
              </p:custDataLst>
            </p:nvPr>
          </p:nvSpPr>
          <p:spPr>
            <a:xfrm>
              <a:off x="11180" y="4843"/>
              <a:ext cx="370" cy="3333"/>
            </a:xfrm>
            <a:prstGeom prst="rect">
              <a:avLst/>
            </a:prstGeom>
            <a:solidFill>
              <a:schemeClr val="accent2"/>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31" name="Shape 1488"/>
            <p:cNvSpPr/>
            <p:nvPr>
              <p:custDataLst>
                <p:tags r:id="rId19"/>
              </p:custDataLst>
            </p:nvPr>
          </p:nvSpPr>
          <p:spPr>
            <a:xfrm>
              <a:off x="12038" y="6453"/>
              <a:ext cx="370" cy="1723"/>
            </a:xfrm>
            <a:prstGeom prst="rect">
              <a:avLst/>
            </a:prstGeom>
            <a:solidFill>
              <a:schemeClr val="accent4"/>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32" name="Shape 1489"/>
            <p:cNvSpPr/>
            <p:nvPr>
              <p:custDataLst>
                <p:tags r:id="rId20"/>
              </p:custDataLst>
            </p:nvPr>
          </p:nvSpPr>
          <p:spPr>
            <a:xfrm>
              <a:off x="13410" y="5053"/>
              <a:ext cx="370" cy="3123"/>
            </a:xfrm>
            <a:prstGeom prst="rect">
              <a:avLst/>
            </a:prstGeom>
            <a:solidFill>
              <a:schemeClr val="accent1"/>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33" name="Shape 1490"/>
            <p:cNvSpPr/>
            <p:nvPr>
              <p:custDataLst>
                <p:tags r:id="rId21"/>
              </p:custDataLst>
            </p:nvPr>
          </p:nvSpPr>
          <p:spPr>
            <a:xfrm>
              <a:off x="14315" y="3805"/>
              <a:ext cx="370" cy="4370"/>
            </a:xfrm>
            <a:prstGeom prst="rect">
              <a:avLst/>
            </a:prstGeom>
            <a:solidFill>
              <a:schemeClr val="accent2"/>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34" name="Shape 1491"/>
            <p:cNvSpPr/>
            <p:nvPr>
              <p:custDataLst>
                <p:tags r:id="rId22"/>
              </p:custDataLst>
            </p:nvPr>
          </p:nvSpPr>
          <p:spPr>
            <a:xfrm>
              <a:off x="15175" y="5750"/>
              <a:ext cx="370" cy="2425"/>
            </a:xfrm>
            <a:prstGeom prst="rect">
              <a:avLst/>
            </a:prstGeom>
            <a:solidFill>
              <a:schemeClr val="accent4"/>
            </a:solidFill>
            <a:ln>
              <a:noFill/>
            </a:ln>
            <a:effectLst>
              <a:outerShdw blurRad="63500" sx="102000" sy="102000" algn="ctr" rotWithShape="0">
                <a:prstClr val="black">
                  <a:alpha val="20000"/>
                </a:prstClr>
              </a:outerShdw>
            </a:effectLst>
          </p:spPr>
          <p:txBody>
            <a:bodyPr lIns="91425" tIns="45700" rIns="91425" bIns="4570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35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sym typeface="Calibri"/>
              </a:endParaRPr>
            </a:p>
          </p:txBody>
        </p:sp>
        <p:sp>
          <p:nvSpPr>
            <p:cNvPr id="24600" name="文本框 37"/>
            <p:cNvSpPr txBox="1"/>
            <p:nvPr>
              <p:custDataLst>
                <p:tags r:id="rId23"/>
              </p:custDataLst>
            </p:nvPr>
          </p:nvSpPr>
          <p:spPr>
            <a:xfrm>
              <a:off x="13478" y="8387"/>
              <a:ext cx="2040" cy="488"/>
            </a:xfrm>
            <a:prstGeom prst="rect">
              <a:avLst/>
            </a:prstGeom>
            <a:noFill/>
            <a:ln w="9525">
              <a:noFill/>
            </a:ln>
          </p:spPr>
          <p:txBody>
            <a:bodyPr lIns="90000" tIns="46800" rIns="90000" bIns="46800" anchor="ctr" anchorCtr="0"/>
            <a:p>
              <a:pPr algn="ctr">
                <a:buClr>
                  <a:srgbClr val="808080"/>
                </a:buClr>
                <a:buSzPct val="25000"/>
                <a:buFont typeface="Lato"/>
              </a:pPr>
              <a:r>
                <a:rPr lang="en-US" altLang="zh-CN" sz="1400" dirty="0">
                  <a:solidFill>
                    <a:srgbClr val="808080"/>
                  </a:solidFill>
                  <a:latin typeface="黑体" pitchFamily="49" charset="-122"/>
                  <a:ea typeface="黑体" pitchFamily="49" charset="-122"/>
                </a:rPr>
                <a:t>添加文本</a:t>
              </a:r>
              <a:endParaRPr lang="en-US" altLang="zh-CN" sz="1400" dirty="0">
                <a:solidFill>
                  <a:srgbClr val="808080"/>
                </a:solidFill>
                <a:latin typeface="黑体" pitchFamily="49" charset="-122"/>
                <a:ea typeface="黑体" pitchFamily="49" charset="-122"/>
              </a:endParaRPr>
            </a:p>
          </p:txBody>
        </p:sp>
        <p:sp>
          <p:nvSpPr>
            <p:cNvPr id="24601" name="文本框 38"/>
            <p:cNvSpPr txBox="1"/>
            <p:nvPr>
              <p:custDataLst>
                <p:tags r:id="rId24"/>
              </p:custDataLst>
            </p:nvPr>
          </p:nvSpPr>
          <p:spPr>
            <a:xfrm>
              <a:off x="10321" y="8387"/>
              <a:ext cx="2040" cy="488"/>
            </a:xfrm>
            <a:prstGeom prst="rect">
              <a:avLst/>
            </a:prstGeom>
            <a:noFill/>
            <a:ln w="9525">
              <a:noFill/>
            </a:ln>
          </p:spPr>
          <p:txBody>
            <a:bodyPr lIns="90000" tIns="46800" rIns="90000" bIns="46800" anchor="ctr" anchorCtr="0"/>
            <a:p>
              <a:pPr algn="ctr">
                <a:buClr>
                  <a:srgbClr val="808080"/>
                </a:buClr>
                <a:buSzPct val="25000"/>
                <a:buFont typeface="Lato"/>
              </a:pPr>
              <a:r>
                <a:rPr lang="en-US" altLang="zh-CN" sz="1400" dirty="0">
                  <a:solidFill>
                    <a:srgbClr val="808080"/>
                  </a:solidFill>
                  <a:latin typeface="黑体" pitchFamily="49" charset="-122"/>
                  <a:ea typeface="黑体" pitchFamily="49" charset="-122"/>
                </a:rPr>
                <a:t>添加文本</a:t>
              </a:r>
              <a:endParaRPr lang="en-US" altLang="zh-CN" sz="1400" dirty="0">
                <a:solidFill>
                  <a:srgbClr val="808080"/>
                </a:solidFill>
                <a:latin typeface="黑体" pitchFamily="49" charset="-122"/>
                <a:ea typeface="黑体" pitchFamily="49" charset="-122"/>
              </a:endParaRPr>
            </a:p>
          </p:txBody>
        </p:sp>
        <p:sp>
          <p:nvSpPr>
            <p:cNvPr id="24602" name="文本框 58"/>
            <p:cNvSpPr txBox="1"/>
            <p:nvPr>
              <p:custDataLst>
                <p:tags r:id="rId25"/>
              </p:custDataLst>
            </p:nvPr>
          </p:nvSpPr>
          <p:spPr>
            <a:xfrm>
              <a:off x="7254" y="8387"/>
              <a:ext cx="2040" cy="488"/>
            </a:xfrm>
            <a:prstGeom prst="rect">
              <a:avLst/>
            </a:prstGeom>
            <a:noFill/>
            <a:ln w="9525">
              <a:noFill/>
            </a:ln>
          </p:spPr>
          <p:txBody>
            <a:bodyPr lIns="90000" tIns="46800" rIns="90000" bIns="46800" anchor="ctr" anchorCtr="0"/>
            <a:p>
              <a:pPr algn="ctr">
                <a:buClr>
                  <a:srgbClr val="808080"/>
                </a:buClr>
                <a:buSzPct val="25000"/>
                <a:buFont typeface="Lato"/>
              </a:pPr>
              <a:r>
                <a:rPr lang="en-US" altLang="zh-CN" sz="1400" dirty="0">
                  <a:solidFill>
                    <a:srgbClr val="808080"/>
                  </a:solidFill>
                  <a:latin typeface="黑体" pitchFamily="49" charset="-122"/>
                  <a:ea typeface="黑体" pitchFamily="49" charset="-122"/>
                </a:rPr>
                <a:t>添加文本</a:t>
              </a:r>
              <a:endParaRPr lang="en-US" altLang="zh-CN" sz="1400" dirty="0">
                <a:solidFill>
                  <a:srgbClr val="808080"/>
                </a:solidFill>
                <a:latin typeface="黑体" pitchFamily="49" charset="-122"/>
                <a:ea typeface="黑体" pitchFamily="49" charset="-122"/>
              </a:endParaRPr>
            </a:p>
          </p:txBody>
        </p:sp>
        <p:sp>
          <p:nvSpPr>
            <p:cNvPr id="24603" name="文本框 59"/>
            <p:cNvSpPr txBox="1"/>
            <p:nvPr>
              <p:custDataLst>
                <p:tags r:id="rId26"/>
              </p:custDataLst>
            </p:nvPr>
          </p:nvSpPr>
          <p:spPr>
            <a:xfrm>
              <a:off x="4165" y="8387"/>
              <a:ext cx="2040" cy="488"/>
            </a:xfrm>
            <a:prstGeom prst="rect">
              <a:avLst/>
            </a:prstGeom>
            <a:noFill/>
            <a:ln w="9525">
              <a:noFill/>
            </a:ln>
          </p:spPr>
          <p:txBody>
            <a:bodyPr lIns="90000" tIns="46800" rIns="90000" bIns="46800" anchor="ctr" anchorCtr="0"/>
            <a:p>
              <a:pPr algn="ctr">
                <a:buClr>
                  <a:srgbClr val="808080"/>
                </a:buClr>
                <a:buSzPct val="25000"/>
                <a:buFont typeface="Lato"/>
              </a:pPr>
              <a:r>
                <a:rPr lang="en-US" altLang="zh-CN" sz="1400" dirty="0">
                  <a:solidFill>
                    <a:srgbClr val="808080"/>
                  </a:solidFill>
                  <a:latin typeface="黑体" pitchFamily="49" charset="-122"/>
                  <a:ea typeface="黑体" pitchFamily="49" charset="-122"/>
                </a:rPr>
                <a:t>添加文本</a:t>
              </a:r>
              <a:endParaRPr lang="en-US" altLang="zh-CN" sz="1400" dirty="0">
                <a:solidFill>
                  <a:srgbClr val="808080"/>
                </a:solidFill>
                <a:latin typeface="黑体" pitchFamily="49" charset="-122"/>
                <a:ea typeface="黑体" pitchFamily="49" charset="-122"/>
              </a:endParaRPr>
            </a:p>
          </p:txBody>
        </p:sp>
        <p:sp>
          <p:nvSpPr>
            <p:cNvPr id="24604" name="文本框 60"/>
            <p:cNvSpPr txBox="1"/>
            <p:nvPr>
              <p:custDataLst>
                <p:tags r:id="rId27"/>
              </p:custDataLst>
            </p:nvPr>
          </p:nvSpPr>
          <p:spPr>
            <a:xfrm>
              <a:off x="14007" y="9111"/>
              <a:ext cx="1957" cy="533"/>
            </a:xfrm>
            <a:prstGeom prst="rect">
              <a:avLst/>
            </a:prstGeom>
            <a:noFill/>
            <a:ln w="9525">
              <a:noFill/>
            </a:ln>
          </p:spPr>
          <p:txBody>
            <a:bodyPr lIns="90000" tIns="46800" rIns="90000" bIns="46800" anchor="ctr" anchorCtr="0"/>
            <a:p>
              <a:pPr>
                <a:buClr>
                  <a:srgbClr val="44546A"/>
                </a:buClr>
                <a:buSzPct val="25000"/>
                <a:buFont typeface="Montserrat"/>
              </a:pPr>
              <a:r>
                <a:rPr lang="en-US" altLang="zh-CN" dirty="0">
                  <a:solidFill>
                    <a:srgbClr val="595959"/>
                  </a:solidFill>
                  <a:latin typeface="黑体" pitchFamily="49" charset="-122"/>
                  <a:ea typeface="黑体" pitchFamily="49" charset="-122"/>
                </a:rPr>
                <a:t>添加标题</a:t>
              </a:r>
              <a:endParaRPr lang="en-US" altLang="zh-CN" dirty="0">
                <a:solidFill>
                  <a:srgbClr val="595959"/>
                </a:solidFill>
                <a:latin typeface="黑体" pitchFamily="49" charset="-122"/>
                <a:ea typeface="黑体" pitchFamily="49" charset="-122"/>
              </a:endParaRPr>
            </a:p>
          </p:txBody>
        </p:sp>
        <p:sp>
          <p:nvSpPr>
            <p:cNvPr id="24605" name="文本框 61"/>
            <p:cNvSpPr txBox="1"/>
            <p:nvPr>
              <p:custDataLst>
                <p:tags r:id="rId28"/>
              </p:custDataLst>
            </p:nvPr>
          </p:nvSpPr>
          <p:spPr>
            <a:xfrm>
              <a:off x="9078" y="9111"/>
              <a:ext cx="3606" cy="533"/>
            </a:xfrm>
            <a:prstGeom prst="rect">
              <a:avLst/>
            </a:prstGeom>
            <a:noFill/>
            <a:ln w="9525">
              <a:noFill/>
            </a:ln>
          </p:spPr>
          <p:txBody>
            <a:bodyPr lIns="90000" tIns="46800" rIns="90000" bIns="46800" anchor="ctr" anchorCtr="0"/>
            <a:p>
              <a:pPr>
                <a:buClr>
                  <a:srgbClr val="44546A"/>
                </a:buClr>
                <a:buSzPct val="25000"/>
                <a:buFont typeface="Montserrat"/>
              </a:pPr>
              <a:r>
                <a:rPr lang="en-US" altLang="zh-CN" dirty="0">
                  <a:solidFill>
                    <a:srgbClr val="595959"/>
                  </a:solidFill>
                  <a:latin typeface="黑体" pitchFamily="49" charset="-122"/>
                  <a:ea typeface="黑体" pitchFamily="49" charset="-122"/>
                </a:rPr>
                <a:t>添加标题</a:t>
              </a:r>
              <a:endParaRPr lang="en-US" altLang="zh-CN" dirty="0">
                <a:solidFill>
                  <a:srgbClr val="595959"/>
                </a:solidFill>
                <a:latin typeface="黑体" pitchFamily="49" charset="-122"/>
                <a:ea typeface="黑体" pitchFamily="49" charset="-122"/>
              </a:endParaRPr>
            </a:p>
          </p:txBody>
        </p:sp>
        <p:sp>
          <p:nvSpPr>
            <p:cNvPr id="24606" name="文本框 62"/>
            <p:cNvSpPr txBox="1"/>
            <p:nvPr>
              <p:custDataLst>
                <p:tags r:id="rId29"/>
              </p:custDataLst>
            </p:nvPr>
          </p:nvSpPr>
          <p:spPr>
            <a:xfrm>
              <a:off x="4149" y="9111"/>
              <a:ext cx="3606" cy="533"/>
            </a:xfrm>
            <a:prstGeom prst="rect">
              <a:avLst/>
            </a:prstGeom>
            <a:noFill/>
            <a:ln w="9525">
              <a:noFill/>
            </a:ln>
          </p:spPr>
          <p:txBody>
            <a:bodyPr lIns="90000" tIns="46800" rIns="90000" bIns="46800" anchor="ctr" anchorCtr="0"/>
            <a:p>
              <a:pPr>
                <a:buClr>
                  <a:srgbClr val="44546A"/>
                </a:buClr>
                <a:buSzPct val="25000"/>
                <a:buFont typeface="Montserrat"/>
              </a:pPr>
              <a:r>
                <a:rPr lang="en-US" altLang="zh-CN" dirty="0">
                  <a:solidFill>
                    <a:srgbClr val="595959"/>
                  </a:solidFill>
                  <a:latin typeface="黑体" pitchFamily="49" charset="-122"/>
                  <a:ea typeface="黑体" pitchFamily="49" charset="-122"/>
                </a:rPr>
                <a:t>添加标题</a:t>
              </a:r>
              <a:endParaRPr lang="en-US" altLang="zh-CN" dirty="0">
                <a:solidFill>
                  <a:srgbClr val="595959"/>
                </a:solidFill>
                <a:latin typeface="黑体" pitchFamily="49" charset="-122"/>
                <a:ea typeface="黑体" pitchFamily="49" charset="-122"/>
              </a:endParaRPr>
            </a:p>
          </p:txBody>
        </p:sp>
      </p:grpSp>
      <p:grpSp>
        <p:nvGrpSpPr>
          <p:cNvPr id="24607" name="组合 3"/>
          <p:cNvGrpSpPr/>
          <p:nvPr/>
        </p:nvGrpSpPr>
        <p:grpSpPr>
          <a:xfrm>
            <a:off x="34925" y="53975"/>
            <a:ext cx="793750" cy="646113"/>
            <a:chOff x="55" y="84"/>
            <a:chExt cx="1251" cy="1018"/>
          </a:xfrm>
        </p:grpSpPr>
        <p:sp>
          <p:nvSpPr>
            <p:cNvPr id="54" name="KSO_Shape"/>
            <p:cNvSpPr/>
            <p:nvPr>
              <p:custDataLst>
                <p:tags r:id="rId30"/>
              </p:custDataLst>
            </p:nvPr>
          </p:nvSpPr>
          <p:spPr>
            <a:xfrm rot="7226800">
              <a:off x="1166" y="836"/>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55" name="KSO_Shape"/>
            <p:cNvSpPr/>
            <p:nvPr>
              <p:custDataLst>
                <p:tags r:id="rId31"/>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4610" name="文本框 66"/>
            <p:cNvSpPr txBox="1"/>
            <p:nvPr>
              <p:custDataLst>
                <p:tags r:id="rId32"/>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05</a:t>
              </a:r>
              <a:endParaRPr lang="en-US" altLang="zh-CN" sz="3600" dirty="0">
                <a:solidFill>
                  <a:srgbClr val="595959"/>
                </a:solidFill>
                <a:latin typeface="黑体" pitchFamily="49" charset="-122"/>
                <a:ea typeface="黑体" pitchFamily="49" charset="-122"/>
              </a:endParaRPr>
            </a:p>
          </p:txBody>
        </p:sp>
      </p:grpSp>
      <p:sp>
        <p:nvSpPr>
          <p:cNvPr id="24611" name="文本框 7"/>
          <p:cNvSpPr txBox="1"/>
          <p:nvPr>
            <p:custDataLst>
              <p:tags r:id="rId33"/>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24612" name="文本框 9"/>
          <p:cNvSpPr txBox="1"/>
          <p:nvPr>
            <p:custDataLst>
              <p:tags r:id="rId34"/>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Tree>
    <p:custDataLst>
      <p:tags r:id="rId3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custDataLst>
              <p:tags r:id="rId1"/>
            </p:custDataLst>
          </p:nvPr>
        </p:nvCxnSpPr>
        <p:spPr>
          <a:xfrm>
            <a:off x="4568825" y="973138"/>
            <a:ext cx="0" cy="494030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362" name="文本框 2"/>
          <p:cNvSpPr txBox="1"/>
          <p:nvPr>
            <p:custDataLst>
              <p:tags r:id="rId2"/>
            </p:custDataLst>
          </p:nvPr>
        </p:nvSpPr>
        <p:spPr>
          <a:xfrm>
            <a:off x="574675" y="3049588"/>
            <a:ext cx="4306888" cy="830262"/>
          </a:xfrm>
          <a:prstGeom prst="rect">
            <a:avLst/>
          </a:prstGeom>
          <a:noFill/>
          <a:ln w="9525">
            <a:noFill/>
          </a:ln>
        </p:spPr>
        <p:txBody>
          <a:bodyPr anchor="t" anchorCtr="0"/>
          <a:p>
            <a:pPr algn="ctr"/>
            <a:r>
              <a:rPr lang="zh-CN" altLang="en-US" sz="4800" b="1" dirty="0">
                <a:solidFill>
                  <a:srgbClr val="595959"/>
                </a:solidFill>
                <a:latin typeface="黑体" pitchFamily="49" charset="-122"/>
                <a:ea typeface="黑体" pitchFamily="49" charset="-122"/>
                <a:sym typeface="微软雅黑" pitchFamily="34" charset="-122"/>
              </a:rPr>
              <a:t>目录</a:t>
            </a:r>
            <a:endParaRPr lang="zh-CN" altLang="en-US" sz="4800" b="1" dirty="0">
              <a:solidFill>
                <a:srgbClr val="595959"/>
              </a:solidFill>
              <a:latin typeface="黑体" pitchFamily="49" charset="-122"/>
              <a:ea typeface="黑体" pitchFamily="49" charset="-122"/>
              <a:sym typeface="微软雅黑" pitchFamily="34" charset="-122"/>
            </a:endParaRPr>
          </a:p>
        </p:txBody>
      </p:sp>
      <p:grpSp>
        <p:nvGrpSpPr>
          <p:cNvPr id="15363" name="组合 6"/>
          <p:cNvGrpSpPr/>
          <p:nvPr/>
        </p:nvGrpSpPr>
        <p:grpSpPr>
          <a:xfrm>
            <a:off x="5411788" y="1079500"/>
            <a:ext cx="5564187" cy="1114425"/>
            <a:chOff x="8421" y="1700"/>
            <a:chExt cx="8763" cy="1754"/>
          </a:xfrm>
        </p:grpSpPr>
        <p:sp>
          <p:nvSpPr>
            <p:cNvPr id="4" name="矩形: 圆角 3"/>
            <p:cNvSpPr/>
            <p:nvPr>
              <p:custDataLst>
                <p:tags r:id="rId3"/>
              </p:custDataLst>
            </p:nvPr>
          </p:nvSpPr>
          <p:spPr>
            <a:xfrm>
              <a:off x="8421" y="1725"/>
              <a:ext cx="1385" cy="13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ea"/>
                </a:rPr>
                <a:t>1</a:t>
              </a:r>
              <a:endParaRPr kumimoji="0" lang="en-US" altLang="zh-CN" sz="32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ea"/>
              </a:endParaRPr>
            </a:p>
          </p:txBody>
        </p:sp>
        <p:sp>
          <p:nvSpPr>
            <p:cNvPr id="15365" name="文本框 7"/>
            <p:cNvSpPr txBox="1"/>
            <p:nvPr>
              <p:custDataLst>
                <p:tags r:id="rId4"/>
              </p:custDataLst>
            </p:nvPr>
          </p:nvSpPr>
          <p:spPr>
            <a:xfrm>
              <a:off x="10572" y="1700"/>
              <a:ext cx="6612" cy="582"/>
            </a:xfrm>
            <a:prstGeom prst="rect">
              <a:avLst/>
            </a:prstGeom>
            <a:noFill/>
            <a:ln w="9525">
              <a:noFill/>
            </a:ln>
          </p:spPr>
          <p:txBody>
            <a:bodyPr anchor="b" anchorCtr="0"/>
            <a:p>
              <a:endParaRPr lang="zh-CN" altLang="en-US" sz="2000" b="1" dirty="0">
                <a:solidFill>
                  <a:srgbClr val="595959"/>
                </a:solidFill>
                <a:latin typeface="黑体" pitchFamily="49" charset="-122"/>
                <a:ea typeface="黑体" pitchFamily="49" charset="-122"/>
              </a:endParaRPr>
            </a:p>
          </p:txBody>
        </p:sp>
        <p:sp>
          <p:nvSpPr>
            <p:cNvPr id="15366" name="文本框 8"/>
            <p:cNvSpPr txBox="1"/>
            <p:nvPr>
              <p:custDataLst>
                <p:tags r:id="rId5"/>
              </p:custDataLst>
            </p:nvPr>
          </p:nvSpPr>
          <p:spPr>
            <a:xfrm>
              <a:off x="10572" y="2354"/>
              <a:ext cx="6612" cy="1101"/>
            </a:xfrm>
            <a:prstGeom prst="rect">
              <a:avLst/>
            </a:prstGeom>
            <a:noFill/>
            <a:ln w="9525">
              <a:noFill/>
            </a:ln>
          </p:spPr>
          <p:txBody>
            <a:bodyPr anchor="t" anchorCtr="0"/>
            <a:p>
              <a:pPr>
                <a:lnSpc>
                  <a:spcPct val="11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grpSp>
        <p:nvGrpSpPr>
          <p:cNvPr id="15367" name="组合 13"/>
          <p:cNvGrpSpPr/>
          <p:nvPr/>
        </p:nvGrpSpPr>
        <p:grpSpPr>
          <a:xfrm>
            <a:off x="5411788" y="3000375"/>
            <a:ext cx="5564187" cy="1128713"/>
            <a:chOff x="8421" y="4725"/>
            <a:chExt cx="8763" cy="1777"/>
          </a:xfrm>
        </p:grpSpPr>
        <p:sp>
          <p:nvSpPr>
            <p:cNvPr id="5" name="矩形: 圆角 4"/>
            <p:cNvSpPr/>
            <p:nvPr>
              <p:custDataLst>
                <p:tags r:id="rId6"/>
              </p:custDataLst>
            </p:nvPr>
          </p:nvSpPr>
          <p:spPr>
            <a:xfrm>
              <a:off x="8421" y="4725"/>
              <a:ext cx="1385" cy="138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ea"/>
                </a:rPr>
                <a:t>2</a:t>
              </a:r>
              <a:endParaRPr kumimoji="0" lang="en-US" altLang="zh-CN" sz="32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ea"/>
              </a:endParaRPr>
            </a:p>
          </p:txBody>
        </p:sp>
        <p:sp>
          <p:nvSpPr>
            <p:cNvPr id="15369" name="文本框 9"/>
            <p:cNvSpPr txBox="1"/>
            <p:nvPr>
              <p:custDataLst>
                <p:tags r:id="rId7"/>
              </p:custDataLst>
            </p:nvPr>
          </p:nvSpPr>
          <p:spPr>
            <a:xfrm>
              <a:off x="10572" y="4748"/>
              <a:ext cx="6612" cy="582"/>
            </a:xfrm>
            <a:prstGeom prst="rect">
              <a:avLst/>
            </a:prstGeom>
            <a:noFill/>
            <a:ln w="9525">
              <a:noFill/>
            </a:ln>
          </p:spPr>
          <p:txBody>
            <a:bodyPr anchor="b" anchorCtr="0"/>
            <a:p>
              <a:r>
                <a:rPr lang="en-US" altLang="zh-CN" sz="2000" b="1" dirty="0">
                  <a:solidFill>
                    <a:srgbClr val="595959"/>
                  </a:solidFill>
                  <a:latin typeface="黑体" pitchFamily="49" charset="-122"/>
                  <a:ea typeface="黑体" pitchFamily="49" charset="-122"/>
                </a:rPr>
                <a:t>单击此处添加标题</a:t>
              </a:r>
              <a:endParaRPr lang="en-US" altLang="zh-CN" sz="2000" b="1" dirty="0">
                <a:solidFill>
                  <a:srgbClr val="595959"/>
                </a:solidFill>
                <a:latin typeface="黑体" pitchFamily="49" charset="-122"/>
                <a:ea typeface="黑体" pitchFamily="49" charset="-122"/>
              </a:endParaRPr>
            </a:p>
          </p:txBody>
        </p:sp>
        <p:sp>
          <p:nvSpPr>
            <p:cNvPr id="15370" name="文本框 10"/>
            <p:cNvSpPr txBox="1"/>
            <p:nvPr>
              <p:custDataLst>
                <p:tags r:id="rId8"/>
              </p:custDataLst>
            </p:nvPr>
          </p:nvSpPr>
          <p:spPr>
            <a:xfrm>
              <a:off x="10572" y="5402"/>
              <a:ext cx="6612" cy="1101"/>
            </a:xfrm>
            <a:prstGeom prst="rect">
              <a:avLst/>
            </a:prstGeom>
            <a:noFill/>
            <a:ln w="9525">
              <a:noFill/>
            </a:ln>
          </p:spPr>
          <p:txBody>
            <a:bodyPr anchor="t" anchorCtr="0"/>
            <a:p>
              <a:pPr>
                <a:lnSpc>
                  <a:spcPct val="11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grpSp>
      <p:grpSp>
        <p:nvGrpSpPr>
          <p:cNvPr id="15371" name="组合 14"/>
          <p:cNvGrpSpPr/>
          <p:nvPr/>
        </p:nvGrpSpPr>
        <p:grpSpPr>
          <a:xfrm>
            <a:off x="5411788" y="4935538"/>
            <a:ext cx="5564187" cy="1122362"/>
            <a:chOff x="8421" y="7772"/>
            <a:chExt cx="8763" cy="1767"/>
          </a:xfrm>
        </p:grpSpPr>
        <p:sp>
          <p:nvSpPr>
            <p:cNvPr id="6" name="矩形: 圆角 5"/>
            <p:cNvSpPr/>
            <p:nvPr>
              <p:custDataLst>
                <p:tags r:id="rId9"/>
              </p:custDataLst>
            </p:nvPr>
          </p:nvSpPr>
          <p:spPr>
            <a:xfrm>
              <a:off x="8421" y="7772"/>
              <a:ext cx="1385" cy="13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ea"/>
                </a:rPr>
                <a:t>3</a:t>
              </a:r>
              <a:endParaRPr kumimoji="0" lang="en-US" altLang="zh-CN" sz="32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ea"/>
              </a:endParaRPr>
            </a:p>
          </p:txBody>
        </p:sp>
        <p:sp>
          <p:nvSpPr>
            <p:cNvPr id="15373" name="文本框 11"/>
            <p:cNvSpPr txBox="1"/>
            <p:nvPr>
              <p:custDataLst>
                <p:tags r:id="rId10"/>
              </p:custDataLst>
            </p:nvPr>
          </p:nvSpPr>
          <p:spPr>
            <a:xfrm>
              <a:off x="10572" y="7786"/>
              <a:ext cx="6612" cy="582"/>
            </a:xfrm>
            <a:prstGeom prst="rect">
              <a:avLst/>
            </a:prstGeom>
            <a:noFill/>
            <a:ln w="9525">
              <a:noFill/>
            </a:ln>
          </p:spPr>
          <p:txBody>
            <a:bodyPr anchor="b" anchorCtr="0"/>
            <a:p>
              <a:r>
                <a:rPr lang="en-US" altLang="zh-CN" sz="2000" b="1" dirty="0">
                  <a:solidFill>
                    <a:srgbClr val="595959"/>
                  </a:solidFill>
                  <a:latin typeface="黑体" pitchFamily="49" charset="-122"/>
                  <a:ea typeface="黑体" pitchFamily="49" charset="-122"/>
                </a:rPr>
                <a:t>单击此处添加标题</a:t>
              </a:r>
              <a:endParaRPr lang="en-US" altLang="zh-CN" sz="2000" b="1" dirty="0">
                <a:solidFill>
                  <a:srgbClr val="595959"/>
                </a:solidFill>
                <a:latin typeface="黑体" pitchFamily="49" charset="-122"/>
                <a:ea typeface="黑体" pitchFamily="49" charset="-122"/>
              </a:endParaRPr>
            </a:p>
          </p:txBody>
        </p:sp>
        <p:sp>
          <p:nvSpPr>
            <p:cNvPr id="15374" name="文本框 12"/>
            <p:cNvSpPr txBox="1"/>
            <p:nvPr>
              <p:custDataLst>
                <p:tags r:id="rId11"/>
              </p:custDataLst>
            </p:nvPr>
          </p:nvSpPr>
          <p:spPr>
            <a:xfrm>
              <a:off x="10572" y="8439"/>
              <a:ext cx="6612" cy="1101"/>
            </a:xfrm>
            <a:prstGeom prst="rect">
              <a:avLst/>
            </a:prstGeom>
            <a:noFill/>
            <a:ln w="9525">
              <a:noFill/>
            </a:ln>
          </p:spPr>
          <p:txBody>
            <a:bodyPr anchor="t" anchorCtr="0"/>
            <a:p>
              <a:pPr>
                <a:lnSpc>
                  <a:spcPct val="11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grpSp>
    </p:spTree>
    <p:custDataLst>
      <p:tags r:id="rId1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5" name="组合 2"/>
          <p:cNvGrpSpPr/>
          <p:nvPr/>
        </p:nvGrpSpPr>
        <p:grpSpPr>
          <a:xfrm>
            <a:off x="5491163" y="1812925"/>
            <a:ext cx="5894387" cy="2616200"/>
            <a:chOff x="8668" y="2499"/>
            <a:chExt cx="9282" cy="4121"/>
          </a:xfrm>
        </p:grpSpPr>
        <p:sp>
          <p:nvSpPr>
            <p:cNvPr id="25" name="椭圆 24"/>
            <p:cNvSpPr/>
            <p:nvPr>
              <p:custDataLst>
                <p:tags r:id="rId1"/>
              </p:custDataLst>
            </p:nvPr>
          </p:nvSpPr>
          <p:spPr>
            <a:xfrm>
              <a:off x="8990" y="3097"/>
              <a:ext cx="3262" cy="3263"/>
            </a:xfrm>
            <a:prstGeom prst="ellipse">
              <a:avLst/>
            </a:prstGeom>
            <a:solidFill>
              <a:schemeClr val="accent2">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sp>
          <p:nvSpPr>
            <p:cNvPr id="26" name="椭圆 25"/>
            <p:cNvSpPr/>
            <p:nvPr>
              <p:custDataLst>
                <p:tags r:id="rId2"/>
              </p:custDataLst>
            </p:nvPr>
          </p:nvSpPr>
          <p:spPr>
            <a:xfrm>
              <a:off x="8668" y="2789"/>
              <a:ext cx="3830" cy="3831"/>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cxnSp>
          <p:nvCxnSpPr>
            <p:cNvPr id="6" name="直接连接符 5"/>
            <p:cNvCxnSpPr/>
            <p:nvPr>
              <p:custDataLst>
                <p:tags r:id="rId3"/>
              </p:custDataLst>
            </p:nvPr>
          </p:nvCxnSpPr>
          <p:spPr>
            <a:xfrm flipH="1">
              <a:off x="10763" y="2594"/>
              <a:ext cx="917" cy="1843"/>
            </a:xfrm>
            <a:prstGeom prst="line">
              <a:avLst/>
            </a:prstGeom>
            <a:ln w="12700"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4"/>
              </p:custDataLst>
            </p:nvPr>
          </p:nvSpPr>
          <p:spPr>
            <a:xfrm>
              <a:off x="11605" y="2557"/>
              <a:ext cx="152" cy="150"/>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sp>
          <p:nvSpPr>
            <p:cNvPr id="26630" name="文本框 7"/>
            <p:cNvSpPr txBox="1"/>
            <p:nvPr>
              <p:custDataLst>
                <p:tags r:id="rId5"/>
              </p:custDataLst>
            </p:nvPr>
          </p:nvSpPr>
          <p:spPr>
            <a:xfrm>
              <a:off x="11799" y="2499"/>
              <a:ext cx="2453" cy="626"/>
            </a:xfrm>
            <a:prstGeom prst="rect">
              <a:avLst/>
            </a:prstGeom>
            <a:noFill/>
            <a:ln w="9525">
              <a:noFill/>
            </a:ln>
          </p:spPr>
          <p:txBody>
            <a:bodyPr tIns="0" bIns="0" anchor="t" anchorCtr="0"/>
            <a:p>
              <a:pPr>
                <a:lnSpc>
                  <a:spcPct val="130000"/>
                </a:lnSpc>
              </a:pPr>
              <a:r>
                <a:rPr lang="de-DE" altLang="zh-CN" sz="2000" b="1" dirty="0">
                  <a:solidFill>
                    <a:srgbClr val="8496B0"/>
                  </a:solidFill>
                  <a:latin typeface="黑体" pitchFamily="49" charset="-122"/>
                  <a:ea typeface="黑体" pitchFamily="49" charset="-122"/>
                  <a:sym typeface="Arial" panose="020B0604020202020204" pitchFamily="34" charset="0"/>
                </a:rPr>
                <a:t>添加标题</a:t>
              </a:r>
              <a:endParaRPr lang="de-DE" altLang="zh-CN" sz="2000" b="1" dirty="0">
                <a:solidFill>
                  <a:srgbClr val="8496B0"/>
                </a:solidFill>
                <a:latin typeface="黑体" pitchFamily="49" charset="-122"/>
                <a:ea typeface="黑体" pitchFamily="49" charset="-122"/>
                <a:sym typeface="Arial" panose="020B0604020202020204" pitchFamily="34" charset="0"/>
              </a:endParaRPr>
            </a:p>
          </p:txBody>
        </p:sp>
        <p:sp>
          <p:nvSpPr>
            <p:cNvPr id="26631" name="文本框 15"/>
            <p:cNvSpPr txBox="1"/>
            <p:nvPr>
              <p:custDataLst>
                <p:tags r:id="rId6"/>
              </p:custDataLst>
            </p:nvPr>
          </p:nvSpPr>
          <p:spPr>
            <a:xfrm>
              <a:off x="13709" y="2511"/>
              <a:ext cx="4241" cy="2009"/>
            </a:xfrm>
            <a:prstGeom prst="rect">
              <a:avLst/>
            </a:prstGeom>
            <a:noFill/>
            <a:ln w="9525">
              <a:noFill/>
            </a:ln>
          </p:spPr>
          <p:txBody>
            <a:bodyPr lIns="0" tIns="0" rIns="0" bIns="0" anchor="ctr" anchorCtr="0"/>
            <a:p>
              <a:pPr>
                <a:lnSpc>
                  <a:spcPct val="16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a:p>
              <a:pPr>
                <a:lnSpc>
                  <a:spcPct val="16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sp>
          <p:nvSpPr>
            <p:cNvPr id="18" name="椭圆 17"/>
            <p:cNvSpPr/>
            <p:nvPr>
              <p:custDataLst>
                <p:tags r:id="rId7"/>
              </p:custDataLst>
            </p:nvPr>
          </p:nvSpPr>
          <p:spPr>
            <a:xfrm>
              <a:off x="10113" y="4164"/>
              <a:ext cx="1085" cy="10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marL="0" marR="0" lvl="0" indent="0" algn="ctr" defTabSz="914400" rtl="0" eaLnBrk="1" fontAlgn="auto" latinLnBrk="0" hangingPunct="1">
                <a:lnSpc>
                  <a:spcPct val="130000"/>
                </a:lnSpc>
                <a:spcBef>
                  <a:spcPct val="0"/>
                </a:spcBef>
                <a:spcAft>
                  <a:spcPct val="0"/>
                </a:spcAft>
                <a:buClrTx/>
                <a:buSzTx/>
                <a:buFontTx/>
                <a:buNone/>
                <a:defRPr/>
              </a:pPr>
              <a:r>
                <a:rPr kumimoji="0" lang="de-DE" sz="1600" b="0" i="0" u="none" strike="noStrike" kern="1200" cap="none" spc="0" normalizeH="0" baseline="0" noProof="1">
                  <a:ln>
                    <a:noFill/>
                  </a:ln>
                  <a:solidFill>
                    <a:schemeClr val="accent1">
                      <a:lumMod val="100000"/>
                    </a:schemeClr>
                  </a:solidFill>
                  <a:effectLst/>
                  <a:uLnTx/>
                  <a:uFillTx/>
                  <a:latin typeface="黑体" pitchFamily="49" charset="-122"/>
                  <a:ea typeface="黑体" pitchFamily="49" charset="-122"/>
                  <a:cs typeface="+mn-cs"/>
                  <a:sym typeface="+mn-lt"/>
                </a:rPr>
                <a:t>86</a:t>
              </a:r>
              <a:endParaRPr kumimoji="0" lang="de-DE" sz="1600" b="0" i="0" u="none" strike="noStrike" kern="1200" cap="none" spc="0" normalizeH="0" baseline="0" noProof="1">
                <a:ln>
                  <a:noFill/>
                </a:ln>
                <a:solidFill>
                  <a:schemeClr val="accent1">
                    <a:lumMod val="100000"/>
                  </a:schemeClr>
                </a:solidFill>
                <a:effectLst/>
                <a:uLnTx/>
                <a:uFillTx/>
                <a:latin typeface="黑体" pitchFamily="49" charset="-122"/>
                <a:ea typeface="黑体" pitchFamily="49" charset="-122"/>
                <a:cs typeface="+mn-cs"/>
                <a:sym typeface="+mn-lt"/>
              </a:endParaRPr>
            </a:p>
          </p:txBody>
        </p:sp>
      </p:grpSp>
      <p:grpSp>
        <p:nvGrpSpPr>
          <p:cNvPr id="26633" name="组合 38"/>
          <p:cNvGrpSpPr/>
          <p:nvPr/>
        </p:nvGrpSpPr>
        <p:grpSpPr>
          <a:xfrm>
            <a:off x="5200650" y="3384550"/>
            <a:ext cx="6184900" cy="3000375"/>
            <a:chOff x="8209" y="4975"/>
            <a:chExt cx="9741" cy="4725"/>
          </a:xfrm>
        </p:grpSpPr>
        <p:sp>
          <p:nvSpPr>
            <p:cNvPr id="13" name="椭圆 12"/>
            <p:cNvSpPr/>
            <p:nvPr>
              <p:custDataLst>
                <p:tags r:id="rId8"/>
              </p:custDataLst>
            </p:nvPr>
          </p:nvSpPr>
          <p:spPr>
            <a:xfrm>
              <a:off x="10612" y="7840"/>
              <a:ext cx="150" cy="153"/>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grpSp>
          <p:nvGrpSpPr>
            <p:cNvPr id="26635" name="组合 36"/>
            <p:cNvGrpSpPr/>
            <p:nvPr/>
          </p:nvGrpSpPr>
          <p:grpSpPr>
            <a:xfrm>
              <a:off x="8209" y="4975"/>
              <a:ext cx="9741" cy="4725"/>
              <a:chOff x="8209" y="4975"/>
              <a:chExt cx="9741" cy="4725"/>
            </a:xfrm>
          </p:grpSpPr>
          <p:sp>
            <p:nvSpPr>
              <p:cNvPr id="23" name="椭圆 22"/>
              <p:cNvSpPr/>
              <p:nvPr>
                <p:custDataLst>
                  <p:tags r:id="rId9"/>
                </p:custDataLst>
              </p:nvPr>
            </p:nvSpPr>
            <p:spPr>
              <a:xfrm>
                <a:off x="8404" y="5145"/>
                <a:ext cx="1978" cy="1980"/>
              </a:xfrm>
              <a:prstGeom prst="ellipse">
                <a:avLst/>
              </a:prstGeom>
              <a:solidFill>
                <a:schemeClr val="accent3">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sp>
            <p:nvSpPr>
              <p:cNvPr id="24" name="椭圆 23"/>
              <p:cNvSpPr/>
              <p:nvPr>
                <p:custDataLst>
                  <p:tags r:id="rId10"/>
                </p:custDataLst>
              </p:nvPr>
            </p:nvSpPr>
            <p:spPr>
              <a:xfrm>
                <a:off x="8209" y="4975"/>
                <a:ext cx="2323" cy="2323"/>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cxnSp>
            <p:nvCxnSpPr>
              <p:cNvPr id="12" name="直接连接符 11"/>
              <p:cNvCxnSpPr/>
              <p:nvPr>
                <p:custDataLst>
                  <p:tags r:id="rId11"/>
                </p:custDataLst>
              </p:nvPr>
            </p:nvCxnSpPr>
            <p:spPr>
              <a:xfrm>
                <a:off x="9514" y="6398"/>
                <a:ext cx="1163" cy="1520"/>
              </a:xfrm>
              <a:prstGeom prst="line">
                <a:avLst/>
              </a:prstGeom>
              <a:ln w="12700"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639" name="组合 35"/>
              <p:cNvGrpSpPr/>
              <p:nvPr/>
            </p:nvGrpSpPr>
            <p:grpSpPr>
              <a:xfrm>
                <a:off x="10839" y="7691"/>
                <a:ext cx="7111" cy="2009"/>
                <a:chOff x="10839" y="7691"/>
                <a:chExt cx="7111" cy="2009"/>
              </a:xfrm>
            </p:grpSpPr>
            <p:sp>
              <p:nvSpPr>
                <p:cNvPr id="14" name="文本框 13"/>
                <p:cNvSpPr txBox="1"/>
                <p:nvPr>
                  <p:custDataLst>
                    <p:tags r:id="rId12"/>
                  </p:custDataLst>
                </p:nvPr>
              </p:nvSpPr>
              <p:spPr>
                <a:xfrm>
                  <a:off x="10839" y="7690"/>
                  <a:ext cx="2135" cy="668"/>
                </a:xfrm>
                <a:prstGeom prst="rect">
                  <a:avLst/>
                </a:prstGeom>
                <a:noFill/>
              </p:spPr>
              <p:txBody>
                <a:bodyPr tIns="0" bIns="0"/>
                <a:lstStyle/>
                <a:p>
                  <a:pPr marR="0" defTabSz="914400" fontAlgn="auto">
                    <a:lnSpc>
                      <a:spcPct val="130000"/>
                    </a:lnSpc>
                    <a:buClrTx/>
                    <a:buSzTx/>
                    <a:buFontTx/>
                    <a:buNone/>
                    <a:defRPr/>
                  </a:pPr>
                  <a:r>
                    <a:rPr kumimoji="0" lang="de-DE" sz="2000" b="1" kern="1200" cap="none" spc="0" normalizeH="0" baseline="0" noProof="1">
                      <a:solidFill>
                        <a:schemeClr val="accent3">
                          <a:lumMod val="100000"/>
                        </a:schemeClr>
                      </a:solidFill>
                      <a:latin typeface="黑体" pitchFamily="49" charset="-122"/>
                      <a:ea typeface="黑体" pitchFamily="49" charset="-122"/>
                      <a:cs typeface="+mj-cs"/>
                      <a:sym typeface="+mn-lt"/>
                    </a:rPr>
                    <a:t>添加标题</a:t>
                  </a:r>
                  <a:endParaRPr kumimoji="0" lang="de-DE" sz="2000" b="1" kern="1200" cap="none" spc="0" normalizeH="0" baseline="0" noProof="1">
                    <a:solidFill>
                      <a:schemeClr val="accent3">
                        <a:lumMod val="100000"/>
                      </a:schemeClr>
                    </a:solidFill>
                    <a:latin typeface="黑体" pitchFamily="49" charset="-122"/>
                    <a:ea typeface="黑体" pitchFamily="49" charset="-122"/>
                    <a:cs typeface="+mj-cs"/>
                    <a:sym typeface="+mn-lt"/>
                  </a:endParaRPr>
                </a:p>
              </p:txBody>
            </p:sp>
            <p:sp>
              <p:nvSpPr>
                <p:cNvPr id="26641" name="文本框 16"/>
                <p:cNvSpPr txBox="1"/>
                <p:nvPr>
                  <p:custDataLst>
                    <p:tags r:id="rId13"/>
                  </p:custDataLst>
                </p:nvPr>
              </p:nvSpPr>
              <p:spPr>
                <a:xfrm>
                  <a:off x="12898" y="7691"/>
                  <a:ext cx="5052" cy="2009"/>
                </a:xfrm>
                <a:prstGeom prst="rect">
                  <a:avLst/>
                </a:prstGeom>
                <a:noFill/>
                <a:ln w="9525">
                  <a:noFill/>
                </a:ln>
              </p:spPr>
              <p:txBody>
                <a:bodyPr lIns="0" tIns="0" rIns="0" bIns="0" anchor="ctr" anchorCtr="0"/>
                <a:p>
                  <a:pPr>
                    <a:lnSpc>
                      <a:spcPct val="16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a:p>
                  <a:pPr>
                    <a:lnSpc>
                      <a:spcPct val="16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grpSp>
          <p:sp>
            <p:nvSpPr>
              <p:cNvPr id="20" name="椭圆 19"/>
              <p:cNvSpPr/>
              <p:nvPr>
                <p:custDataLst>
                  <p:tags r:id="rId14"/>
                </p:custDataLst>
              </p:nvPr>
            </p:nvSpPr>
            <p:spPr>
              <a:xfrm>
                <a:off x="8864" y="5680"/>
                <a:ext cx="1085" cy="10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marL="0" marR="0" lvl="0" indent="0" algn="ctr" defTabSz="914400" rtl="0" eaLnBrk="1" fontAlgn="auto" latinLnBrk="0" hangingPunct="1">
                  <a:lnSpc>
                    <a:spcPct val="130000"/>
                  </a:lnSpc>
                  <a:spcBef>
                    <a:spcPct val="0"/>
                  </a:spcBef>
                  <a:spcAft>
                    <a:spcPct val="0"/>
                  </a:spcAft>
                  <a:buClrTx/>
                  <a:buSzTx/>
                  <a:buFontTx/>
                  <a:buNone/>
                  <a:defRPr/>
                </a:pPr>
                <a:r>
                  <a:rPr kumimoji="0" lang="de-DE" sz="1600" b="0" i="0" u="none" strike="noStrike" kern="1200" cap="none" spc="0" normalizeH="0" baseline="0" noProof="1">
                    <a:ln>
                      <a:noFill/>
                    </a:ln>
                    <a:solidFill>
                      <a:schemeClr val="accent1">
                        <a:lumMod val="100000"/>
                      </a:schemeClr>
                    </a:solidFill>
                    <a:effectLst/>
                    <a:uLnTx/>
                    <a:uFillTx/>
                    <a:latin typeface="黑体" pitchFamily="49" charset="-122"/>
                    <a:ea typeface="黑体" pitchFamily="49" charset="-122"/>
                    <a:cs typeface="+mn-cs"/>
                    <a:sym typeface="+mn-lt"/>
                  </a:rPr>
                  <a:t>49</a:t>
                </a:r>
                <a:endParaRPr kumimoji="0" lang="de-DE" sz="1600" b="0" i="0" u="none" strike="noStrike" kern="1200" cap="none" spc="0" normalizeH="0" baseline="0" noProof="1">
                  <a:ln>
                    <a:noFill/>
                  </a:ln>
                  <a:solidFill>
                    <a:schemeClr val="accent1">
                      <a:lumMod val="100000"/>
                    </a:schemeClr>
                  </a:solidFill>
                  <a:effectLst/>
                  <a:uLnTx/>
                  <a:uFillTx/>
                  <a:latin typeface="黑体" pitchFamily="49" charset="-122"/>
                  <a:ea typeface="黑体" pitchFamily="49" charset="-122"/>
                  <a:cs typeface="+mn-cs"/>
                  <a:sym typeface="+mn-lt"/>
                </a:endParaRPr>
              </a:p>
            </p:txBody>
          </p:sp>
        </p:grpSp>
      </p:grpSp>
      <p:grpSp>
        <p:nvGrpSpPr>
          <p:cNvPr id="26643" name="组合 39"/>
          <p:cNvGrpSpPr/>
          <p:nvPr/>
        </p:nvGrpSpPr>
        <p:grpSpPr>
          <a:xfrm>
            <a:off x="34925" y="53975"/>
            <a:ext cx="833438" cy="703263"/>
            <a:chOff x="55" y="84"/>
            <a:chExt cx="1312" cy="1108"/>
          </a:xfrm>
        </p:grpSpPr>
        <p:sp>
          <p:nvSpPr>
            <p:cNvPr id="28" name="KSO_Shape"/>
            <p:cNvSpPr/>
            <p:nvPr>
              <p:custDataLst>
                <p:tags r:id="rId15"/>
              </p:custDataLst>
            </p:nvPr>
          </p:nvSpPr>
          <p:spPr>
            <a:xfrm rot="6188927">
              <a:off x="1227" y="678"/>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9" name="KSO_Shape"/>
            <p:cNvSpPr/>
            <p:nvPr>
              <p:custDataLst>
                <p:tags r:id="rId16"/>
              </p:custDataLst>
            </p:nvPr>
          </p:nvSpPr>
          <p:spPr>
            <a:xfrm rot="7226800">
              <a:off x="1173" y="843"/>
              <a:ext cx="140" cy="12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0" name="KSO_Shape"/>
            <p:cNvSpPr/>
            <p:nvPr>
              <p:custDataLst>
                <p:tags r:id="rId17"/>
              </p:custDataLst>
            </p:nvPr>
          </p:nvSpPr>
          <p:spPr>
            <a:xfrm rot="8126800">
              <a:off x="1065" y="977"/>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1" name="KSO_Shape"/>
            <p:cNvSpPr/>
            <p:nvPr>
              <p:custDataLst>
                <p:tags r:id="rId18"/>
              </p:custDataLst>
            </p:nvPr>
          </p:nvSpPr>
          <p:spPr>
            <a:xfrm rot="9026800">
              <a:off x="930" y="1067"/>
              <a:ext cx="142"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6648" name="文本框 31"/>
            <p:cNvSpPr txBox="1"/>
            <p:nvPr>
              <p:custDataLst>
                <p:tags r:id="rId19"/>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06</a:t>
              </a:r>
              <a:endParaRPr lang="en-US" altLang="zh-CN" sz="3600" dirty="0">
                <a:solidFill>
                  <a:srgbClr val="595959"/>
                </a:solidFill>
                <a:latin typeface="黑体" pitchFamily="49" charset="-122"/>
                <a:ea typeface="黑体" pitchFamily="49" charset="-122"/>
              </a:endParaRPr>
            </a:p>
          </p:txBody>
        </p:sp>
      </p:grpSp>
      <p:grpSp>
        <p:nvGrpSpPr>
          <p:cNvPr id="26649" name="组合 37"/>
          <p:cNvGrpSpPr/>
          <p:nvPr/>
        </p:nvGrpSpPr>
        <p:grpSpPr>
          <a:xfrm>
            <a:off x="350838" y="2081213"/>
            <a:ext cx="6015037" cy="2378075"/>
            <a:chOff x="573" y="2922"/>
            <a:chExt cx="9473" cy="3744"/>
          </a:xfrm>
        </p:grpSpPr>
        <p:sp>
          <p:nvSpPr>
            <p:cNvPr id="21" name="椭圆 20"/>
            <p:cNvSpPr/>
            <p:nvPr>
              <p:custDataLst>
                <p:tags r:id="rId20"/>
              </p:custDataLst>
            </p:nvPr>
          </p:nvSpPr>
          <p:spPr>
            <a:xfrm>
              <a:off x="7093" y="3687"/>
              <a:ext cx="2745" cy="2744"/>
            </a:xfrm>
            <a:prstGeom prst="ellipse">
              <a:avLst/>
            </a:prstGeom>
            <a:solidFill>
              <a:schemeClr val="accent1">
                <a:alpha val="80000"/>
              </a:schemeClr>
            </a:solidFill>
            <a:ln>
              <a:noFill/>
            </a:ln>
            <a:effectLst>
              <a:outerShdw blurRad="38100" dist="38100" algn="ctr"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grpSp>
          <p:nvGrpSpPr>
            <p:cNvPr id="26651" name="组合 1"/>
            <p:cNvGrpSpPr/>
            <p:nvPr/>
          </p:nvGrpSpPr>
          <p:grpSpPr>
            <a:xfrm>
              <a:off x="573" y="2922"/>
              <a:ext cx="9473" cy="3744"/>
              <a:chOff x="573" y="2922"/>
              <a:chExt cx="9473" cy="3744"/>
            </a:xfrm>
          </p:grpSpPr>
          <p:sp>
            <p:nvSpPr>
              <p:cNvPr id="22" name="椭圆 21"/>
              <p:cNvSpPr/>
              <p:nvPr>
                <p:custDataLst>
                  <p:tags r:id="rId21"/>
                </p:custDataLst>
              </p:nvPr>
            </p:nvSpPr>
            <p:spPr>
              <a:xfrm>
                <a:off x="6826" y="3444"/>
                <a:ext cx="3220" cy="3222"/>
              </a:xfrm>
              <a:prstGeom prst="ellipse">
                <a:avLst/>
              </a:prstGeom>
              <a:noFill/>
              <a:ln>
                <a:solidFill>
                  <a:schemeClr val="accent1">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cxnSp>
            <p:nvCxnSpPr>
              <p:cNvPr id="9" name="直接连接符 8"/>
              <p:cNvCxnSpPr/>
              <p:nvPr>
                <p:custDataLst>
                  <p:tags r:id="rId22"/>
                </p:custDataLst>
              </p:nvPr>
            </p:nvCxnSpPr>
            <p:spPr>
              <a:xfrm>
                <a:off x="7096" y="3234"/>
                <a:ext cx="1163" cy="15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椭圆 9"/>
              <p:cNvSpPr/>
              <p:nvPr>
                <p:custDataLst>
                  <p:tags r:id="rId23"/>
                </p:custDataLst>
              </p:nvPr>
            </p:nvSpPr>
            <p:spPr>
              <a:xfrm>
                <a:off x="7008" y="3127"/>
                <a:ext cx="150" cy="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30000"/>
                  </a:lnSpc>
                  <a:spcBef>
                    <a:spcPct val="0"/>
                  </a:spcBef>
                  <a:spcAft>
                    <a:spcPct val="0"/>
                  </a:spcAft>
                  <a:buClrTx/>
                  <a:buSzTx/>
                  <a:buFontTx/>
                  <a:buNone/>
                  <a:defRPr/>
                </a:pPr>
                <a:endParaRPr kumimoji="0" sz="18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mn-lt"/>
                </a:endParaRPr>
              </a:p>
            </p:txBody>
          </p:sp>
          <p:sp>
            <p:nvSpPr>
              <p:cNvPr id="19" name="椭圆 18"/>
              <p:cNvSpPr/>
              <p:nvPr>
                <p:custDataLst>
                  <p:tags r:id="rId24"/>
                </p:custDataLst>
              </p:nvPr>
            </p:nvSpPr>
            <p:spPr>
              <a:xfrm>
                <a:off x="7866" y="4442"/>
                <a:ext cx="1085" cy="10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a:bodyPr>
              <a:lstStyle/>
              <a:p>
                <a:pPr marL="0" marR="0" lvl="0" indent="0" algn="ctr" defTabSz="914400" rtl="0" eaLnBrk="1" fontAlgn="auto" latinLnBrk="0" hangingPunct="1">
                  <a:lnSpc>
                    <a:spcPct val="130000"/>
                  </a:lnSpc>
                  <a:spcBef>
                    <a:spcPct val="0"/>
                  </a:spcBef>
                  <a:spcAft>
                    <a:spcPct val="0"/>
                  </a:spcAft>
                  <a:buClrTx/>
                  <a:buSzTx/>
                  <a:buFontTx/>
                  <a:buNone/>
                  <a:defRPr/>
                </a:pPr>
                <a:r>
                  <a:rPr kumimoji="0" lang="de-DE" sz="1600" b="0" i="0" u="none" strike="noStrike" kern="1200" cap="none" spc="0" normalizeH="0" baseline="0" noProof="1">
                    <a:ln>
                      <a:noFill/>
                    </a:ln>
                    <a:solidFill>
                      <a:schemeClr val="accent1">
                        <a:lumMod val="100000"/>
                      </a:schemeClr>
                    </a:solidFill>
                    <a:effectLst/>
                    <a:uLnTx/>
                    <a:uFillTx/>
                    <a:latin typeface="黑体" pitchFamily="49" charset="-122"/>
                    <a:ea typeface="黑体" pitchFamily="49" charset="-122"/>
                    <a:cs typeface="+mn-cs"/>
                    <a:sym typeface="+mn-lt"/>
                  </a:rPr>
                  <a:t>64</a:t>
                </a:r>
                <a:endParaRPr kumimoji="0" lang="de-DE" sz="1600" b="0" i="0" u="none" strike="noStrike" kern="1200" cap="none" spc="0" normalizeH="0" baseline="0" noProof="1">
                  <a:ln>
                    <a:noFill/>
                  </a:ln>
                  <a:solidFill>
                    <a:schemeClr val="accent1">
                      <a:lumMod val="100000"/>
                    </a:schemeClr>
                  </a:solidFill>
                  <a:effectLst/>
                  <a:uLnTx/>
                  <a:uFillTx/>
                  <a:latin typeface="黑体" pitchFamily="49" charset="-122"/>
                  <a:ea typeface="黑体" pitchFamily="49" charset="-122"/>
                  <a:cs typeface="+mn-cs"/>
                  <a:sym typeface="+mn-lt"/>
                </a:endParaRPr>
              </a:p>
            </p:txBody>
          </p:sp>
          <p:grpSp>
            <p:nvGrpSpPr>
              <p:cNvPr id="26656" name="组合 3"/>
              <p:cNvGrpSpPr/>
              <p:nvPr/>
            </p:nvGrpSpPr>
            <p:grpSpPr>
              <a:xfrm>
                <a:off x="573" y="2922"/>
                <a:ext cx="6340" cy="2053"/>
                <a:chOff x="573" y="2922"/>
                <a:chExt cx="6340" cy="2053"/>
              </a:xfrm>
            </p:grpSpPr>
            <p:sp>
              <p:nvSpPr>
                <p:cNvPr id="26657" name="文本框 10"/>
                <p:cNvSpPr txBox="1"/>
                <p:nvPr>
                  <p:custDataLst>
                    <p:tags r:id="rId25"/>
                  </p:custDataLst>
                </p:nvPr>
              </p:nvSpPr>
              <p:spPr>
                <a:xfrm>
                  <a:off x="4723" y="2927"/>
                  <a:ext cx="2190" cy="759"/>
                </a:xfrm>
                <a:prstGeom prst="rect">
                  <a:avLst/>
                </a:prstGeom>
                <a:noFill/>
                <a:ln w="9525">
                  <a:noFill/>
                </a:ln>
              </p:spPr>
              <p:txBody>
                <a:bodyPr tIns="0" bIns="0" anchor="t" anchorCtr="0"/>
                <a:p>
                  <a:pPr algn="r">
                    <a:lnSpc>
                      <a:spcPct val="130000"/>
                    </a:lnSpc>
                  </a:pPr>
                  <a:r>
                    <a:rPr lang="de-DE" altLang="zh-CN" sz="2000" b="1" dirty="0">
                      <a:solidFill>
                        <a:schemeClr val="accent1"/>
                      </a:solidFill>
                      <a:latin typeface="黑体" pitchFamily="49" charset="-122"/>
                      <a:ea typeface="黑体" pitchFamily="49" charset="-122"/>
                      <a:sym typeface="Arial" panose="020B0604020202020204" pitchFamily="34" charset="0"/>
                    </a:rPr>
                    <a:t>添加标题</a:t>
                  </a:r>
                  <a:endParaRPr lang="de-DE" altLang="zh-CN" sz="2000" b="1" dirty="0">
                    <a:solidFill>
                      <a:schemeClr val="accent1"/>
                    </a:solidFill>
                    <a:latin typeface="黑体" pitchFamily="49" charset="-122"/>
                    <a:ea typeface="黑体" pitchFamily="49" charset="-122"/>
                    <a:sym typeface="Arial" panose="020B0604020202020204" pitchFamily="34" charset="0"/>
                  </a:endParaRPr>
                </a:p>
              </p:txBody>
            </p:sp>
            <p:sp>
              <p:nvSpPr>
                <p:cNvPr id="26658" name="文本框 14"/>
                <p:cNvSpPr txBox="1"/>
                <p:nvPr>
                  <p:custDataLst>
                    <p:tags r:id="rId26"/>
                  </p:custDataLst>
                </p:nvPr>
              </p:nvSpPr>
              <p:spPr>
                <a:xfrm>
                  <a:off x="573" y="2922"/>
                  <a:ext cx="4425" cy="2053"/>
                </a:xfrm>
                <a:prstGeom prst="rect">
                  <a:avLst/>
                </a:prstGeom>
                <a:noFill/>
                <a:ln w="9525">
                  <a:noFill/>
                </a:ln>
              </p:spPr>
              <p:txBody>
                <a:bodyPr lIns="0" tIns="0" rIns="0" bIns="0" anchor="ctr" anchorCtr="0"/>
                <a:p>
                  <a:pPr algn="r">
                    <a:lnSpc>
                      <a:spcPct val="16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a:p>
                  <a:pPr algn="r">
                    <a:lnSpc>
                      <a:spcPct val="16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grpSp>
        </p:grpSp>
      </p:grpSp>
      <p:sp>
        <p:nvSpPr>
          <p:cNvPr id="26659" name="文本框 52"/>
          <p:cNvSpPr txBox="1"/>
          <p:nvPr>
            <p:custDataLst>
              <p:tags r:id="rId27"/>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26660" name="文本框 33"/>
          <p:cNvSpPr txBox="1"/>
          <p:nvPr>
            <p:custDataLst>
              <p:tags r:id="rId28"/>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Tree>
    <p:custDataLst>
      <p:tags r:id="rId2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49" name="组合 1"/>
          <p:cNvGrpSpPr/>
          <p:nvPr/>
        </p:nvGrpSpPr>
        <p:grpSpPr>
          <a:xfrm>
            <a:off x="889000" y="2149475"/>
            <a:ext cx="2128838" cy="3008313"/>
            <a:chOff x="91336" y="2247901"/>
            <a:chExt cx="1818346" cy="2569978"/>
          </a:xfrm>
        </p:grpSpPr>
        <p:sp>
          <p:nvSpPr>
            <p:cNvPr id="3" name="椭圆 2"/>
            <p:cNvSpPr/>
            <p:nvPr>
              <p:custDataLst>
                <p:tags r:id="rId1"/>
              </p:custDataLst>
            </p:nvPr>
          </p:nvSpPr>
          <p:spPr>
            <a:xfrm>
              <a:off x="308290" y="2345547"/>
              <a:ext cx="1377658" cy="1371107"/>
            </a:xfrm>
            <a:prstGeom prst="ellipse">
              <a:avLst/>
            </a:prstGeom>
            <a:solidFill>
              <a:schemeClr val="accent3">
                <a:lumMod val="75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rPr>
                <a:t>添加标题</a:t>
              </a:r>
              <a:endPar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endParaRPr>
            </a:p>
          </p:txBody>
        </p:sp>
        <p:sp>
          <p:nvSpPr>
            <p:cNvPr id="4" name="任意多边形 3"/>
            <p:cNvSpPr/>
            <p:nvPr>
              <p:custDataLst>
                <p:tags r:id="rId2"/>
              </p:custDataLst>
            </p:nvPr>
          </p:nvSpPr>
          <p:spPr>
            <a:xfrm>
              <a:off x="275747" y="2247901"/>
              <a:ext cx="1507830" cy="1567754"/>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27652" name="文本框 5"/>
            <p:cNvSpPr txBox="1"/>
            <p:nvPr>
              <p:custDataLst>
                <p:tags r:id="rId3"/>
              </p:custDataLst>
            </p:nvPr>
          </p:nvSpPr>
          <p:spPr>
            <a:xfrm>
              <a:off x="91336" y="4023404"/>
              <a:ext cx="1818346" cy="794475"/>
            </a:xfrm>
            <a:prstGeom prst="rect">
              <a:avLst/>
            </a:prstGeom>
            <a:noFill/>
            <a:ln w="9525">
              <a:noFill/>
            </a:ln>
          </p:spPr>
          <p:txBody>
            <a:bodyPr anchor="t" anchorCtr="0"/>
            <a:p>
              <a:pPr algn="ctr">
                <a:lnSpc>
                  <a:spcPct val="12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sp>
        <p:nvSpPr>
          <p:cNvPr id="7" name="燕尾形 6"/>
          <p:cNvSpPr/>
          <p:nvPr>
            <p:custDataLst>
              <p:tags r:id="rId4"/>
            </p:custDataLst>
          </p:nvPr>
        </p:nvSpPr>
        <p:spPr>
          <a:xfrm>
            <a:off x="3138488" y="2808288"/>
            <a:ext cx="395288" cy="536575"/>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12" name="燕尾形 11"/>
          <p:cNvSpPr/>
          <p:nvPr>
            <p:custDataLst>
              <p:tags r:id="rId5"/>
            </p:custDataLst>
          </p:nvPr>
        </p:nvSpPr>
        <p:spPr>
          <a:xfrm>
            <a:off x="5905500" y="2808288"/>
            <a:ext cx="393700" cy="536575"/>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21" name="燕尾形 20"/>
          <p:cNvSpPr/>
          <p:nvPr>
            <p:custDataLst>
              <p:tags r:id="rId6"/>
            </p:custDataLst>
          </p:nvPr>
        </p:nvSpPr>
        <p:spPr>
          <a:xfrm>
            <a:off x="8670925" y="2808288"/>
            <a:ext cx="393700" cy="53657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grpSp>
        <p:nvGrpSpPr>
          <p:cNvPr id="27656" name="组合 4"/>
          <p:cNvGrpSpPr/>
          <p:nvPr/>
        </p:nvGrpSpPr>
        <p:grpSpPr>
          <a:xfrm>
            <a:off x="3654425" y="2149475"/>
            <a:ext cx="2128838" cy="3016250"/>
            <a:chOff x="2459893" y="2247901"/>
            <a:chExt cx="1818346" cy="2576486"/>
          </a:xfrm>
        </p:grpSpPr>
        <p:sp>
          <p:nvSpPr>
            <p:cNvPr id="9" name="椭圆 8"/>
            <p:cNvSpPr/>
            <p:nvPr>
              <p:custDataLst>
                <p:tags r:id="rId7"/>
              </p:custDataLst>
            </p:nvPr>
          </p:nvSpPr>
          <p:spPr>
            <a:xfrm>
              <a:off x="2683627" y="2346893"/>
              <a:ext cx="1370878" cy="1369606"/>
            </a:xfrm>
            <a:prstGeom prst="ellipse">
              <a:avLst/>
            </a:prstGeom>
            <a:solidFill>
              <a:schemeClr val="accent4">
                <a:lumMod val="75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rPr>
                <a:t>添加标题</a:t>
              </a:r>
              <a:endPar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endParaRPr>
            </a:p>
          </p:txBody>
        </p:sp>
        <p:sp>
          <p:nvSpPr>
            <p:cNvPr id="10" name="任意多边形 9"/>
            <p:cNvSpPr/>
            <p:nvPr>
              <p:custDataLst>
                <p:tags r:id="rId8"/>
              </p:custDataLst>
            </p:nvPr>
          </p:nvSpPr>
          <p:spPr>
            <a:xfrm>
              <a:off x="2644304" y="2247901"/>
              <a:ext cx="1507830" cy="1567588"/>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27659" name="文本框 25"/>
            <p:cNvSpPr txBox="1"/>
            <p:nvPr>
              <p:custDataLst>
                <p:tags r:id="rId9"/>
              </p:custDataLst>
            </p:nvPr>
          </p:nvSpPr>
          <p:spPr>
            <a:xfrm>
              <a:off x="2459893" y="4023404"/>
              <a:ext cx="1818346" cy="800983"/>
            </a:xfrm>
            <a:prstGeom prst="rect">
              <a:avLst/>
            </a:prstGeom>
            <a:noFill/>
            <a:ln w="9525">
              <a:noFill/>
            </a:ln>
          </p:spPr>
          <p:txBody>
            <a:bodyPr anchor="t" anchorCtr="0"/>
            <a:p>
              <a:pPr algn="ctr">
                <a:lnSpc>
                  <a:spcPct val="12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grpSp>
      <p:grpSp>
        <p:nvGrpSpPr>
          <p:cNvPr id="27660" name="组合 7"/>
          <p:cNvGrpSpPr/>
          <p:nvPr/>
        </p:nvGrpSpPr>
        <p:grpSpPr>
          <a:xfrm>
            <a:off x="6419850" y="2149475"/>
            <a:ext cx="2130425" cy="3000375"/>
            <a:chOff x="4799181" y="2247901"/>
            <a:chExt cx="1818346" cy="2562386"/>
          </a:xfrm>
        </p:grpSpPr>
        <p:sp>
          <p:nvSpPr>
            <p:cNvPr id="14" name="椭圆 13"/>
            <p:cNvSpPr/>
            <p:nvPr>
              <p:custDataLst>
                <p:tags r:id="rId10"/>
              </p:custDataLst>
            </p:nvPr>
          </p:nvSpPr>
          <p:spPr>
            <a:xfrm>
              <a:off x="5022749" y="2346872"/>
              <a:ext cx="1371212" cy="1369317"/>
            </a:xfrm>
            <a:prstGeom prst="ellipse">
              <a:avLst/>
            </a:prstGeom>
            <a:solidFill>
              <a:schemeClr val="accent2">
                <a:lumMod val="75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rPr>
                <a:t>添加标题</a:t>
              </a:r>
              <a:endPar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endParaRPr>
            </a:p>
          </p:txBody>
        </p:sp>
        <p:sp>
          <p:nvSpPr>
            <p:cNvPr id="15" name="任意多边形 14"/>
            <p:cNvSpPr/>
            <p:nvPr>
              <p:custDataLst>
                <p:tags r:id="rId11"/>
              </p:custDataLst>
            </p:nvPr>
          </p:nvSpPr>
          <p:spPr>
            <a:xfrm>
              <a:off x="4983455" y="2247901"/>
              <a:ext cx="1508062" cy="1567258"/>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27663" name="文本框 26"/>
            <p:cNvSpPr txBox="1"/>
            <p:nvPr>
              <p:custDataLst>
                <p:tags r:id="rId12"/>
              </p:custDataLst>
            </p:nvPr>
          </p:nvSpPr>
          <p:spPr>
            <a:xfrm>
              <a:off x="4799181" y="4023404"/>
              <a:ext cx="1818346" cy="786883"/>
            </a:xfrm>
            <a:prstGeom prst="rect">
              <a:avLst/>
            </a:prstGeom>
            <a:noFill/>
            <a:ln w="9525">
              <a:noFill/>
            </a:ln>
          </p:spPr>
          <p:txBody>
            <a:bodyPr anchor="t" anchorCtr="0"/>
            <a:p>
              <a:pPr algn="ctr">
                <a:lnSpc>
                  <a:spcPct val="12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grpSp>
      <p:grpSp>
        <p:nvGrpSpPr>
          <p:cNvPr id="27664" name="组合 10"/>
          <p:cNvGrpSpPr/>
          <p:nvPr/>
        </p:nvGrpSpPr>
        <p:grpSpPr>
          <a:xfrm>
            <a:off x="9186863" y="2149475"/>
            <a:ext cx="2128837" cy="3059113"/>
            <a:chOff x="7167740" y="2247901"/>
            <a:chExt cx="1818346" cy="2613363"/>
          </a:xfrm>
        </p:grpSpPr>
        <p:sp>
          <p:nvSpPr>
            <p:cNvPr id="23" name="椭圆 22"/>
            <p:cNvSpPr/>
            <p:nvPr>
              <p:custDataLst>
                <p:tags r:id="rId13"/>
              </p:custDataLst>
            </p:nvPr>
          </p:nvSpPr>
          <p:spPr>
            <a:xfrm>
              <a:off x="7362999" y="2346903"/>
              <a:ext cx="1369523" cy="1369744"/>
            </a:xfrm>
            <a:prstGeom prst="ellipse">
              <a:avLst/>
            </a:prstGeom>
            <a:solidFill>
              <a:schemeClr val="accent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rPr>
                <a:t>添加标题</a:t>
              </a:r>
              <a:endParaRPr kumimoji="0" lang="da-DK" altLang="zh-CN" sz="1800" b="0" i="0" u="none" strike="noStrike" kern="1200" cap="none" spc="0" normalizeH="0" baseline="0" noProof="1">
                <a:ln>
                  <a:noFill/>
                </a:ln>
                <a:solidFill>
                  <a:schemeClr val="bg1"/>
                </a:solidFill>
                <a:effectLst/>
                <a:uLnTx/>
                <a:uFillTx/>
                <a:latin typeface="黑体" pitchFamily="49" charset="-122"/>
                <a:ea typeface="黑体" pitchFamily="49" charset="-122"/>
                <a:cs typeface="+mj-cs"/>
                <a:sym typeface="+mn-ea"/>
              </a:endParaRPr>
            </a:p>
          </p:txBody>
        </p:sp>
        <p:sp>
          <p:nvSpPr>
            <p:cNvPr id="24" name="任意多边形 23"/>
            <p:cNvSpPr/>
            <p:nvPr>
              <p:custDataLst>
                <p:tags r:id="rId14"/>
              </p:custDataLst>
            </p:nvPr>
          </p:nvSpPr>
          <p:spPr>
            <a:xfrm>
              <a:off x="7322320" y="2247901"/>
              <a:ext cx="1509186" cy="1567746"/>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
          <p:nvSpPr>
            <p:cNvPr id="27667" name="文本框 27"/>
            <p:cNvSpPr txBox="1"/>
            <p:nvPr>
              <p:custDataLst>
                <p:tags r:id="rId15"/>
              </p:custDataLst>
            </p:nvPr>
          </p:nvSpPr>
          <p:spPr>
            <a:xfrm>
              <a:off x="7167740" y="4023404"/>
              <a:ext cx="1818346" cy="837860"/>
            </a:xfrm>
            <a:prstGeom prst="rect">
              <a:avLst/>
            </a:prstGeom>
            <a:noFill/>
            <a:ln w="9525">
              <a:noFill/>
            </a:ln>
          </p:spPr>
          <p:txBody>
            <a:bodyPr anchor="t" anchorCtr="0"/>
            <a:p>
              <a:pPr algn="ctr">
                <a:lnSpc>
                  <a:spcPct val="120000"/>
                </a:lnSpc>
              </a:pPr>
              <a:r>
                <a:rPr lang="en-US" altLang="zh-CN" sz="1400" dirty="0">
                  <a:solidFill>
                    <a:srgbClr val="808080"/>
                  </a:solidFill>
                  <a:latin typeface="黑体" pitchFamily="49" charset="-122"/>
                  <a:ea typeface="黑体" pitchFamily="49" charset="-122"/>
                  <a:sym typeface="微软雅黑" pitchFamily="34" charset="-122"/>
                </a:rPr>
                <a:t>单击此处添加文本具体内容，简明扼要的阐述您的观点。</a:t>
              </a:r>
              <a:endParaRPr lang="en-US" altLang="zh-CN" sz="1400" dirty="0">
                <a:solidFill>
                  <a:srgbClr val="808080"/>
                </a:solidFill>
                <a:latin typeface="黑体" pitchFamily="49" charset="-122"/>
                <a:ea typeface="黑体" pitchFamily="49" charset="-122"/>
                <a:sym typeface="微软雅黑" pitchFamily="34" charset="-122"/>
              </a:endParaRPr>
            </a:p>
          </p:txBody>
        </p:sp>
      </p:grpSp>
      <p:grpSp>
        <p:nvGrpSpPr>
          <p:cNvPr id="27668" name="组合 17"/>
          <p:cNvGrpSpPr/>
          <p:nvPr/>
        </p:nvGrpSpPr>
        <p:grpSpPr>
          <a:xfrm>
            <a:off x="34925" y="53975"/>
            <a:ext cx="793750" cy="646113"/>
            <a:chOff x="55" y="84"/>
            <a:chExt cx="1251" cy="1018"/>
          </a:xfrm>
        </p:grpSpPr>
        <p:sp>
          <p:nvSpPr>
            <p:cNvPr id="54" name="KSO_Shape"/>
            <p:cNvSpPr/>
            <p:nvPr>
              <p:custDataLst>
                <p:tags r:id="rId16"/>
              </p:custDataLst>
            </p:nvPr>
          </p:nvSpPr>
          <p:spPr>
            <a:xfrm rot="7226800">
              <a:off x="1166" y="836"/>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55" name="KSO_Shape"/>
            <p:cNvSpPr/>
            <p:nvPr>
              <p:custDataLst>
                <p:tags r:id="rId17"/>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7671" name="文本框 66"/>
            <p:cNvSpPr txBox="1"/>
            <p:nvPr>
              <p:custDataLst>
                <p:tags r:id="rId18"/>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07</a:t>
              </a:r>
              <a:endParaRPr lang="en-US" altLang="zh-CN" sz="3600" dirty="0">
                <a:solidFill>
                  <a:srgbClr val="595959"/>
                </a:solidFill>
                <a:latin typeface="黑体" pitchFamily="49" charset="-122"/>
                <a:ea typeface="黑体" pitchFamily="49" charset="-122"/>
              </a:endParaRPr>
            </a:p>
          </p:txBody>
        </p:sp>
      </p:grpSp>
      <p:sp>
        <p:nvSpPr>
          <p:cNvPr id="27672" name="文本框 16"/>
          <p:cNvSpPr txBox="1"/>
          <p:nvPr>
            <p:custDataLst>
              <p:tags r:id="rId19"/>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27673" name="文本框 18"/>
          <p:cNvSpPr txBox="1"/>
          <p:nvPr>
            <p:custDataLst>
              <p:tags r:id="rId20"/>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Tree>
    <p:custDataLst>
      <p:tags r:id="rId2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hape 681"/>
          <p:cNvSpPr/>
          <p:nvPr>
            <p:custDataLst>
              <p:tags r:id="rId1"/>
            </p:custDataLst>
          </p:nvPr>
        </p:nvSpPr>
        <p:spPr>
          <a:xfrm>
            <a:off x="1835150" y="2886075"/>
            <a:ext cx="1774825" cy="1670050"/>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sz="2000" b="1" i="0" u="none" strike="noStrike" kern="1200" cap="none" spc="0" normalizeH="0" baseline="0" noProof="1">
                <a:ln>
                  <a:noFill/>
                </a:ln>
                <a:solidFill>
                  <a:srgbClr val="FFFFFF"/>
                </a:solidFill>
                <a:effectLst/>
                <a:uLnTx/>
                <a:uFillTx/>
                <a:latin typeface="黑体" pitchFamily="49" charset="-122"/>
                <a:ea typeface="黑体" pitchFamily="49" charset="-122"/>
                <a:cs typeface="+mj-cs"/>
                <a:sym typeface="+mn-lt"/>
              </a:rPr>
              <a:t>添加标题</a:t>
            </a:r>
            <a:endParaRPr kumimoji="0" sz="2000" b="1" i="0" u="none" strike="noStrike" kern="1200" cap="none" spc="0" normalizeH="0" baseline="0" noProof="1">
              <a:ln>
                <a:noFill/>
              </a:ln>
              <a:solidFill>
                <a:srgbClr val="FFFFFF"/>
              </a:solidFill>
              <a:effectLst/>
              <a:uLnTx/>
              <a:uFillTx/>
              <a:latin typeface="黑体" pitchFamily="49" charset="-122"/>
              <a:ea typeface="黑体" pitchFamily="49" charset="-122"/>
              <a:cs typeface="+mj-cs"/>
              <a:sym typeface="+mn-lt"/>
            </a:endParaRPr>
          </a:p>
        </p:txBody>
      </p:sp>
      <p:sp>
        <p:nvSpPr>
          <p:cNvPr id="29698" name="Shape 687"/>
          <p:cNvSpPr/>
          <p:nvPr>
            <p:custDataLst>
              <p:tags r:id="rId2"/>
            </p:custDataLst>
          </p:nvPr>
        </p:nvSpPr>
        <p:spPr>
          <a:xfrm rot="-551063">
            <a:off x="3170238" y="2262188"/>
            <a:ext cx="1112837" cy="503237"/>
          </a:xfrm>
          <a:custGeom>
            <a:avLst/>
            <a:gdLst/>
            <a:ahLst/>
            <a:cxnLst>
              <a:cxn ang="0">
                <a:pos x="1112837" y="26692"/>
              </a:cxn>
              <a:cxn ang="0">
                <a:pos x="0" y="503237"/>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699" name="Shape 687"/>
          <p:cNvSpPr/>
          <p:nvPr>
            <p:custDataLst>
              <p:tags r:id="rId3"/>
            </p:custDataLst>
          </p:nvPr>
        </p:nvSpPr>
        <p:spPr>
          <a:xfrm rot="551063" flipV="1">
            <a:off x="3170238" y="4802188"/>
            <a:ext cx="1112837" cy="503237"/>
          </a:xfrm>
          <a:custGeom>
            <a:avLst/>
            <a:gdLst/>
            <a:ahLst/>
            <a:cxnLst>
              <a:cxn ang="0">
                <a:pos x="1112837" y="26692"/>
              </a:cxn>
              <a:cxn ang="0">
                <a:pos x="0" y="503237"/>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700" name="Shape 687"/>
          <p:cNvSpPr/>
          <p:nvPr>
            <p:custDataLst>
              <p:tags r:id="rId4"/>
            </p:custDataLst>
          </p:nvPr>
        </p:nvSpPr>
        <p:spPr>
          <a:xfrm rot="183452">
            <a:off x="3668713" y="3130550"/>
            <a:ext cx="696912" cy="315913"/>
          </a:xfrm>
          <a:custGeom>
            <a:avLst/>
            <a:gdLst/>
            <a:ahLst/>
            <a:cxnLst>
              <a:cxn ang="0">
                <a:pos x="696912" y="16756"/>
              </a:cxn>
              <a:cxn ang="0">
                <a:pos x="0" y="315913"/>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sp>
        <p:nvSpPr>
          <p:cNvPr id="29701" name="Shape 687"/>
          <p:cNvSpPr/>
          <p:nvPr>
            <p:custDataLst>
              <p:tags r:id="rId5"/>
            </p:custDataLst>
          </p:nvPr>
        </p:nvSpPr>
        <p:spPr>
          <a:xfrm rot="-183452" flipV="1">
            <a:off x="3652838" y="4146550"/>
            <a:ext cx="696912" cy="315913"/>
          </a:xfrm>
          <a:custGeom>
            <a:avLst/>
            <a:gdLst/>
            <a:ahLst/>
            <a:cxnLst>
              <a:cxn ang="0">
                <a:pos x="696912" y="16756"/>
              </a:cxn>
              <a:cxn ang="0">
                <a:pos x="0" y="315913"/>
              </a:cxn>
            </a:cxnLst>
            <a:pathLst>
              <a:path w="21600" h="16987">
                <a:moveTo>
                  <a:pt x="21600" y="901"/>
                </a:moveTo>
                <a:cubicBezTo>
                  <a:pt x="7274" y="-4613"/>
                  <a:pt x="0" y="16987"/>
                  <a:pt x="0" y="16987"/>
                </a:cubicBezTo>
              </a:path>
            </a:pathLst>
          </a:custGeom>
          <a:noFill/>
          <a:ln w="38100" cap="flat" cmpd="sng">
            <a:solidFill>
              <a:srgbClr val="808080"/>
            </a:solidFill>
            <a:prstDash val="solid"/>
            <a:miter lim="400000"/>
            <a:headEnd type="triangle" w="med" len="med"/>
            <a:tailEnd type="none" w="med" len="med"/>
          </a:ln>
        </p:spPr>
        <p:txBody>
          <a:bodyPr/>
          <a:p>
            <a:endParaRPr lang="zh-CN" altLang="en-US"/>
          </a:p>
        </p:txBody>
      </p:sp>
      <p:grpSp>
        <p:nvGrpSpPr>
          <p:cNvPr id="29702" name="组合 18"/>
          <p:cNvGrpSpPr/>
          <p:nvPr/>
        </p:nvGrpSpPr>
        <p:grpSpPr>
          <a:xfrm>
            <a:off x="4414838" y="4962525"/>
            <a:ext cx="6496050" cy="931863"/>
            <a:chOff x="6478" y="7797"/>
            <a:chExt cx="10229" cy="1466"/>
          </a:xfrm>
        </p:grpSpPr>
        <p:sp>
          <p:nvSpPr>
            <p:cNvPr id="15" name="Shape 684"/>
            <p:cNvSpPr/>
            <p:nvPr>
              <p:custDataLst>
                <p:tags r:id="rId6"/>
              </p:custDataLst>
            </p:nvPr>
          </p:nvSpPr>
          <p:spPr>
            <a:xfrm>
              <a:off x="6478" y="7797"/>
              <a:ext cx="1462" cy="14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添加标题</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04" name="文本框 25"/>
            <p:cNvSpPr txBox="1"/>
            <p:nvPr>
              <p:custDataLst>
                <p:tags r:id="rId7"/>
              </p:custDataLst>
            </p:nvPr>
          </p:nvSpPr>
          <p:spPr>
            <a:xfrm>
              <a:off x="8282" y="8023"/>
              <a:ext cx="8425" cy="628"/>
            </a:xfrm>
            <a:prstGeom prst="rect">
              <a:avLst/>
            </a:prstGeom>
            <a:noFill/>
            <a:ln w="9525">
              <a:noFill/>
            </a:ln>
          </p:spPr>
          <p:txBody>
            <a:bodyPr anchor="t" anchorCtr="0">
              <a:spAutoFit/>
            </a:bodyPr>
            <a:p>
              <a:r>
                <a:rPr lang="en-US" altLang="zh-CN" sz="2000" b="1" dirty="0">
                  <a:solidFill>
                    <a:schemeClr val="accent1"/>
                  </a:solidFill>
                  <a:latin typeface="黑体" pitchFamily="49" charset="-122"/>
                  <a:ea typeface="黑体" pitchFamily="49" charset="-122"/>
                </a:rPr>
                <a:t>单击此处添加标题</a:t>
              </a:r>
              <a:endParaRPr lang="en-US" altLang="zh-CN" sz="2000" b="1" dirty="0">
                <a:solidFill>
                  <a:schemeClr val="accent1"/>
                </a:solidFill>
                <a:latin typeface="黑体" pitchFamily="49" charset="-122"/>
                <a:ea typeface="黑体" pitchFamily="49" charset="-122"/>
              </a:endParaRPr>
            </a:p>
          </p:txBody>
        </p:sp>
        <p:sp>
          <p:nvSpPr>
            <p:cNvPr id="29705" name="文本框 5"/>
            <p:cNvSpPr txBox="1"/>
            <p:nvPr>
              <p:custDataLst>
                <p:tags r:id="rId8"/>
              </p:custDataLst>
            </p:nvPr>
          </p:nvSpPr>
          <p:spPr>
            <a:xfrm>
              <a:off x="8282" y="8563"/>
              <a:ext cx="8425" cy="700"/>
            </a:xfrm>
            <a:prstGeom prst="rect">
              <a:avLst/>
            </a:prstGeom>
            <a:noFill/>
            <a:ln w="9525">
              <a:noFill/>
            </a:ln>
          </p:spPr>
          <p:txBody>
            <a:bodyPr anchor="t" anchorCtr="0"/>
            <a:p>
              <a:pPr>
                <a:lnSpc>
                  <a:spcPct val="12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grpSp>
        <p:nvGrpSpPr>
          <p:cNvPr id="29706" name="组合 17"/>
          <p:cNvGrpSpPr/>
          <p:nvPr/>
        </p:nvGrpSpPr>
        <p:grpSpPr>
          <a:xfrm>
            <a:off x="4414838" y="3844925"/>
            <a:ext cx="6496050" cy="930275"/>
            <a:chOff x="6478" y="6037"/>
            <a:chExt cx="10229" cy="1466"/>
          </a:xfrm>
        </p:grpSpPr>
        <p:sp>
          <p:nvSpPr>
            <p:cNvPr id="5" name="Shape 684"/>
            <p:cNvSpPr/>
            <p:nvPr>
              <p:custDataLst>
                <p:tags r:id="rId9"/>
              </p:custDataLst>
            </p:nvPr>
          </p:nvSpPr>
          <p:spPr>
            <a:xfrm>
              <a:off x="6478" y="6037"/>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添加标题</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08" name="文本框 24"/>
            <p:cNvSpPr txBox="1"/>
            <p:nvPr>
              <p:custDataLst>
                <p:tags r:id="rId10"/>
              </p:custDataLst>
            </p:nvPr>
          </p:nvSpPr>
          <p:spPr>
            <a:xfrm>
              <a:off x="8282" y="6210"/>
              <a:ext cx="8425" cy="628"/>
            </a:xfrm>
            <a:prstGeom prst="rect">
              <a:avLst/>
            </a:prstGeom>
            <a:noFill/>
            <a:ln w="9525">
              <a:noFill/>
            </a:ln>
          </p:spPr>
          <p:txBody>
            <a:bodyPr anchor="t" anchorCtr="0">
              <a:spAutoFit/>
            </a:bodyPr>
            <a:p>
              <a:r>
                <a:rPr lang="en-US" altLang="zh-CN" sz="2000" b="1" dirty="0">
                  <a:solidFill>
                    <a:schemeClr val="accent1"/>
                  </a:solidFill>
                  <a:latin typeface="黑体" pitchFamily="49" charset="-122"/>
                  <a:ea typeface="黑体" pitchFamily="49" charset="-122"/>
                </a:rPr>
                <a:t>单击此处添加标题</a:t>
              </a:r>
              <a:endParaRPr lang="en-US" altLang="zh-CN" sz="2000" b="1" dirty="0">
                <a:solidFill>
                  <a:schemeClr val="accent1"/>
                </a:solidFill>
                <a:latin typeface="黑体" pitchFamily="49" charset="-122"/>
                <a:ea typeface="黑体" pitchFamily="49" charset="-122"/>
              </a:endParaRPr>
            </a:p>
          </p:txBody>
        </p:sp>
        <p:sp>
          <p:nvSpPr>
            <p:cNvPr id="29709" name="文本框 6"/>
            <p:cNvSpPr txBox="1"/>
            <p:nvPr>
              <p:custDataLst>
                <p:tags r:id="rId11"/>
              </p:custDataLst>
            </p:nvPr>
          </p:nvSpPr>
          <p:spPr>
            <a:xfrm>
              <a:off x="8282" y="6750"/>
              <a:ext cx="8425" cy="753"/>
            </a:xfrm>
            <a:prstGeom prst="rect">
              <a:avLst/>
            </a:prstGeom>
            <a:noFill/>
            <a:ln w="9525">
              <a:noFill/>
            </a:ln>
          </p:spPr>
          <p:txBody>
            <a:bodyPr anchor="t" anchorCtr="0"/>
            <a:p>
              <a:pPr>
                <a:lnSpc>
                  <a:spcPct val="12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grpSp>
        <p:nvGrpSpPr>
          <p:cNvPr id="29710" name="组合 16"/>
          <p:cNvGrpSpPr/>
          <p:nvPr/>
        </p:nvGrpSpPr>
        <p:grpSpPr>
          <a:xfrm>
            <a:off x="4414838" y="2727325"/>
            <a:ext cx="6496050" cy="928688"/>
            <a:chOff x="6478" y="4277"/>
            <a:chExt cx="10229" cy="1463"/>
          </a:xfrm>
        </p:grpSpPr>
        <p:sp>
          <p:nvSpPr>
            <p:cNvPr id="4" name="Shape 683"/>
            <p:cNvSpPr/>
            <p:nvPr>
              <p:custDataLst>
                <p:tags r:id="rId12"/>
              </p:custDataLst>
            </p:nvPr>
          </p:nvSpPr>
          <p:spPr>
            <a:xfrm>
              <a:off x="6478" y="4277"/>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添加标题</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12" name="文本框 23"/>
            <p:cNvSpPr txBox="1"/>
            <p:nvPr>
              <p:custDataLst>
                <p:tags r:id="rId13"/>
              </p:custDataLst>
            </p:nvPr>
          </p:nvSpPr>
          <p:spPr>
            <a:xfrm>
              <a:off x="8282" y="4397"/>
              <a:ext cx="8425" cy="628"/>
            </a:xfrm>
            <a:prstGeom prst="rect">
              <a:avLst/>
            </a:prstGeom>
            <a:noFill/>
            <a:ln w="9525">
              <a:noFill/>
            </a:ln>
          </p:spPr>
          <p:txBody>
            <a:bodyPr anchor="t" anchorCtr="0">
              <a:spAutoFit/>
            </a:bodyPr>
            <a:p>
              <a:r>
                <a:rPr lang="en-US" altLang="zh-CN" sz="2000" b="1" dirty="0">
                  <a:solidFill>
                    <a:schemeClr val="accent1"/>
                  </a:solidFill>
                  <a:latin typeface="黑体" pitchFamily="49" charset="-122"/>
                  <a:ea typeface="黑体" pitchFamily="49" charset="-122"/>
                </a:rPr>
                <a:t>单击此处添加标题</a:t>
              </a:r>
              <a:endParaRPr lang="en-US" altLang="zh-CN" sz="2000" b="1" dirty="0">
                <a:solidFill>
                  <a:schemeClr val="accent1"/>
                </a:solidFill>
                <a:latin typeface="黑体" pitchFamily="49" charset="-122"/>
                <a:ea typeface="黑体" pitchFamily="49" charset="-122"/>
              </a:endParaRPr>
            </a:p>
          </p:txBody>
        </p:sp>
        <p:sp>
          <p:nvSpPr>
            <p:cNvPr id="29713" name="文本框 8"/>
            <p:cNvSpPr txBox="1"/>
            <p:nvPr>
              <p:custDataLst>
                <p:tags r:id="rId14"/>
              </p:custDataLst>
            </p:nvPr>
          </p:nvSpPr>
          <p:spPr>
            <a:xfrm>
              <a:off x="8282" y="4938"/>
              <a:ext cx="8425" cy="700"/>
            </a:xfrm>
            <a:prstGeom prst="rect">
              <a:avLst/>
            </a:prstGeom>
            <a:noFill/>
            <a:ln w="9525">
              <a:noFill/>
            </a:ln>
          </p:spPr>
          <p:txBody>
            <a:bodyPr anchor="t" anchorCtr="0"/>
            <a:p>
              <a:pPr>
                <a:lnSpc>
                  <a:spcPct val="120000"/>
                </a:lnSpc>
              </a:pPr>
              <a:r>
                <a:rPr lang="en-US" altLang="zh-CN" sz="1400" dirty="0">
                  <a:solidFill>
                    <a:srgbClr val="808080"/>
                  </a:solidFill>
                  <a:latin typeface="黑体" pitchFamily="49" charset="-122"/>
                  <a:ea typeface="黑体" pitchFamily="49" charset="-122"/>
                </a:rPr>
                <a:t>单击此处添加文本具体内容，简明扼要的阐述您的观点。</a:t>
              </a:r>
              <a:endParaRPr lang="en-US" altLang="zh-CN" sz="1400" dirty="0">
                <a:solidFill>
                  <a:srgbClr val="808080"/>
                </a:solidFill>
                <a:latin typeface="黑体" pitchFamily="49" charset="-122"/>
                <a:ea typeface="黑体" pitchFamily="49" charset="-122"/>
              </a:endParaRPr>
            </a:p>
          </p:txBody>
        </p:sp>
      </p:grpSp>
      <p:grpSp>
        <p:nvGrpSpPr>
          <p:cNvPr id="29714" name="组合 9"/>
          <p:cNvGrpSpPr/>
          <p:nvPr/>
        </p:nvGrpSpPr>
        <p:grpSpPr>
          <a:xfrm>
            <a:off x="4414838" y="1609725"/>
            <a:ext cx="6496050" cy="930275"/>
            <a:chOff x="6478" y="2516"/>
            <a:chExt cx="10229" cy="1463"/>
          </a:xfrm>
        </p:grpSpPr>
        <p:sp>
          <p:nvSpPr>
            <p:cNvPr id="3" name="Shape 682"/>
            <p:cNvSpPr/>
            <p:nvPr>
              <p:custDataLst>
                <p:tags r:id="rId15"/>
              </p:custDataLst>
            </p:nvPr>
          </p:nvSpPr>
          <p:spPr>
            <a:xfrm>
              <a:off x="6478" y="2516"/>
              <a:ext cx="1462" cy="14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rPr>
                <a:t>添加标题</a:t>
              </a:r>
              <a:endParaRPr kumimoji="0" lang="en-US" altLang="zh-CN" sz="1400" b="0" i="0" u="none" strike="noStrike" kern="1200" cap="none" spc="0" normalizeH="0" baseline="0" noProof="1">
                <a:ln>
                  <a:noFill/>
                </a:ln>
                <a:solidFill>
                  <a:srgbClr val="FFFFFF"/>
                </a:solidFill>
                <a:effectLst/>
                <a:uLnTx/>
                <a:uFillTx/>
                <a:latin typeface="黑体" pitchFamily="49" charset="-122"/>
                <a:ea typeface="黑体" pitchFamily="49" charset="-122"/>
                <a:cs typeface="+mn-cs"/>
                <a:sym typeface="+mn-lt"/>
              </a:endParaRPr>
            </a:p>
          </p:txBody>
        </p:sp>
        <p:sp>
          <p:nvSpPr>
            <p:cNvPr id="29716" name="文本框 19"/>
            <p:cNvSpPr txBox="1"/>
            <p:nvPr>
              <p:custDataLst>
                <p:tags r:id="rId16"/>
              </p:custDataLst>
            </p:nvPr>
          </p:nvSpPr>
          <p:spPr>
            <a:xfrm>
              <a:off x="8282" y="2585"/>
              <a:ext cx="8425" cy="628"/>
            </a:xfrm>
            <a:prstGeom prst="rect">
              <a:avLst/>
            </a:prstGeom>
            <a:noFill/>
            <a:ln w="9525">
              <a:noFill/>
            </a:ln>
          </p:spPr>
          <p:txBody>
            <a:bodyPr anchor="t" anchorCtr="0">
              <a:spAutoFit/>
            </a:bodyPr>
            <a:p>
              <a:r>
                <a:rPr lang="en-US" altLang="zh-CN" sz="2000" b="1" dirty="0">
                  <a:solidFill>
                    <a:schemeClr val="accent1"/>
                  </a:solidFill>
                  <a:latin typeface="黑体" pitchFamily="49" charset="-122"/>
                  <a:ea typeface="黑体" pitchFamily="49" charset="-122"/>
                </a:rPr>
                <a:t>单击此处添加标题</a:t>
              </a:r>
              <a:endParaRPr lang="en-US" altLang="zh-CN" sz="2000" b="1" dirty="0">
                <a:solidFill>
                  <a:schemeClr val="accent1"/>
                </a:solidFill>
                <a:latin typeface="黑体" pitchFamily="49" charset="-122"/>
                <a:ea typeface="黑体" pitchFamily="49" charset="-122"/>
              </a:endParaRPr>
            </a:p>
          </p:txBody>
        </p:sp>
        <p:sp>
          <p:nvSpPr>
            <p:cNvPr id="29717" name="文本框 12"/>
            <p:cNvSpPr txBox="1"/>
            <p:nvPr>
              <p:custDataLst>
                <p:tags r:id="rId17"/>
              </p:custDataLst>
            </p:nvPr>
          </p:nvSpPr>
          <p:spPr>
            <a:xfrm>
              <a:off x="8282" y="3125"/>
              <a:ext cx="8425" cy="702"/>
            </a:xfrm>
            <a:prstGeom prst="rect">
              <a:avLst/>
            </a:prstGeom>
            <a:noFill/>
            <a:ln w="9525">
              <a:noFill/>
            </a:ln>
          </p:spPr>
          <p:txBody>
            <a:bodyPr anchor="t" anchorCtr="0"/>
            <a:p>
              <a:pPr>
                <a:lnSpc>
                  <a:spcPct val="120000"/>
                </a:lnSpc>
              </a:pPr>
              <a:r>
                <a:rPr lang="zh-CN" altLang="en-US" sz="1400" dirty="0">
                  <a:solidFill>
                    <a:srgbClr val="808080"/>
                  </a:solidFill>
                  <a:latin typeface="黑体" pitchFamily="49" charset="-122"/>
                  <a:ea typeface="黑体" pitchFamily="49" charset="-122"/>
                </a:rPr>
                <a:t>单击此处添加文本具体内容，简明扼要的阐述您的观点。</a:t>
              </a:r>
              <a:endParaRPr lang="zh-CN" altLang="en-US" sz="1400" dirty="0">
                <a:solidFill>
                  <a:srgbClr val="808080"/>
                </a:solidFill>
                <a:latin typeface="黑体" pitchFamily="49" charset="-122"/>
                <a:ea typeface="黑体" pitchFamily="49" charset="-122"/>
              </a:endParaRPr>
            </a:p>
          </p:txBody>
        </p:sp>
      </p:grpSp>
      <p:grpSp>
        <p:nvGrpSpPr>
          <p:cNvPr id="29718" name="组合 26"/>
          <p:cNvGrpSpPr/>
          <p:nvPr/>
        </p:nvGrpSpPr>
        <p:grpSpPr>
          <a:xfrm>
            <a:off x="34925" y="53975"/>
            <a:ext cx="793750" cy="646113"/>
            <a:chOff x="55" y="84"/>
            <a:chExt cx="1251" cy="1018"/>
          </a:xfrm>
        </p:grpSpPr>
        <p:sp>
          <p:nvSpPr>
            <p:cNvPr id="54" name="KSO_Shape"/>
            <p:cNvSpPr/>
            <p:nvPr>
              <p:custDataLst>
                <p:tags r:id="rId18"/>
              </p:custDataLst>
            </p:nvPr>
          </p:nvSpPr>
          <p:spPr>
            <a:xfrm rot="7226800">
              <a:off x="1166" y="836"/>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55" name="KSO_Shape"/>
            <p:cNvSpPr/>
            <p:nvPr>
              <p:custDataLst>
                <p:tags r:id="rId19"/>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29721" name="文本框 66"/>
            <p:cNvSpPr txBox="1"/>
            <p:nvPr>
              <p:custDataLst>
                <p:tags r:id="rId20"/>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08</a:t>
              </a:r>
              <a:endParaRPr lang="en-US" altLang="zh-CN" sz="3600" dirty="0">
                <a:solidFill>
                  <a:srgbClr val="595959"/>
                </a:solidFill>
                <a:latin typeface="黑体" pitchFamily="49" charset="-122"/>
                <a:ea typeface="黑体" pitchFamily="49" charset="-122"/>
              </a:endParaRPr>
            </a:p>
          </p:txBody>
        </p:sp>
      </p:grpSp>
      <p:sp>
        <p:nvSpPr>
          <p:cNvPr id="29722" name="文本框 52"/>
          <p:cNvSpPr txBox="1"/>
          <p:nvPr>
            <p:custDataLst>
              <p:tags r:id="rId21"/>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29723" name="文本框 13"/>
          <p:cNvSpPr txBox="1"/>
          <p:nvPr>
            <p:custDataLst>
              <p:tags r:id="rId22"/>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Tree>
    <p:custDataLst>
      <p:tags r:id="rId2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6327775" y="2217738"/>
            <a:ext cx="4841875" cy="803275"/>
          </a:xfrm>
          <a:prstGeom prst="rect">
            <a:avLst/>
          </a:prstGeom>
          <a:noFill/>
          <a:ln w="9525">
            <a:noFill/>
          </a:ln>
        </p:spPr>
        <p:txBody>
          <a:bodyPr lIns="90000" tIns="46800" rIns="90000" bIns="46800" anchor="ctr" anchorCtr="0"/>
          <a:p>
            <a:pPr>
              <a:lnSpc>
                <a:spcPts val="1800"/>
              </a:lnSpc>
            </a:pPr>
            <a:r>
              <a:rPr lang="zh-CN" altLang="en-US" sz="1400" dirty="0">
                <a:solidFill>
                  <a:srgbClr val="808080"/>
                </a:solidFill>
                <a:latin typeface="黑体" pitchFamily="49" charset="-122"/>
                <a:ea typeface="黑体" pitchFamily="49" charset="-122"/>
              </a:rPr>
              <a:t>单击此处添加文本具体内容，简明扼要的阐述您的观点。</a:t>
            </a:r>
            <a:endParaRPr lang="zh-CN" altLang="en-US" sz="1400" dirty="0">
              <a:solidFill>
                <a:srgbClr val="808080"/>
              </a:solidFill>
              <a:latin typeface="黑体" pitchFamily="49" charset="-122"/>
              <a:ea typeface="黑体" pitchFamily="49" charset="-122"/>
            </a:endParaRPr>
          </a:p>
        </p:txBody>
      </p:sp>
      <p:pic>
        <p:nvPicPr>
          <p:cNvPr id="31746" name="图片 7" descr="C:\Users\admin\Desktop\2图示图\image3 (2).jpegimage3 (2)"/>
          <p:cNvPicPr>
            <a:picLocks noChangeAspect="1"/>
          </p:cNvPicPr>
          <p:nvPr>
            <p:custDataLst>
              <p:tags r:id="rId2"/>
            </p:custDataLst>
          </p:nvPr>
        </p:nvPicPr>
        <p:blipFill>
          <a:blip r:embed="rId3"/>
          <a:stretch>
            <a:fillRect/>
          </a:stretch>
        </p:blipFill>
        <p:spPr>
          <a:xfrm>
            <a:off x="717550" y="1719263"/>
            <a:ext cx="4483100" cy="3875087"/>
          </a:xfrm>
          <a:prstGeom prst="rect">
            <a:avLst/>
          </a:prstGeom>
          <a:noFill/>
          <a:ln w="9525">
            <a:noFill/>
          </a:ln>
        </p:spPr>
      </p:pic>
      <p:grpSp>
        <p:nvGrpSpPr>
          <p:cNvPr id="31747" name="组合 2"/>
          <p:cNvGrpSpPr/>
          <p:nvPr/>
        </p:nvGrpSpPr>
        <p:grpSpPr>
          <a:xfrm>
            <a:off x="5475288" y="3262313"/>
            <a:ext cx="5799137" cy="939800"/>
            <a:chOff x="8470" y="5042"/>
            <a:chExt cx="8562" cy="1480"/>
          </a:xfrm>
        </p:grpSpPr>
        <p:sp>
          <p:nvSpPr>
            <p:cNvPr id="31748" name="TextBox 86"/>
            <p:cNvSpPr txBox="1"/>
            <p:nvPr>
              <p:custDataLst>
                <p:tags r:id="rId4"/>
              </p:custDataLst>
            </p:nvPr>
          </p:nvSpPr>
          <p:spPr>
            <a:xfrm>
              <a:off x="9803" y="5042"/>
              <a:ext cx="7229" cy="1480"/>
            </a:xfrm>
            <a:prstGeom prst="rect">
              <a:avLst/>
            </a:prstGeom>
            <a:noFill/>
            <a:ln w="9525">
              <a:noFill/>
            </a:ln>
          </p:spPr>
          <p:txBody>
            <a:bodyPr lIns="90000" tIns="46800" rIns="90000" bIns="46800" anchor="ctr" anchorCtr="0"/>
            <a:p>
              <a:pPr algn="just">
                <a:lnSpc>
                  <a:spcPct val="150000"/>
                </a:lnSpc>
              </a:pPr>
              <a:r>
                <a:rPr lang="zh-CN" altLang="en-US" sz="1400" dirty="0">
                  <a:solidFill>
                    <a:srgbClr val="808080"/>
                  </a:solidFill>
                  <a:latin typeface="黑体" pitchFamily="49" charset="-122"/>
                  <a:ea typeface="黑体" pitchFamily="49" charset="-122"/>
                </a:rPr>
                <a:t>单击此处添加文本具体内容，简明扼要的阐述您的观点。根据需要可酌情增减文字，以便观者准确的理解您传达的思想。</a:t>
              </a:r>
              <a:endParaRPr lang="zh-CN" altLang="en-US" sz="1400" dirty="0">
                <a:solidFill>
                  <a:srgbClr val="808080"/>
                </a:solidFill>
                <a:latin typeface="黑体" pitchFamily="49" charset="-122"/>
                <a:ea typeface="黑体" pitchFamily="49" charset="-122"/>
              </a:endParaRPr>
            </a:p>
          </p:txBody>
        </p:sp>
        <p:grpSp>
          <p:nvGrpSpPr>
            <p:cNvPr id="31749" name="组合 8"/>
            <p:cNvGrpSpPr/>
            <p:nvPr/>
          </p:nvGrpSpPr>
          <p:grpSpPr>
            <a:xfrm>
              <a:off x="8470" y="5345"/>
              <a:ext cx="973" cy="974"/>
              <a:chOff x="866738" y="2982553"/>
              <a:chExt cx="617884" cy="618565"/>
            </a:xfrm>
          </p:grpSpPr>
          <p:sp>
            <p:nvSpPr>
              <p:cNvPr id="10" name="Oval 6"/>
              <p:cNvSpPr/>
              <p:nvPr>
                <p:custDataLst>
                  <p:tags r:id="rId5"/>
                </p:custDataLst>
              </p:nvPr>
            </p:nvSpPr>
            <p:spPr>
              <a:xfrm>
                <a:off x="866738" y="2982235"/>
                <a:ext cx="617685" cy="619200"/>
              </a:xfrm>
              <a:prstGeom prst="ellipse">
                <a:avLst/>
              </a:prstGeom>
              <a:solidFill>
                <a:schemeClr val="accent3">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1"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x-none" sz="9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Arial" panose="020B0604020202020204" pitchFamily="34" charset="0"/>
                </a:endParaRPr>
              </a:p>
            </p:txBody>
          </p:sp>
          <p:sp>
            <p:nvSpPr>
              <p:cNvPr id="31751" name="Freeform 162"/>
              <p:cNvSpPr/>
              <p:nvPr>
                <p:custDataLst>
                  <p:tags r:id="rId6"/>
                </p:custDataLst>
              </p:nvPr>
            </p:nvSpPr>
            <p:spPr>
              <a:xfrm>
                <a:off x="1040236" y="3164624"/>
                <a:ext cx="287792" cy="254000"/>
              </a:xfrm>
              <a:custGeom>
                <a:avLst/>
                <a:gdLst/>
                <a:ahLst/>
                <a:cxnLst>
                  <a:cxn ang="0">
                    <a:pos x="273905" y="253522"/>
                  </a:cxn>
                  <a:cxn ang="0">
                    <a:pos x="273905" y="253522"/>
                  </a:cxn>
                  <a:cxn ang="0">
                    <a:pos x="13408" y="253522"/>
                  </a:cxn>
                  <a:cxn ang="0">
                    <a:pos x="0" y="240128"/>
                  </a:cxn>
                  <a:cxn ang="0">
                    <a:pos x="0" y="13394"/>
                  </a:cxn>
                  <a:cxn ang="0">
                    <a:pos x="13408" y="0"/>
                  </a:cxn>
                  <a:cxn ang="0">
                    <a:pos x="273905" y="0"/>
                  </a:cxn>
                  <a:cxn ang="0">
                    <a:pos x="287313" y="13394"/>
                  </a:cxn>
                  <a:cxn ang="0">
                    <a:pos x="287313" y="240128"/>
                  </a:cxn>
                  <a:cxn ang="0">
                    <a:pos x="273905" y="253522"/>
                  </a:cxn>
                  <a:cxn ang="0">
                    <a:pos x="26816" y="13394"/>
                  </a:cxn>
                  <a:cxn ang="0">
                    <a:pos x="26816" y="13394"/>
                  </a:cxn>
                  <a:cxn ang="0">
                    <a:pos x="13408" y="27266"/>
                  </a:cxn>
                  <a:cxn ang="0">
                    <a:pos x="26816" y="40659"/>
                  </a:cxn>
                  <a:cxn ang="0">
                    <a:pos x="40224" y="27266"/>
                  </a:cxn>
                  <a:cxn ang="0">
                    <a:pos x="26816" y="13394"/>
                  </a:cxn>
                  <a:cxn ang="0">
                    <a:pos x="67519" y="13394"/>
                  </a:cxn>
                  <a:cxn ang="0">
                    <a:pos x="67519" y="13394"/>
                  </a:cxn>
                  <a:cxn ang="0">
                    <a:pos x="54111" y="27266"/>
                  </a:cxn>
                  <a:cxn ang="0">
                    <a:pos x="67519" y="40659"/>
                  </a:cxn>
                  <a:cxn ang="0">
                    <a:pos x="80927" y="27266"/>
                  </a:cxn>
                  <a:cxn ang="0">
                    <a:pos x="67519" y="13394"/>
                  </a:cxn>
                  <a:cxn ang="0">
                    <a:pos x="108221" y="13394"/>
                  </a:cxn>
                  <a:cxn ang="0">
                    <a:pos x="108221" y="13394"/>
                  </a:cxn>
                  <a:cxn ang="0">
                    <a:pos x="94334" y="27266"/>
                  </a:cxn>
                  <a:cxn ang="0">
                    <a:pos x="108221" y="40659"/>
                  </a:cxn>
                  <a:cxn ang="0">
                    <a:pos x="121629" y="27266"/>
                  </a:cxn>
                  <a:cxn ang="0">
                    <a:pos x="108221" y="13394"/>
                  </a:cxn>
                  <a:cxn ang="0">
                    <a:pos x="273905" y="54053"/>
                  </a:cxn>
                  <a:cxn ang="0">
                    <a:pos x="273905" y="54053"/>
                  </a:cxn>
                  <a:cxn ang="0">
                    <a:pos x="260497" y="54053"/>
                  </a:cxn>
                  <a:cxn ang="0">
                    <a:pos x="26816" y="54053"/>
                  </a:cxn>
                  <a:cxn ang="0">
                    <a:pos x="13408" y="54053"/>
                  </a:cxn>
                  <a:cxn ang="0">
                    <a:pos x="13408" y="240128"/>
                  </a:cxn>
                  <a:cxn ang="0">
                    <a:pos x="273905" y="240128"/>
                  </a:cxn>
                  <a:cxn ang="0">
                    <a:pos x="273905" y="54053"/>
                  </a:cxn>
                  <a:cxn ang="0">
                    <a:pos x="104869" y="135371"/>
                  </a:cxn>
                  <a:cxn ang="0">
                    <a:pos x="104869" y="135371"/>
                  </a:cxn>
                  <a:cxn ang="0">
                    <a:pos x="111573" y="142068"/>
                  </a:cxn>
                  <a:cxn ang="0">
                    <a:pos x="111573" y="142068"/>
                  </a:cxn>
                  <a:cxn ang="0">
                    <a:pos x="131685" y="158810"/>
                  </a:cxn>
                  <a:cxn ang="0">
                    <a:pos x="175740" y="115281"/>
                  </a:cxn>
                  <a:cxn ang="0">
                    <a:pos x="175740" y="115281"/>
                  </a:cxn>
                  <a:cxn ang="0">
                    <a:pos x="185796" y="108105"/>
                  </a:cxn>
                  <a:cxn ang="0">
                    <a:pos x="199683" y="121977"/>
                  </a:cxn>
                  <a:cxn ang="0">
                    <a:pos x="192500" y="132023"/>
                  </a:cxn>
                  <a:cxn ang="0">
                    <a:pos x="192500" y="132023"/>
                  </a:cxn>
                  <a:cxn ang="0">
                    <a:pos x="138389" y="186075"/>
                  </a:cxn>
                  <a:cxn ang="0">
                    <a:pos x="138389" y="186075"/>
                  </a:cxn>
                  <a:cxn ang="0">
                    <a:pos x="131685" y="189424"/>
                  </a:cxn>
                  <a:cxn ang="0">
                    <a:pos x="121629" y="186075"/>
                  </a:cxn>
                  <a:cxn ang="0">
                    <a:pos x="121629" y="186075"/>
                  </a:cxn>
                  <a:cxn ang="0">
                    <a:pos x="94334" y="158810"/>
                  </a:cxn>
                  <a:cxn ang="0">
                    <a:pos x="94334" y="158810"/>
                  </a:cxn>
                  <a:cxn ang="0">
                    <a:pos x="90982" y="148765"/>
                  </a:cxn>
                  <a:cxn ang="0">
                    <a:pos x="104869" y="135371"/>
                  </a:cxn>
                </a:cxnLst>
                <a:pathLst>
                  <a:path w="601" h="531">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cubicBezTo>
                      <a:pt x="275" y="332"/>
                      <a:pt x="275" y="332"/>
                      <a:pt x="275" y="332"/>
                    </a:cubicBezTo>
                    <a:cubicBezTo>
                      <a:pt x="367" y="241"/>
                      <a:pt x="367" y="241"/>
                      <a:pt x="367" y="241"/>
                    </a:cubicBezTo>
                    <a:cubicBezTo>
                      <a:pt x="374" y="234"/>
                      <a:pt x="381" y="226"/>
                      <a:pt x="388" y="226"/>
                    </a:cubicBezTo>
                    <a:cubicBezTo>
                      <a:pt x="402" y="226"/>
                      <a:pt x="417" y="241"/>
                      <a:pt x="417" y="255"/>
                    </a:cubicBezTo>
                    <a:cubicBezTo>
                      <a:pt x="417" y="262"/>
                      <a:pt x="410" y="269"/>
                      <a:pt x="402" y="276"/>
                    </a:cubicBezTo>
                    <a:cubicBezTo>
                      <a:pt x="289" y="389"/>
                      <a:pt x="289" y="389"/>
                      <a:pt x="289" y="389"/>
                    </a:cubicBezTo>
                    <a:cubicBezTo>
                      <a:pt x="289" y="396"/>
                      <a:pt x="282" y="396"/>
                      <a:pt x="275" y="396"/>
                    </a:cubicBezTo>
                    <a:cubicBezTo>
                      <a:pt x="268" y="396"/>
                      <a:pt x="261" y="396"/>
                      <a:pt x="254" y="389"/>
                    </a:cubicBezTo>
                    <a:cubicBezTo>
                      <a:pt x="197" y="332"/>
                      <a:pt x="197" y="332"/>
                      <a:pt x="197" y="332"/>
                    </a:cubicBezTo>
                    <a:cubicBezTo>
                      <a:pt x="190" y="325"/>
                      <a:pt x="190" y="318"/>
                      <a:pt x="190" y="311"/>
                    </a:cubicBezTo>
                    <a:cubicBezTo>
                      <a:pt x="190" y="297"/>
                      <a:pt x="197" y="283"/>
                      <a:pt x="219" y="283"/>
                    </a:cubicBezTo>
                    <a:close/>
                  </a:path>
                </a:pathLst>
              </a:custGeom>
              <a:solidFill>
                <a:schemeClr val="bg1"/>
              </a:solidFill>
              <a:ln w="9525">
                <a:noFill/>
              </a:ln>
            </p:spPr>
            <p:txBody>
              <a:bodyPr/>
              <a:p>
                <a:endParaRPr lang="zh-CN" altLang="en-US"/>
              </a:p>
            </p:txBody>
          </p:sp>
        </p:grpSp>
      </p:grpSp>
      <p:grpSp>
        <p:nvGrpSpPr>
          <p:cNvPr id="31752" name="组合 5"/>
          <p:cNvGrpSpPr/>
          <p:nvPr/>
        </p:nvGrpSpPr>
        <p:grpSpPr>
          <a:xfrm>
            <a:off x="5483225" y="4672013"/>
            <a:ext cx="5791200" cy="922337"/>
            <a:chOff x="8483" y="7262"/>
            <a:chExt cx="9119" cy="1452"/>
          </a:xfrm>
        </p:grpSpPr>
        <p:sp>
          <p:nvSpPr>
            <p:cNvPr id="31753" name="TextBox 86"/>
            <p:cNvSpPr txBox="1"/>
            <p:nvPr>
              <p:custDataLst>
                <p:tags r:id="rId7"/>
              </p:custDataLst>
            </p:nvPr>
          </p:nvSpPr>
          <p:spPr>
            <a:xfrm>
              <a:off x="9892" y="7262"/>
              <a:ext cx="7710" cy="1452"/>
            </a:xfrm>
            <a:prstGeom prst="rect">
              <a:avLst/>
            </a:prstGeom>
            <a:noFill/>
            <a:ln w="9525">
              <a:noFill/>
            </a:ln>
          </p:spPr>
          <p:txBody>
            <a:bodyPr lIns="90000" tIns="46800" rIns="90000" bIns="46800" anchor="ctr" anchorCtr="0"/>
            <a:p>
              <a:pPr algn="just">
                <a:lnSpc>
                  <a:spcPct val="150000"/>
                </a:lnSpc>
              </a:pPr>
              <a:r>
                <a:rPr lang="en-US" altLang="zh-CN" sz="1400" dirty="0">
                  <a:solidFill>
                    <a:srgbClr val="808080"/>
                  </a:solidFill>
                  <a:latin typeface="黑体" pitchFamily="49" charset="-122"/>
                  <a:ea typeface="黑体" pitchFamily="49" charset="-122"/>
                </a:rPr>
                <a:t>单击此处添加文本具体内容，简明扼要的阐述您的观点。根据需要可酌情增减文字，以便观者准确的理解您传达的思想。</a:t>
              </a:r>
              <a:endParaRPr lang="en-US" altLang="zh-CN" sz="1400" dirty="0">
                <a:solidFill>
                  <a:srgbClr val="808080"/>
                </a:solidFill>
                <a:latin typeface="黑体" pitchFamily="49" charset="-122"/>
                <a:ea typeface="黑体" pitchFamily="49" charset="-122"/>
              </a:endParaRPr>
            </a:p>
          </p:txBody>
        </p:sp>
        <p:grpSp>
          <p:nvGrpSpPr>
            <p:cNvPr id="31754" name="组合 11"/>
            <p:cNvGrpSpPr/>
            <p:nvPr/>
          </p:nvGrpSpPr>
          <p:grpSpPr>
            <a:xfrm>
              <a:off x="8483" y="7574"/>
              <a:ext cx="973" cy="973"/>
              <a:chOff x="866738" y="3969655"/>
              <a:chExt cx="617769" cy="617930"/>
            </a:xfrm>
          </p:grpSpPr>
          <p:sp>
            <p:nvSpPr>
              <p:cNvPr id="13" name="Oval 8"/>
              <p:cNvSpPr/>
              <p:nvPr>
                <p:custDataLst>
                  <p:tags r:id="rId8"/>
                </p:custDataLst>
              </p:nvPr>
            </p:nvSpPr>
            <p:spPr>
              <a:xfrm>
                <a:off x="866738" y="3969904"/>
                <a:ext cx="617384" cy="617401"/>
              </a:xfrm>
              <a:prstGeom prst="ellipse">
                <a:avLst/>
              </a:prstGeom>
              <a:solidFill>
                <a:schemeClr val="accent4">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1" anchor="ctr">
                <a:norm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x-none" sz="900" b="0" i="0" u="none" strike="noStrike" kern="1200" cap="none" spc="0" normalizeH="0" baseline="0" noProof="1">
                  <a:ln>
                    <a:noFill/>
                  </a:ln>
                  <a:solidFill>
                    <a:schemeClr val="lt1"/>
                  </a:solidFill>
                  <a:effectLst/>
                  <a:uLnTx/>
                  <a:uFillTx/>
                  <a:latin typeface="黑体" pitchFamily="49" charset="-122"/>
                  <a:ea typeface="黑体" pitchFamily="49" charset="-122"/>
                  <a:cs typeface="+mn-cs"/>
                  <a:sym typeface="Arial" panose="020B0604020202020204" pitchFamily="34" charset="0"/>
                </a:endParaRPr>
              </a:p>
            </p:txBody>
          </p:sp>
          <p:sp>
            <p:nvSpPr>
              <p:cNvPr id="31756" name="Freeform 57"/>
              <p:cNvSpPr/>
              <p:nvPr>
                <p:custDataLst>
                  <p:tags r:id="rId9"/>
                </p:custDataLst>
              </p:nvPr>
            </p:nvSpPr>
            <p:spPr>
              <a:xfrm>
                <a:off x="1038121" y="4163277"/>
                <a:ext cx="289907" cy="254000"/>
              </a:xfrm>
              <a:custGeom>
                <a:avLst/>
                <a:gdLst/>
                <a:ahLst/>
                <a:cxnLst>
                  <a:cxn ang="0">
                    <a:pos x="282683" y="138241"/>
                  </a:cxn>
                  <a:cxn ang="0">
                    <a:pos x="149769" y="192772"/>
                  </a:cxn>
                  <a:cxn ang="0">
                    <a:pos x="149769" y="192772"/>
                  </a:cxn>
                  <a:cxn ang="0">
                    <a:pos x="146398" y="196121"/>
                  </a:cxn>
                  <a:cxn ang="0">
                    <a:pos x="139656" y="192772"/>
                  </a:cxn>
                  <a:cxn ang="0">
                    <a:pos x="139656" y="192772"/>
                  </a:cxn>
                  <a:cxn ang="0">
                    <a:pos x="7224" y="138241"/>
                  </a:cxn>
                  <a:cxn ang="0">
                    <a:pos x="13966" y="114802"/>
                  </a:cxn>
                  <a:cxn ang="0">
                    <a:pos x="20708" y="114802"/>
                  </a:cxn>
                  <a:cxn ang="0">
                    <a:pos x="20708" y="114802"/>
                  </a:cxn>
                  <a:cxn ang="0">
                    <a:pos x="272570" y="114802"/>
                  </a:cxn>
                  <a:cxn ang="0">
                    <a:pos x="272570" y="114802"/>
                  </a:cxn>
                  <a:cxn ang="0">
                    <a:pos x="275941" y="114802"/>
                  </a:cxn>
                  <a:cxn ang="0">
                    <a:pos x="282683" y="138241"/>
                  </a:cxn>
                  <a:cxn ang="0">
                    <a:pos x="282683" y="80840"/>
                  </a:cxn>
                  <a:cxn ang="0">
                    <a:pos x="149769" y="134893"/>
                  </a:cxn>
                  <a:cxn ang="0">
                    <a:pos x="149769" y="134893"/>
                  </a:cxn>
                  <a:cxn ang="0">
                    <a:pos x="146398" y="134893"/>
                  </a:cxn>
                  <a:cxn ang="0">
                    <a:pos x="139656" y="134893"/>
                  </a:cxn>
                  <a:cxn ang="0">
                    <a:pos x="139656" y="134893"/>
                  </a:cxn>
                  <a:cxn ang="0">
                    <a:pos x="7224" y="80840"/>
                  </a:cxn>
                  <a:cxn ang="0">
                    <a:pos x="7224" y="57401"/>
                  </a:cxn>
                  <a:cxn ang="0">
                    <a:pos x="139656" y="3348"/>
                  </a:cxn>
                  <a:cxn ang="0">
                    <a:pos x="139656" y="3348"/>
                  </a:cxn>
                  <a:cxn ang="0">
                    <a:pos x="146398" y="0"/>
                  </a:cxn>
                  <a:cxn ang="0">
                    <a:pos x="149769" y="3348"/>
                  </a:cxn>
                  <a:cxn ang="0">
                    <a:pos x="149769" y="3348"/>
                  </a:cxn>
                  <a:cxn ang="0">
                    <a:pos x="282683" y="57401"/>
                  </a:cxn>
                  <a:cxn ang="0">
                    <a:pos x="282683" y="80840"/>
                  </a:cxn>
                  <a:cxn ang="0">
                    <a:pos x="13966" y="172203"/>
                  </a:cxn>
                  <a:cxn ang="0">
                    <a:pos x="20708" y="172203"/>
                  </a:cxn>
                  <a:cxn ang="0">
                    <a:pos x="20708" y="172203"/>
                  </a:cxn>
                  <a:cxn ang="0">
                    <a:pos x="272570" y="172203"/>
                  </a:cxn>
                  <a:cxn ang="0">
                    <a:pos x="272570" y="172203"/>
                  </a:cxn>
                  <a:cxn ang="0">
                    <a:pos x="275941" y="172203"/>
                  </a:cxn>
                  <a:cxn ang="0">
                    <a:pos x="282683" y="199469"/>
                  </a:cxn>
                  <a:cxn ang="0">
                    <a:pos x="149769" y="253522"/>
                  </a:cxn>
                  <a:cxn ang="0">
                    <a:pos x="149769" y="253522"/>
                  </a:cxn>
                  <a:cxn ang="0">
                    <a:pos x="146398" y="253522"/>
                  </a:cxn>
                  <a:cxn ang="0">
                    <a:pos x="139656" y="253522"/>
                  </a:cxn>
                  <a:cxn ang="0">
                    <a:pos x="139656" y="253522"/>
                  </a:cxn>
                  <a:cxn ang="0">
                    <a:pos x="7224" y="199469"/>
                  </a:cxn>
                  <a:cxn ang="0">
                    <a:pos x="13966" y="172203"/>
                  </a:cxn>
                </a:cxnLst>
                <a:pathLst>
                  <a:path w="602" h="531">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bg1"/>
              </a:solidFill>
              <a:ln w="9525">
                <a:noFill/>
              </a:ln>
            </p:spPr>
            <p:txBody>
              <a:bodyPr/>
              <a:p>
                <a:endParaRPr lang="zh-CN" altLang="en-US"/>
              </a:p>
            </p:txBody>
          </p:sp>
        </p:grpSp>
      </p:grpSp>
      <p:grpSp>
        <p:nvGrpSpPr>
          <p:cNvPr id="31757" name="组合 6"/>
          <p:cNvGrpSpPr/>
          <p:nvPr/>
        </p:nvGrpSpPr>
        <p:grpSpPr>
          <a:xfrm>
            <a:off x="34925" y="53975"/>
            <a:ext cx="793750" cy="646113"/>
            <a:chOff x="55" y="84"/>
            <a:chExt cx="1251" cy="1018"/>
          </a:xfrm>
        </p:grpSpPr>
        <p:sp>
          <p:nvSpPr>
            <p:cNvPr id="54" name="KSO_Shape"/>
            <p:cNvSpPr/>
            <p:nvPr>
              <p:custDataLst>
                <p:tags r:id="rId10"/>
              </p:custDataLst>
            </p:nvPr>
          </p:nvSpPr>
          <p:spPr>
            <a:xfrm rot="7226800">
              <a:off x="1166" y="836"/>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55" name="KSO_Shape"/>
            <p:cNvSpPr/>
            <p:nvPr>
              <p:custDataLst>
                <p:tags r:id="rId11"/>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1760" name="文本框 66"/>
            <p:cNvSpPr txBox="1"/>
            <p:nvPr>
              <p:custDataLst>
                <p:tags r:id="rId12"/>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09</a:t>
              </a:r>
              <a:endParaRPr lang="en-US" altLang="zh-CN" sz="3600" dirty="0">
                <a:solidFill>
                  <a:srgbClr val="595959"/>
                </a:solidFill>
                <a:latin typeface="黑体" pitchFamily="49" charset="-122"/>
                <a:ea typeface="黑体" pitchFamily="49" charset="-122"/>
              </a:endParaRPr>
            </a:p>
          </p:txBody>
        </p:sp>
      </p:grpSp>
      <p:sp>
        <p:nvSpPr>
          <p:cNvPr id="31761" name="文本框 1"/>
          <p:cNvSpPr txBox="1"/>
          <p:nvPr>
            <p:custDataLst>
              <p:tags r:id="rId13"/>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单击此处添加标题</a:t>
            </a:r>
            <a:endParaRPr lang="en-US" altLang="zh-CN" sz="3200" b="1" dirty="0">
              <a:solidFill>
                <a:srgbClr val="595959"/>
              </a:solidFill>
              <a:latin typeface="黑体" pitchFamily="49" charset="-122"/>
              <a:ea typeface="黑体" pitchFamily="49" charset="-122"/>
            </a:endParaRPr>
          </a:p>
        </p:txBody>
      </p:sp>
      <p:sp>
        <p:nvSpPr>
          <p:cNvPr id="31762" name="文本框 14"/>
          <p:cNvSpPr txBox="1"/>
          <p:nvPr>
            <p:custDataLst>
              <p:tags r:id="rId14"/>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单击此处添加副标题，简明扼要的阐述您的观点</a:t>
            </a:r>
            <a:endParaRPr lang="en-US" altLang="zh-CN" sz="2000" dirty="0">
              <a:solidFill>
                <a:srgbClr val="808080"/>
              </a:solidFill>
              <a:latin typeface="黑体" pitchFamily="49" charset="-122"/>
              <a:ea typeface="黑体" pitchFamily="49" charset="-122"/>
            </a:endParaRPr>
          </a:p>
        </p:txBody>
      </p:sp>
    </p:spTree>
    <p:custDataLst>
      <p:tags r:id="rId1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447925" y="2592388"/>
            <a:ext cx="7296150" cy="1443038"/>
          </a:xfrm>
        </p:spPr>
        <p:txBody>
          <a:bodyPr vert="horz" wrap="square" lIns="91440" tIns="45720" rIns="91440" bIns="45720" numCol="1" anchor="ctr" anchorCtr="0" compatLnSpc="1">
            <a:normAutofit fontScale="90000"/>
          </a:bodyPr>
          <a:lstStyle/>
          <a:p>
            <a:pPr marL="0" marR="0" lvl="0" indent="0" algn="ctr" defTabSz="914400" rtl="0" eaLnBrk="1" fontAlgn="auto" latinLnBrk="0" hangingPunct="1">
              <a:lnSpc>
                <a:spcPct val="120000"/>
              </a:lnSpc>
              <a:spcBef>
                <a:spcPct val="0"/>
              </a:spcBef>
              <a:spcAft>
                <a:spcPct val="0"/>
              </a:spcAft>
              <a:buClrTx/>
              <a:buSzTx/>
              <a:buFontTx/>
              <a:buNone/>
              <a:defRPr/>
            </a:pPr>
            <a:r>
              <a:rPr kumimoji="0" lang="en-US" altLang="zh-CN" sz="8000" b="1" i="0" u="none" strike="noStrike" kern="1200" cap="none" spc="0" normalizeH="0" baseline="0" noProof="1">
                <a:ln>
                  <a:noFill/>
                </a:ln>
                <a:solidFill>
                  <a:schemeClr val="accent5"/>
                </a:solidFill>
                <a:effectLst/>
                <a:uLnTx/>
                <a:uFillTx/>
                <a:latin typeface="黑体" pitchFamily="49" charset="-122"/>
                <a:ea typeface="黑体" pitchFamily="49" charset="-122"/>
                <a:cs typeface="+mj-cs"/>
              </a:rPr>
              <a:t>THANK YOU</a:t>
            </a:r>
            <a:endParaRPr kumimoji="0" lang="en-US" altLang="zh-CN" sz="8000" b="1" i="0" u="none" strike="noStrike" kern="1200" cap="none" spc="0" normalizeH="0" baseline="0" noProof="1">
              <a:ln>
                <a:noFill/>
              </a:ln>
              <a:solidFill>
                <a:schemeClr val="accent5"/>
              </a:solidFill>
              <a:effectLst/>
              <a:uLnTx/>
              <a:uFillTx/>
              <a:latin typeface="黑体" pitchFamily="49" charset="-122"/>
              <a:ea typeface="黑体" pitchFamily="49" charset="-122"/>
              <a:cs typeface="+mj-cs"/>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5475605" y="512128"/>
            <a:ext cx="4841875" cy="803275"/>
          </a:xfrm>
          <a:prstGeom prst="rect">
            <a:avLst/>
          </a:prstGeom>
          <a:noFill/>
          <a:ln w="9525">
            <a:noFill/>
          </a:ln>
        </p:spPr>
        <p:txBody>
          <a:bodyPr lIns="90000" tIns="46800" rIns="90000" bIns="46800" anchor="ctr" anchorCtr="0"/>
          <a:p>
            <a:pPr>
              <a:lnSpc>
                <a:spcPts val="1800"/>
              </a:lnSpc>
            </a:pPr>
            <a:r>
              <a:rPr lang="zh-CN" altLang="en-US" sz="1400" dirty="0">
                <a:solidFill>
                  <a:srgbClr val="808080"/>
                </a:solidFill>
                <a:latin typeface="黑体" pitchFamily="49" charset="-122"/>
                <a:ea typeface="黑体" pitchFamily="49" charset="-122"/>
              </a:rPr>
              <a:t>代码作用：</a:t>
            </a:r>
            <a:endParaRPr lang="zh-CN" altLang="en-US" sz="1400" dirty="0">
              <a:solidFill>
                <a:srgbClr val="808080"/>
              </a:solidFill>
              <a:latin typeface="黑体" pitchFamily="49" charset="-122"/>
              <a:ea typeface="黑体" pitchFamily="49" charset="-122"/>
            </a:endParaRPr>
          </a:p>
          <a:p>
            <a:pPr>
              <a:lnSpc>
                <a:spcPts val="1800"/>
              </a:lnSpc>
            </a:pPr>
            <a:r>
              <a:rPr lang="zh-CN" altLang="en-US" sz="1400" dirty="0">
                <a:solidFill>
                  <a:srgbClr val="808080"/>
                </a:solidFill>
                <a:latin typeface="黑体" pitchFamily="49" charset="-122"/>
                <a:ea typeface="黑体" pitchFamily="49" charset="-122"/>
              </a:rPr>
              <a:t>界面设计，声明了需要的各个控件，</a:t>
            </a:r>
            <a:endParaRPr lang="zh-CN" altLang="en-US" sz="1400" dirty="0">
              <a:solidFill>
                <a:srgbClr val="808080"/>
              </a:solidFill>
              <a:latin typeface="黑体" pitchFamily="49" charset="-122"/>
              <a:ea typeface="黑体" pitchFamily="49" charset="-122"/>
            </a:endParaRPr>
          </a:p>
          <a:p>
            <a:pPr>
              <a:lnSpc>
                <a:spcPts val="1800"/>
              </a:lnSpc>
            </a:pPr>
            <a:r>
              <a:rPr lang="zh-CN" altLang="en-US" sz="1400" dirty="0">
                <a:solidFill>
                  <a:srgbClr val="808080"/>
                </a:solidFill>
                <a:latin typeface="黑体" pitchFamily="49" charset="-122"/>
                <a:ea typeface="黑体" pitchFamily="49" charset="-122"/>
              </a:rPr>
              <a:t>实现了服务器端的对话框的显示与控制。</a:t>
            </a:r>
            <a:endParaRPr lang="zh-CN" altLang="en-US" sz="1400" dirty="0">
              <a:solidFill>
                <a:srgbClr val="808080"/>
              </a:solidFill>
              <a:latin typeface="黑体" pitchFamily="49" charset="-122"/>
              <a:ea typeface="黑体"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6" y="836"/>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09</a:t>
              </a:r>
              <a:endParaRPr lang="en-US" altLang="zh-CN" sz="3600" dirty="0">
                <a:solidFill>
                  <a:srgbClr val="595959"/>
                </a:solidFill>
                <a:latin typeface="黑体" pitchFamily="49" charset="-122"/>
                <a:ea typeface="黑体"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TCP</a:t>
            </a:r>
            <a:r>
              <a:rPr lang="zh-CN" altLang="en-US" sz="3200" b="1" dirty="0">
                <a:solidFill>
                  <a:srgbClr val="595959"/>
                </a:solidFill>
                <a:latin typeface="黑体" pitchFamily="49" charset="-122"/>
                <a:ea typeface="黑体" pitchFamily="49" charset="-122"/>
              </a:rPr>
              <a:t>服务器</a:t>
            </a:r>
            <a:endParaRPr lang="zh-CN" altLang="en-US" sz="3200" b="1" dirty="0">
              <a:solidFill>
                <a:srgbClr val="595959"/>
              </a:solidFill>
              <a:latin typeface="黑体" pitchFamily="49" charset="-122"/>
              <a:ea typeface="黑体" pitchFamily="49" charset="-122"/>
            </a:endParaRPr>
          </a:p>
        </p:txBody>
      </p:sp>
      <p:sp>
        <p:nvSpPr>
          <p:cNvPr id="31762" name="文本框 14"/>
          <p:cNvSpPr txBox="1"/>
          <p:nvPr>
            <p:custDataLst>
              <p:tags r:id="rId6"/>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tcpserver.h</a:t>
            </a:r>
            <a:endParaRPr lang="en-US" altLang="zh-CN" sz="2000" dirty="0">
              <a:solidFill>
                <a:srgbClr val="808080"/>
              </a:solidFill>
              <a:latin typeface="黑体" pitchFamily="49" charset="-122"/>
              <a:ea typeface="黑体" pitchFamily="49" charset="-122"/>
            </a:endParaRPr>
          </a:p>
        </p:txBody>
      </p:sp>
      <p:pic>
        <p:nvPicPr>
          <p:cNvPr id="2" name="图片 1"/>
          <p:cNvPicPr>
            <a:picLocks noChangeAspect="1"/>
          </p:cNvPicPr>
          <p:nvPr/>
        </p:nvPicPr>
        <p:blipFill>
          <a:blip r:embed="rId7"/>
          <a:stretch>
            <a:fillRect/>
          </a:stretch>
        </p:blipFill>
        <p:spPr>
          <a:xfrm>
            <a:off x="841375" y="1231900"/>
            <a:ext cx="4085590" cy="5583555"/>
          </a:xfrm>
          <a:prstGeom prst="rect">
            <a:avLst/>
          </a:prstGeom>
        </p:spPr>
      </p:pic>
      <p:pic>
        <p:nvPicPr>
          <p:cNvPr id="5" name="内容占位符 4"/>
          <p:cNvPicPr>
            <a:picLocks noChangeAspect="1"/>
          </p:cNvPicPr>
          <p:nvPr>
            <p:ph idx="1"/>
          </p:nvPr>
        </p:nvPicPr>
        <p:blipFill>
          <a:blip r:embed="rId8"/>
          <a:stretch>
            <a:fillRect/>
          </a:stretch>
        </p:blipFill>
        <p:spPr>
          <a:xfrm>
            <a:off x="5475605" y="1600200"/>
            <a:ext cx="5258435" cy="4351655"/>
          </a:xfrm>
          <a:prstGeom prst="rect">
            <a:avLst/>
          </a:prstGeom>
        </p:spPr>
      </p:pic>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Box 86"/>
          <p:cNvSpPr txBox="1"/>
          <p:nvPr>
            <p:custDataLst>
              <p:tags r:id="rId1"/>
            </p:custDataLst>
          </p:nvPr>
        </p:nvSpPr>
        <p:spPr>
          <a:xfrm>
            <a:off x="5475605" y="512128"/>
            <a:ext cx="4841875" cy="803275"/>
          </a:xfrm>
          <a:prstGeom prst="rect">
            <a:avLst/>
          </a:prstGeom>
          <a:noFill/>
          <a:ln w="9525">
            <a:noFill/>
          </a:ln>
        </p:spPr>
        <p:txBody>
          <a:bodyPr lIns="90000" tIns="46800" rIns="90000" bIns="46800" anchor="ctr" anchorCtr="0"/>
          <a:p>
            <a:pPr>
              <a:lnSpc>
                <a:spcPts val="1800"/>
              </a:lnSpc>
            </a:pPr>
            <a:r>
              <a:rPr lang="zh-CN" altLang="en-US" sz="1400" dirty="0">
                <a:solidFill>
                  <a:srgbClr val="808080"/>
                </a:solidFill>
                <a:latin typeface="黑体" pitchFamily="49" charset="-122"/>
                <a:ea typeface="黑体" pitchFamily="49" charset="-122"/>
              </a:rPr>
              <a:t>代码作用：</a:t>
            </a:r>
            <a:endParaRPr lang="zh-CN" altLang="en-US" sz="1400" dirty="0">
              <a:solidFill>
                <a:srgbClr val="808080"/>
              </a:solidFill>
              <a:latin typeface="黑体" pitchFamily="49" charset="-122"/>
              <a:ea typeface="黑体" pitchFamily="49" charset="-122"/>
            </a:endParaRPr>
          </a:p>
          <a:p>
            <a:pPr>
              <a:lnSpc>
                <a:spcPts val="1800"/>
              </a:lnSpc>
            </a:pPr>
            <a:r>
              <a:rPr lang="zh-CN" altLang="en-US" sz="1400" dirty="0">
                <a:solidFill>
                  <a:srgbClr val="808080"/>
                </a:solidFill>
                <a:latin typeface="黑体" pitchFamily="49" charset="-122"/>
                <a:ea typeface="黑体" pitchFamily="49" charset="-122"/>
              </a:rPr>
              <a:t>界面设计，声明了需要的各个控件，</a:t>
            </a:r>
            <a:endParaRPr lang="zh-CN" altLang="en-US" sz="1400" dirty="0">
              <a:solidFill>
                <a:srgbClr val="808080"/>
              </a:solidFill>
              <a:latin typeface="黑体" pitchFamily="49" charset="-122"/>
              <a:ea typeface="黑体" pitchFamily="49" charset="-122"/>
            </a:endParaRPr>
          </a:p>
          <a:p>
            <a:pPr>
              <a:lnSpc>
                <a:spcPts val="1800"/>
              </a:lnSpc>
            </a:pPr>
            <a:r>
              <a:rPr lang="zh-CN" altLang="en-US" sz="1400" dirty="0">
                <a:solidFill>
                  <a:srgbClr val="808080"/>
                </a:solidFill>
                <a:latin typeface="黑体" pitchFamily="49" charset="-122"/>
                <a:ea typeface="黑体" pitchFamily="49" charset="-122"/>
              </a:rPr>
              <a:t>实现了客户端的对话框的显示与控制。</a:t>
            </a:r>
            <a:endParaRPr lang="zh-CN" altLang="en-US" sz="1400" dirty="0">
              <a:solidFill>
                <a:srgbClr val="808080"/>
              </a:solidFill>
              <a:latin typeface="黑体" pitchFamily="49" charset="-122"/>
              <a:ea typeface="黑体" pitchFamily="49" charset="-122"/>
            </a:endParaRPr>
          </a:p>
        </p:txBody>
      </p:sp>
      <p:grpSp>
        <p:nvGrpSpPr>
          <p:cNvPr id="31757" name="组合 6"/>
          <p:cNvGrpSpPr/>
          <p:nvPr/>
        </p:nvGrpSpPr>
        <p:grpSpPr>
          <a:xfrm>
            <a:off x="34925" y="53975"/>
            <a:ext cx="793750" cy="646113"/>
            <a:chOff x="55" y="84"/>
            <a:chExt cx="1251" cy="1018"/>
          </a:xfrm>
        </p:grpSpPr>
        <p:sp>
          <p:nvSpPr>
            <p:cNvPr id="54" name="KSO_Shape"/>
            <p:cNvSpPr/>
            <p:nvPr>
              <p:custDataLst>
                <p:tags r:id="rId2"/>
              </p:custDataLst>
            </p:nvPr>
          </p:nvSpPr>
          <p:spPr>
            <a:xfrm rot="7226800">
              <a:off x="1166" y="836"/>
              <a:ext cx="140"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55" name="KSO_Shape"/>
            <p:cNvSpPr/>
            <p:nvPr>
              <p:custDataLst>
                <p:tags r:id="rId3"/>
              </p:custDataLst>
            </p:nvPr>
          </p:nvSpPr>
          <p:spPr>
            <a:xfrm rot="8126800">
              <a:off x="1063" y="977"/>
              <a:ext cx="143" cy="1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1">
                <a:ln>
                  <a:noFill/>
                </a:ln>
                <a:solidFill>
                  <a:srgbClr val="FFFFFF"/>
                </a:solidFill>
                <a:effectLst/>
                <a:uLnTx/>
                <a:uFillTx/>
                <a:latin typeface="黑体" pitchFamily="49" charset="-122"/>
                <a:ea typeface="黑体" pitchFamily="49" charset="-122"/>
                <a:cs typeface="Arial" panose="020B0604020202020204" pitchFamily="34" charset="0"/>
              </a:endParaRPr>
            </a:p>
          </p:txBody>
        </p:sp>
        <p:sp>
          <p:nvSpPr>
            <p:cNvPr id="31760" name="文本框 66"/>
            <p:cNvSpPr txBox="1"/>
            <p:nvPr>
              <p:custDataLst>
                <p:tags r:id="rId4"/>
              </p:custDataLst>
            </p:nvPr>
          </p:nvSpPr>
          <p:spPr>
            <a:xfrm>
              <a:off x="55" y="84"/>
              <a:ext cx="1248" cy="1018"/>
            </a:xfrm>
            <a:prstGeom prst="rect">
              <a:avLst/>
            </a:prstGeom>
            <a:noFill/>
            <a:ln w="9525">
              <a:noFill/>
            </a:ln>
          </p:spPr>
          <p:txBody>
            <a:bodyPr lIns="90000" tIns="46800" rIns="90000" bIns="46800" anchor="t" anchorCtr="0"/>
            <a:p>
              <a:pPr algn="ctr"/>
              <a:r>
                <a:rPr lang="en-US" altLang="zh-CN" sz="3600" dirty="0">
                  <a:solidFill>
                    <a:srgbClr val="595959"/>
                  </a:solidFill>
                  <a:latin typeface="黑体" pitchFamily="49" charset="-122"/>
                  <a:ea typeface="黑体" pitchFamily="49" charset="-122"/>
                </a:rPr>
                <a:t>09</a:t>
              </a:r>
              <a:endParaRPr lang="en-US" altLang="zh-CN" sz="3600" dirty="0">
                <a:solidFill>
                  <a:srgbClr val="595959"/>
                </a:solidFill>
                <a:latin typeface="黑体" pitchFamily="49" charset="-122"/>
                <a:ea typeface="黑体" pitchFamily="49" charset="-122"/>
              </a:endParaRPr>
            </a:p>
          </p:txBody>
        </p:sp>
      </p:grpSp>
      <p:sp>
        <p:nvSpPr>
          <p:cNvPr id="31761" name="文本框 1"/>
          <p:cNvSpPr txBox="1"/>
          <p:nvPr>
            <p:custDataLst>
              <p:tags r:id="rId5"/>
            </p:custDataLst>
          </p:nvPr>
        </p:nvSpPr>
        <p:spPr>
          <a:xfrm>
            <a:off x="1271588" y="377825"/>
            <a:ext cx="5653087" cy="479425"/>
          </a:xfrm>
          <a:prstGeom prst="rect">
            <a:avLst/>
          </a:prstGeom>
          <a:noFill/>
          <a:ln w="9525">
            <a:noFill/>
          </a:ln>
        </p:spPr>
        <p:txBody>
          <a:bodyPr lIns="90000" tIns="46800" rIns="90000" bIns="46800" anchor="b" anchorCtr="0"/>
          <a:p>
            <a:pPr>
              <a:lnSpc>
                <a:spcPct val="90000"/>
              </a:lnSpc>
            </a:pPr>
            <a:r>
              <a:rPr lang="en-US" altLang="zh-CN" sz="3200" b="1" dirty="0">
                <a:solidFill>
                  <a:srgbClr val="595959"/>
                </a:solidFill>
                <a:latin typeface="黑体" pitchFamily="49" charset="-122"/>
                <a:ea typeface="黑体" pitchFamily="49" charset="-122"/>
              </a:rPr>
              <a:t>TCP</a:t>
            </a:r>
            <a:r>
              <a:rPr lang="zh-CN" altLang="en-US" sz="3200" b="1" dirty="0">
                <a:solidFill>
                  <a:srgbClr val="595959"/>
                </a:solidFill>
                <a:latin typeface="黑体" pitchFamily="49" charset="-122"/>
                <a:ea typeface="黑体" pitchFamily="49" charset="-122"/>
              </a:rPr>
              <a:t>客户端</a:t>
            </a:r>
            <a:endParaRPr lang="zh-CN" altLang="en-US" sz="3200" b="1" dirty="0">
              <a:solidFill>
                <a:srgbClr val="595959"/>
              </a:solidFill>
              <a:latin typeface="黑体" pitchFamily="49" charset="-122"/>
              <a:ea typeface="黑体" pitchFamily="49" charset="-122"/>
            </a:endParaRPr>
          </a:p>
        </p:txBody>
      </p:sp>
      <p:sp>
        <p:nvSpPr>
          <p:cNvPr id="31762" name="文本框 14"/>
          <p:cNvSpPr txBox="1"/>
          <p:nvPr>
            <p:custDataLst>
              <p:tags r:id="rId6"/>
            </p:custDataLst>
          </p:nvPr>
        </p:nvSpPr>
        <p:spPr>
          <a:xfrm>
            <a:off x="1295400" y="882650"/>
            <a:ext cx="5629275" cy="349250"/>
          </a:xfrm>
          <a:prstGeom prst="rect">
            <a:avLst/>
          </a:prstGeom>
          <a:noFill/>
          <a:ln w="9525">
            <a:noFill/>
          </a:ln>
        </p:spPr>
        <p:txBody>
          <a:bodyPr lIns="90000" tIns="46800" rIns="90000" bIns="46800" anchor="t" anchorCtr="0"/>
          <a:p>
            <a:pPr>
              <a:lnSpc>
                <a:spcPct val="90000"/>
              </a:lnSpc>
            </a:pPr>
            <a:r>
              <a:rPr lang="en-US" altLang="zh-CN" sz="2000" dirty="0">
                <a:solidFill>
                  <a:srgbClr val="808080"/>
                </a:solidFill>
                <a:latin typeface="黑体" pitchFamily="49" charset="-122"/>
                <a:ea typeface="黑体" pitchFamily="49" charset="-122"/>
              </a:rPr>
              <a:t>tcpclient.h</a:t>
            </a:r>
            <a:endParaRPr lang="en-US" altLang="zh-CN" sz="2000" dirty="0">
              <a:solidFill>
                <a:srgbClr val="808080"/>
              </a:solidFill>
              <a:latin typeface="黑体" pitchFamily="49" charset="-122"/>
              <a:ea typeface="黑体" pitchFamily="49" charset="-122"/>
            </a:endParaRPr>
          </a:p>
        </p:txBody>
      </p:sp>
      <p:pic>
        <p:nvPicPr>
          <p:cNvPr id="3" name="图片 2"/>
          <p:cNvPicPr>
            <a:picLocks noChangeAspect="1"/>
          </p:cNvPicPr>
          <p:nvPr/>
        </p:nvPicPr>
        <p:blipFill>
          <a:blip r:embed="rId7"/>
          <a:stretch>
            <a:fillRect/>
          </a:stretch>
        </p:blipFill>
        <p:spPr>
          <a:xfrm>
            <a:off x="5982335" y="1323340"/>
            <a:ext cx="3828415" cy="5467350"/>
          </a:xfrm>
          <a:prstGeom prst="rect">
            <a:avLst/>
          </a:prstGeom>
        </p:spPr>
      </p:pic>
      <p:pic>
        <p:nvPicPr>
          <p:cNvPr id="4" name="图片 3"/>
          <p:cNvPicPr>
            <a:picLocks noChangeAspect="1"/>
          </p:cNvPicPr>
          <p:nvPr/>
        </p:nvPicPr>
        <p:blipFill>
          <a:blip r:embed="rId8"/>
          <a:stretch>
            <a:fillRect/>
          </a:stretch>
        </p:blipFill>
        <p:spPr>
          <a:xfrm>
            <a:off x="841375" y="1365885"/>
            <a:ext cx="3912870" cy="5382260"/>
          </a:xfrm>
          <a:prstGeom prst="rect">
            <a:avLst/>
          </a:prstGeom>
        </p:spPr>
      </p:pic>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QListWidget</a:t>
            </a:r>
            <a:endParaRPr lang="en-US" altLang="zh-CN"/>
          </a:p>
        </p:txBody>
      </p:sp>
      <p:sp>
        <p:nvSpPr>
          <p:cNvPr id="3" name="内容占位符 2"/>
          <p:cNvSpPr>
            <a:spLocks noGrp="1"/>
          </p:cNvSpPr>
          <p:nvPr>
            <p:ph idx="1"/>
          </p:nvPr>
        </p:nvSpPr>
        <p:spPr/>
        <p:txBody>
          <a:bodyPr>
            <a:normAutofit/>
          </a:bodyPr>
          <a:p>
            <a:pPr marL="0" indent="0">
              <a:buNone/>
            </a:pPr>
            <a:r>
              <a:rPr lang="zh-CN" altLang="en-US" sz="1800"/>
              <a:t>一般列表框控件中的列表项有两种加载方式：</a:t>
            </a:r>
            <a:endParaRPr lang="zh-CN" altLang="en-US" sz="1800"/>
          </a:p>
          <a:p>
            <a:pPr marL="0" indent="0">
              <a:buNone/>
            </a:pPr>
            <a:r>
              <a:rPr lang="en-US" altLang="zh-CN" sz="1800"/>
              <a:t>	</a:t>
            </a:r>
            <a:r>
              <a:rPr lang="zh-CN" altLang="en-US" sz="1800"/>
              <a:t>一种是由用户手动添加的列表项，比如音乐播放器中加载音乐文件的文件列表，每一个音乐文件都是一个列表项。对于这种列表项，用户可以进行增加、删除、单击  以及双击等操作。</a:t>
            </a:r>
            <a:endParaRPr lang="zh-CN" altLang="en-US" sz="1800"/>
          </a:p>
          <a:p>
            <a:pPr marL="0" indent="0">
              <a:buNone/>
            </a:pPr>
            <a:r>
              <a:rPr lang="en-US" altLang="zh-CN" sz="1800"/>
              <a:t>	</a:t>
            </a:r>
            <a:r>
              <a:rPr lang="zh-CN" altLang="en-US" sz="1800"/>
              <a:t>一种是由程序员事先编写好，写在程序中供用户选择的列表项，比如餐厅的电子菜单，每一道菜对应一个列表项。对于这种列表项，用户可以进行单机和双击操作(增加和删除操作也是可以进行的，但是一般的点菜系统会屏蔽掉这种功能)。</a:t>
            </a:r>
            <a:endParaRPr lang="zh-CN" altLang="en-US" sz="1800"/>
          </a:p>
          <a:p>
            <a:pPr marL="0" indent="0">
              <a:buNone/>
            </a:pPr>
            <a:r>
              <a:rPr lang="zh-CN" altLang="en-US" sz="1800"/>
              <a:t>在聊天室的设计中使用第二中列表项实现用户聊天界面和聊天记录的显示</a:t>
            </a:r>
            <a:endParaRPr lang="zh-CN" altLang="en-US" sz="1800"/>
          </a:p>
        </p:txBody>
      </p:sp>
      <p:sp>
        <p:nvSpPr>
          <p:cNvPr id="4" name="文本占位符 3"/>
          <p:cNvSpPr>
            <a:spLocks noGrp="1"/>
          </p:cNvSpPr>
          <p:nvPr>
            <p:ph type="body" sz="quarter" idx="13"/>
          </p:nvPr>
        </p:nvSpPr>
        <p:spPr/>
        <p:txBody>
          <a:bodyPr/>
          <a:p>
            <a:r>
              <a:rPr lang="zh-CN" altLang="en-US"/>
              <a:t>类列表框控件</a:t>
            </a:r>
            <a:r>
              <a:rPr lang="en-US" altLang="zh-CN"/>
              <a:t>——</a:t>
            </a:r>
            <a:r>
              <a:rPr lang="zh-CN" altLang="en-US"/>
              <a:t>用于加载并显示多个列表项</a:t>
            </a:r>
            <a:endParaRPr lang="zh-CN" altLang="en-US"/>
          </a:p>
        </p:txBody>
      </p:sp>
      <p:pic>
        <p:nvPicPr>
          <p:cNvPr id="5" name="图片 4"/>
          <p:cNvPicPr>
            <a:picLocks noChangeAspect="1"/>
          </p:cNvPicPr>
          <p:nvPr/>
        </p:nvPicPr>
        <p:blipFill>
          <a:blip r:embed="rId1"/>
          <a:stretch>
            <a:fillRect/>
          </a:stretch>
        </p:blipFill>
        <p:spPr>
          <a:xfrm>
            <a:off x="1268730" y="4484370"/>
            <a:ext cx="7534275" cy="2219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QGridLayout</a:t>
            </a:r>
            <a:endParaRPr lang="en-US" altLang="zh-CN"/>
          </a:p>
        </p:txBody>
      </p:sp>
      <p:sp>
        <p:nvSpPr>
          <p:cNvPr id="4" name="文本占位符 3"/>
          <p:cNvSpPr>
            <a:spLocks noGrp="1"/>
          </p:cNvSpPr>
          <p:nvPr>
            <p:ph type="body" sz="quarter" idx="13"/>
          </p:nvPr>
        </p:nvSpPr>
        <p:spPr/>
        <p:txBody>
          <a:bodyPr/>
          <a:p>
            <a:r>
              <a:rPr lang="zh-CN" altLang="en-US"/>
              <a:t>以网格的方式管理界面组件</a:t>
            </a:r>
            <a:endParaRPr lang="zh-CN" altLang="en-US"/>
          </a:p>
        </p:txBody>
      </p:sp>
      <p:pic>
        <p:nvPicPr>
          <p:cNvPr id="5" name="内容占位符 4"/>
          <p:cNvPicPr>
            <a:picLocks noChangeAspect="1"/>
          </p:cNvPicPr>
          <p:nvPr>
            <p:ph idx="1"/>
          </p:nvPr>
        </p:nvPicPr>
        <p:blipFill>
          <a:blip r:embed="rId1"/>
          <a:stretch>
            <a:fillRect/>
          </a:stretch>
        </p:blipFill>
        <p:spPr>
          <a:xfrm>
            <a:off x="1038860" y="1600835"/>
            <a:ext cx="5024120" cy="4841875"/>
          </a:xfrm>
          <a:prstGeom prst="rect">
            <a:avLst/>
          </a:prstGeom>
        </p:spPr>
      </p:pic>
      <p:sp>
        <p:nvSpPr>
          <p:cNvPr id="6" name="内容占位符 2"/>
          <p:cNvSpPr>
            <a:spLocks noGrp="1"/>
          </p:cNvSpPr>
          <p:nvPr/>
        </p:nvSpPr>
        <p:spPr>
          <a:xfrm>
            <a:off x="6245225" y="1600835"/>
            <a:ext cx="5119370" cy="4625975"/>
          </a:xfrm>
          <a:prstGeom prst="rect">
            <a:avLst/>
          </a:prstGeom>
          <a:noFill/>
          <a:ln w="9525">
            <a:noFill/>
          </a:ln>
        </p:spPr>
        <p:txBody>
          <a:bodyPr anchor="t" anchorCtr="0">
            <a:normAutofit/>
          </a:bodyPr>
          <a:lstStyle>
            <a:lvl1pPr marL="228600" indent="-228600" algn="l" rtl="0" fontAlgn="base">
              <a:lnSpc>
                <a:spcPct val="120000"/>
              </a:lnSpc>
              <a:spcBef>
                <a:spcPts val="1000"/>
              </a:spcBef>
              <a:spcAft>
                <a:spcPct val="0"/>
              </a:spcAft>
              <a:buFont typeface="Arial" panose="020B0604020202020204" pitchFamily="34" charset="0"/>
              <a:buChar char="•"/>
              <a:defRPr sz="2400" kern="1200">
                <a:solidFill>
                  <a:schemeClr val="tx1">
                    <a:lumMod val="50000"/>
                    <a:lumOff val="50000"/>
                  </a:schemeClr>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lumMod val="50000"/>
                    <a:lumOff val="50000"/>
                  </a:schemeClr>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lumMod val="50000"/>
                    <a:lumOff val="50000"/>
                  </a:schemeClr>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lumMod val="50000"/>
                    <a:lumOff val="50000"/>
                  </a:schemeClr>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lumMod val="50000"/>
                    <a:lumOff val="50000"/>
                  </a:schemeClr>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a:t>具体实现：将整个界面划分为大小不等的</a:t>
            </a:r>
            <a:r>
              <a:rPr lang="en-US" altLang="zh-CN" sz="1800"/>
              <a:t>2*2</a:t>
            </a:r>
            <a:r>
              <a:rPr lang="zh-CN" altLang="en-US" sz="1800"/>
              <a:t>网格，每个网格可实现不同的功能</a:t>
            </a:r>
            <a:endParaRPr lang="zh-CN" altLang="en-US" sz="1800"/>
          </a:p>
          <a:p>
            <a:pPr marL="0" indent="0">
              <a:buNone/>
            </a:pPr>
            <a:r>
              <a:rPr lang="en-US" altLang="zh-CN" sz="1800"/>
              <a:t>(0,0)</a:t>
            </a:r>
            <a:r>
              <a:rPr lang="zh-CN" altLang="en-US" sz="1800"/>
              <a:t>网格：聊天界面，聊天记录显示</a:t>
            </a:r>
            <a:endParaRPr lang="zh-CN" altLang="en-US" sz="1800"/>
          </a:p>
          <a:p>
            <a:pPr marL="0" indent="0">
              <a:buNone/>
            </a:pPr>
            <a:r>
              <a:rPr lang="en-US" altLang="zh-CN" sz="1800"/>
              <a:t>(0,1)</a:t>
            </a:r>
            <a:r>
              <a:rPr lang="zh-CN" altLang="en-US" sz="1800"/>
              <a:t>网格：端口输入提示</a:t>
            </a:r>
            <a:r>
              <a:rPr lang="en-US" altLang="zh-CN" sz="1800"/>
              <a:t>(</a:t>
            </a:r>
            <a:r>
              <a:rPr lang="zh-CN" altLang="en-US" sz="1800"/>
              <a:t>标签文本</a:t>
            </a:r>
            <a:r>
              <a:rPr lang="en-US" altLang="zh-CN" sz="1800"/>
              <a:t>)</a:t>
            </a:r>
            <a:r>
              <a:rPr lang="zh-CN" altLang="en-US" sz="1800"/>
              <a:t>，使用</a:t>
            </a:r>
            <a:r>
              <a:rPr lang="en-US" altLang="zh-CN" sz="1800"/>
              <a:t>QLabel</a:t>
            </a:r>
            <a:r>
              <a:rPr lang="zh-CN" altLang="en-US" sz="1800"/>
              <a:t>显示一个标签文本，或者显示图片</a:t>
            </a:r>
            <a:r>
              <a:rPr lang="en-US" altLang="zh-CN" sz="1800"/>
              <a:t>(QPixmap)</a:t>
            </a:r>
            <a:r>
              <a:rPr lang="zh-CN" altLang="en-US" sz="1800"/>
              <a:t>、动画。</a:t>
            </a:r>
            <a:endParaRPr lang="zh-CN" altLang="en-US" sz="1800"/>
          </a:p>
          <a:p>
            <a:pPr marL="0" indent="0">
              <a:buNone/>
            </a:pPr>
            <a:r>
              <a:rPr lang="en-US" altLang="zh-CN" sz="1800"/>
              <a:t>(1,0)</a:t>
            </a:r>
            <a:r>
              <a:rPr lang="zh-CN" altLang="en-US" sz="1800"/>
              <a:t>网格：端口信息输入 QLineEdit，设置初始化的端口号为</a:t>
            </a:r>
            <a:r>
              <a:rPr lang="en-US" altLang="zh-CN" sz="1800"/>
              <a:t>8010</a:t>
            </a:r>
            <a:endParaRPr lang="zh-CN" altLang="en-US" sz="1800"/>
          </a:p>
          <a:p>
            <a:pPr marL="0" indent="0">
              <a:buNone/>
            </a:pPr>
            <a:r>
              <a:rPr lang="en-US" altLang="zh-CN" sz="1800"/>
              <a:t>(1,1)</a:t>
            </a:r>
            <a:r>
              <a:rPr lang="zh-CN" altLang="en-US" sz="1800"/>
              <a:t>网格：连接端口的网格 QPushButton，对应点击事件的槽函数 slotCreateServer()，即创建一个TCP 服务器</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Server</a:t>
            </a:r>
            <a:r>
              <a:rPr lang="zh-CN" altLang="en-US"/>
              <a:t>对象</a:t>
            </a:r>
            <a:endParaRPr lang="zh-CN" altLang="en-US"/>
          </a:p>
        </p:txBody>
      </p:sp>
      <p:sp>
        <p:nvSpPr>
          <p:cNvPr id="4" name="文本占位符 3"/>
          <p:cNvSpPr>
            <a:spLocks noGrp="1"/>
          </p:cNvSpPr>
          <p:nvPr>
            <p:ph type="body" sz="quarter" idx="13"/>
          </p:nvPr>
        </p:nvSpPr>
        <p:spPr/>
        <p:txBody>
          <a:bodyPr/>
          <a:p>
            <a:r>
              <a:rPr lang="zh-CN"/>
              <a:t>头文件定义</a:t>
            </a:r>
            <a:endParaRPr lang="zh-CN"/>
          </a:p>
          <a:p>
            <a:endParaRPr lang="zh-CN"/>
          </a:p>
        </p:txBody>
      </p:sp>
      <p:pic>
        <p:nvPicPr>
          <p:cNvPr id="6" name="内容占位符 5"/>
          <p:cNvPicPr>
            <a:picLocks noChangeAspect="1"/>
          </p:cNvPicPr>
          <p:nvPr>
            <p:ph idx="1"/>
          </p:nvPr>
        </p:nvPicPr>
        <p:blipFill>
          <a:blip r:embed="rId1"/>
          <a:stretch>
            <a:fillRect/>
          </a:stretch>
        </p:blipFill>
        <p:spPr>
          <a:xfrm>
            <a:off x="1268730" y="1499235"/>
            <a:ext cx="4390390" cy="4351655"/>
          </a:xfrm>
          <a:prstGeom prst="rect">
            <a:avLst/>
          </a:prstGeom>
        </p:spPr>
      </p:pic>
      <p:sp>
        <p:nvSpPr>
          <p:cNvPr id="7" name="文本占位符 3"/>
          <p:cNvSpPr>
            <a:spLocks noGrp="1"/>
          </p:cNvSpPr>
          <p:nvPr/>
        </p:nvSpPr>
        <p:spPr>
          <a:xfrm>
            <a:off x="5803265" y="2120265"/>
            <a:ext cx="5240020" cy="3484880"/>
          </a:xfrm>
          <a:prstGeom prst="rect">
            <a:avLst/>
          </a:prstGeom>
          <a:noFill/>
          <a:ln w="9525">
            <a:noFill/>
          </a:ln>
        </p:spPr>
        <p:txBody>
          <a:bodyPr anchor="t" anchorCtr="0">
            <a:noAutofit/>
          </a:bodyPr>
          <a:lstStyle>
            <a:lvl1pPr marL="0" indent="0" algn="l" rtl="0" fontAlgn="base">
              <a:lnSpc>
                <a:spcPct val="120000"/>
              </a:lnSpc>
              <a:spcBef>
                <a:spcPts val="1000"/>
              </a:spcBef>
              <a:spcAft>
                <a:spcPct val="0"/>
              </a:spcAft>
              <a:buFont typeface="Arial" panose="020B0604020202020204" pitchFamily="34" charset="0"/>
              <a:buNone/>
              <a:defRPr sz="2000" kern="1200">
                <a:solidFill>
                  <a:schemeClr val="tx1">
                    <a:lumMod val="50000"/>
                    <a:lumOff val="50000"/>
                  </a:schemeClr>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a:t>定义了以下内容：</a:t>
            </a:r>
            <a:endParaRPr lang="zh-CN" altLang="en-US" sz="1600"/>
          </a:p>
          <a:p>
            <a:r>
              <a:rPr lang="en-US" altLang="zh-CN" sz="1600"/>
              <a:t>1.Server</a:t>
            </a:r>
            <a:r>
              <a:rPr lang="zh-CN" altLang="en-US" sz="1600"/>
              <a:t>子类</a:t>
            </a:r>
            <a:endParaRPr lang="zh-CN" altLang="en-US" sz="1600"/>
          </a:p>
          <a:p>
            <a:r>
              <a:rPr lang="en-US" altLang="zh-CN" sz="1600"/>
              <a:t>2.</a:t>
            </a:r>
            <a:r>
              <a:rPr lang="zh-CN" altLang="en-US" sz="1600"/>
              <a:t>类实例构造函数</a:t>
            </a:r>
            <a:endParaRPr lang="zh-CN" altLang="en-US" sz="1600"/>
          </a:p>
          <a:p>
            <a:r>
              <a:rPr lang="en-US" altLang="zh-CN" sz="1600"/>
              <a:t>3.</a:t>
            </a:r>
            <a:r>
              <a:rPr lang="zh-CN" altLang="en-US" sz="1600"/>
              <a:t>客户端套接字列表</a:t>
            </a:r>
            <a:endParaRPr lang="zh-CN" altLang="en-US" sz="1600"/>
          </a:p>
          <a:p>
            <a:r>
              <a:rPr lang="en-US" altLang="zh-CN" sz="1600"/>
              <a:t>4.</a:t>
            </a:r>
            <a:r>
              <a:rPr lang="zh-CN" altLang="en-US" sz="1600"/>
              <a:t>信号函数：更新服务器</a:t>
            </a:r>
            <a:endParaRPr lang="zh-CN" altLang="en-US" sz="1600"/>
          </a:p>
          <a:p>
            <a:r>
              <a:rPr lang="en-US" altLang="zh-CN" sz="1600"/>
              <a:t>5.</a:t>
            </a:r>
            <a:r>
              <a:rPr lang="zh-CN" altLang="en-US" sz="1600"/>
              <a:t>槽函数：更新客户端、中断与客户端连接</a:t>
            </a:r>
            <a:endParaRPr lang="zh-CN" altLang="en-US" sz="1600"/>
          </a:p>
          <a:p>
            <a:r>
              <a:rPr lang="en-US" altLang="zh-CN" sz="1600"/>
              <a:t>6.</a:t>
            </a:r>
            <a:r>
              <a:rPr lang="zh-CN" altLang="en-US" sz="1600"/>
              <a:t>受理客户端连接函数</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Server</a:t>
            </a:r>
            <a:r>
              <a:rPr lang="zh-CN" altLang="en-US">
                <a:sym typeface="+mn-ea"/>
              </a:rPr>
              <a:t>实现</a:t>
            </a:r>
            <a:endParaRPr lang="zh-CN" altLang="en-US">
              <a:sym typeface="+mn-ea"/>
            </a:endParaRPr>
          </a:p>
        </p:txBody>
      </p:sp>
      <p:sp>
        <p:nvSpPr>
          <p:cNvPr id="4" name="文本占位符 3"/>
          <p:cNvSpPr>
            <a:spLocks noGrp="1"/>
          </p:cNvSpPr>
          <p:nvPr>
            <p:ph type="body" sz="quarter" idx="13"/>
          </p:nvPr>
        </p:nvSpPr>
        <p:spPr/>
        <p:txBody>
          <a:bodyPr/>
          <a:p>
            <a:r>
              <a:rPr lang="zh-CN" altLang="en-US"/>
              <a:t>创建一个</a:t>
            </a:r>
            <a:r>
              <a:rPr lang="en-US" altLang="zh-CN"/>
              <a:t>Server</a:t>
            </a:r>
            <a:r>
              <a:rPr lang="zh-CN" altLang="en-US"/>
              <a:t>实例</a:t>
            </a:r>
            <a:endParaRPr lang="zh-CN" altLang="en-US"/>
          </a:p>
        </p:txBody>
      </p:sp>
      <p:pic>
        <p:nvPicPr>
          <p:cNvPr id="5" name="内容占位符 4"/>
          <p:cNvPicPr>
            <a:picLocks noChangeAspect="1"/>
          </p:cNvPicPr>
          <p:nvPr>
            <p:ph idx="1"/>
          </p:nvPr>
        </p:nvPicPr>
        <p:blipFill>
          <a:blip r:embed="rId1"/>
          <a:stretch>
            <a:fillRect/>
          </a:stretch>
        </p:blipFill>
        <p:spPr>
          <a:xfrm>
            <a:off x="864235" y="2087880"/>
            <a:ext cx="5381625" cy="3057525"/>
          </a:xfrm>
          <a:prstGeom prst="rect">
            <a:avLst/>
          </a:prstGeom>
        </p:spPr>
      </p:pic>
      <p:sp>
        <p:nvSpPr>
          <p:cNvPr id="7" name="文本占位符 3"/>
          <p:cNvSpPr>
            <a:spLocks noGrp="1"/>
          </p:cNvSpPr>
          <p:nvPr/>
        </p:nvSpPr>
        <p:spPr>
          <a:xfrm>
            <a:off x="6116955" y="1390015"/>
            <a:ext cx="5988050" cy="4076700"/>
          </a:xfrm>
          <a:prstGeom prst="rect">
            <a:avLst/>
          </a:prstGeom>
          <a:noFill/>
          <a:ln w="9525">
            <a:noFill/>
          </a:ln>
        </p:spPr>
        <p:txBody>
          <a:bodyPr anchor="t" anchorCtr="0">
            <a:noAutofit/>
          </a:bodyPr>
          <a:lstStyle>
            <a:lvl1pPr marL="0" indent="0" algn="l" rtl="0" fontAlgn="base">
              <a:lnSpc>
                <a:spcPct val="120000"/>
              </a:lnSpc>
              <a:spcBef>
                <a:spcPts val="1000"/>
              </a:spcBef>
              <a:spcAft>
                <a:spcPct val="0"/>
              </a:spcAft>
              <a:buFont typeface="Arial" panose="020B0604020202020204" pitchFamily="34" charset="0"/>
              <a:buNone/>
              <a:defRPr sz="2000" kern="1200">
                <a:solidFill>
                  <a:schemeClr val="tx1">
                    <a:lumMod val="50000"/>
                    <a:lumOff val="50000"/>
                  </a:schemeClr>
                </a:solidFill>
                <a:latin typeface="黑体" pitchFamily="49" charset="-122"/>
                <a:ea typeface="黑体" pitchFamily="49" charset="-122"/>
                <a:cs typeface="+mn-cs"/>
              </a:defRPr>
            </a:lvl1pPr>
            <a:lvl2pPr marL="685800" indent="-228600" algn="l" rtl="0" fontAlgn="base">
              <a:lnSpc>
                <a:spcPct val="120000"/>
              </a:lnSpc>
              <a:spcBef>
                <a:spcPts val="500"/>
              </a:spcBef>
              <a:spcAft>
                <a:spcPct val="0"/>
              </a:spcAft>
              <a:buFont typeface="Arial" panose="020B0604020202020204" pitchFamily="34" charset="0"/>
              <a:buChar char="•"/>
              <a:defRPr sz="2000" kern="1200">
                <a:solidFill>
                  <a:schemeClr val="tx1"/>
                </a:solidFill>
                <a:latin typeface="黑体" pitchFamily="49" charset="-122"/>
                <a:ea typeface="黑体" pitchFamily="49" charset="-122"/>
                <a:cs typeface="+mn-cs"/>
              </a:defRPr>
            </a:lvl2pPr>
            <a:lvl3pPr marL="11430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3pPr>
            <a:lvl4pPr marL="16002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4pPr>
            <a:lvl5pPr marL="2057400" indent="-228600" algn="l" rtl="0" fontAlgn="base">
              <a:lnSpc>
                <a:spcPct val="120000"/>
              </a:lnSpc>
              <a:spcBef>
                <a:spcPts val="500"/>
              </a:spcBef>
              <a:spcAft>
                <a:spcPct val="0"/>
              </a:spcAft>
              <a:buFont typeface="Arial" panose="020B0604020202020204" pitchFamily="34" charset="0"/>
              <a:buChar char="•"/>
              <a:defRPr sz="1800" kern="1200">
                <a:solidFill>
                  <a:schemeClr val="tx1"/>
                </a:solidFill>
                <a:latin typeface="黑体" pitchFamily="49" charset="-122"/>
                <a:ea typeface="黑体"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600"/>
          </a:p>
          <a:p>
            <a:r>
              <a:rPr lang="en-US" altLang="zh-CN" sz="1600"/>
              <a:t>listen(Address,port)</a:t>
            </a:r>
            <a:r>
              <a:rPr lang="zh-CN" altLang="en-US" sz="1600"/>
              <a:t>：</a:t>
            </a:r>
            <a:r>
              <a:rPr lang="zh-CN" altLang="en-US" sz="1600">
                <a:sym typeface="+mn-ea"/>
              </a:rPr>
              <a:t>在指定的端口对任意地址进行监听</a:t>
            </a:r>
            <a:r>
              <a:rPr lang="en-US" altLang="zh-CN" sz="1600">
                <a:sym typeface="+mn-ea"/>
              </a:rPr>
              <a:t>(</a:t>
            </a:r>
            <a:r>
              <a:rPr lang="zh-CN" altLang="en-US" sz="1600">
                <a:sym typeface="+mn-ea"/>
              </a:rPr>
              <a:t>程序中在</a:t>
            </a:r>
            <a:r>
              <a:rPr lang="en-US" altLang="zh-CN" sz="1600">
                <a:sym typeface="+mn-ea"/>
              </a:rPr>
              <a:t>8010</a:t>
            </a:r>
            <a:r>
              <a:rPr lang="zh-CN" altLang="en-US" sz="1600">
                <a:sym typeface="+mn-ea"/>
              </a:rPr>
              <a:t>端口，对本地地址进行监听</a:t>
            </a:r>
            <a:r>
              <a:rPr lang="en-US" altLang="zh-CN" sz="1600">
                <a:sym typeface="+mn-ea"/>
              </a:rPr>
              <a:t>)</a:t>
            </a:r>
            <a:r>
              <a:rPr lang="zh-CN" altLang="en-US" sz="1600">
                <a:sym typeface="+mn-ea"/>
              </a:rPr>
              <a:t>。</a:t>
            </a:r>
            <a:endParaRPr lang="zh-CN" altLang="en-US" sz="1600">
              <a:sym typeface="+mn-ea"/>
            </a:endParaRPr>
          </a:p>
          <a:p>
            <a:r>
              <a:rPr lang="zh-CN" altLang="en-US" sz="1600">
                <a:sym typeface="+mn-ea"/>
              </a:rPr>
              <a:t>预定义地址：</a:t>
            </a:r>
            <a:endParaRPr lang="en-US" altLang="zh-CN" sz="1600"/>
          </a:p>
          <a:p>
            <a:r>
              <a:rPr lang="en-US" altLang="zh-CN" sz="1600"/>
              <a:t>     * QHostAddress::Null 表示一个空地址，</a:t>
            </a:r>
            <a:endParaRPr lang="en-US" altLang="zh-CN" sz="1600"/>
          </a:p>
          <a:p>
            <a:r>
              <a:rPr lang="en-US" altLang="zh-CN" sz="1600"/>
              <a:t>     * QHostAddress::LocalHost 表示IPv4的本地地址127.0.0.1，</a:t>
            </a:r>
            <a:endParaRPr lang="en-US" altLang="zh-CN" sz="1600"/>
          </a:p>
          <a:p>
            <a:r>
              <a:rPr lang="en-US" altLang="zh-CN" sz="1600"/>
              <a:t>     * QHostAddress::LocalHostIPv6 表示IPv6的本地地址，</a:t>
            </a:r>
            <a:endParaRPr lang="en-US" altLang="zh-CN" sz="1600"/>
          </a:p>
          <a:p>
            <a:r>
              <a:rPr lang="en-US" altLang="zh-CN" sz="1600"/>
              <a:t>     * QHostAddress::Broadcast 表示广播地址255.255.255.255，</a:t>
            </a:r>
            <a:endParaRPr lang="en-US" altLang="zh-CN" sz="1600"/>
          </a:p>
          <a:p>
            <a:r>
              <a:rPr lang="en-US" altLang="zh-CN" sz="1600"/>
              <a:t>     * QHostAddress::Any 表示IPv4的任意地址0.0.0.0，</a:t>
            </a:r>
            <a:endParaRPr lang="en-US" altLang="zh-CN" sz="1600"/>
          </a:p>
          <a:p>
            <a:r>
              <a:rPr lang="en-US" altLang="zh-CN" sz="1600"/>
              <a:t>     * QHostAddress::AnyIPv6 表示IPv6的任意地址</a:t>
            </a:r>
            <a:r>
              <a:rPr lang="zh-CN" altLang="en-US" sz="1600"/>
              <a:t>。</a:t>
            </a:r>
            <a:endParaRPr lang="zh-CN"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Connect()</a:t>
            </a:r>
            <a:endParaRPr lang="en-US" altLang="zh-CN"/>
          </a:p>
        </p:txBody>
      </p:sp>
      <p:sp>
        <p:nvSpPr>
          <p:cNvPr id="3" name="内容占位符 2"/>
          <p:cNvSpPr>
            <a:spLocks noGrp="1"/>
          </p:cNvSpPr>
          <p:nvPr>
            <p:ph idx="1"/>
          </p:nvPr>
        </p:nvSpPr>
        <p:spPr>
          <a:xfrm>
            <a:off x="838145" y="1253648"/>
            <a:ext cx="10515600" cy="4351338"/>
          </a:xfrm>
        </p:spPr>
        <p:txBody>
          <a:bodyPr/>
          <a:p>
            <a:pPr marL="0" indent="0">
              <a:buNone/>
            </a:pPr>
            <a:r>
              <a:rPr lang="zh-CN" altLang="en-US" sz="2000"/>
              <a:t>作用：信号发送者</a:t>
            </a:r>
            <a:r>
              <a:rPr lang="en-US" altLang="zh-CN" sz="2000"/>
              <a:t>(sender)</a:t>
            </a:r>
            <a:r>
              <a:rPr lang="zh-CN" altLang="en-US" sz="2000"/>
              <a:t>对象中的信号</a:t>
            </a:r>
            <a:r>
              <a:rPr lang="en-US" altLang="zh-CN" sz="2000"/>
              <a:t>signal</a:t>
            </a:r>
            <a:r>
              <a:rPr lang="zh-CN" altLang="en-US" sz="2000"/>
              <a:t>与接受者</a:t>
            </a:r>
            <a:r>
              <a:rPr lang="en-US" altLang="zh-CN" sz="2000"/>
              <a:t>(Receiver)</a:t>
            </a:r>
            <a:r>
              <a:rPr lang="zh-CN" altLang="en-US" sz="2000"/>
              <a:t>中的</a:t>
            </a:r>
            <a:r>
              <a:rPr lang="en-US" altLang="zh-CN" sz="2000"/>
              <a:t>member</a:t>
            </a:r>
            <a:r>
              <a:rPr lang="zh-CN" altLang="en-US" sz="2000"/>
              <a:t>槽函数联系起来。</a:t>
            </a:r>
            <a:endParaRPr lang="zh-CN" altLang="en-US" sz="2000"/>
          </a:p>
          <a:p>
            <a:pPr marL="0" indent="0">
              <a:buNone/>
            </a:pPr>
            <a:r>
              <a:rPr lang="zh-CN" altLang="en-US" sz="2000"/>
              <a:t>信号和槽机制：</a:t>
            </a:r>
            <a:endParaRPr lang="zh-CN" altLang="en-US" sz="2000"/>
          </a:p>
          <a:p>
            <a:pPr marL="0" indent="0">
              <a:buNone/>
            </a:pPr>
            <a:r>
              <a:rPr lang="en-US" altLang="zh-CN" sz="2000"/>
              <a:t>1.</a:t>
            </a:r>
            <a:r>
              <a:rPr lang="zh-CN" altLang="en-US" sz="2000"/>
              <a:t>一种应用与对象间通信的高级接口</a:t>
            </a:r>
            <a:r>
              <a:rPr lang="en-US" altLang="zh-CN" sz="2000"/>
              <a:t>(QT</a:t>
            </a:r>
            <a:r>
              <a:rPr lang="zh-CN" altLang="en-US" sz="2000"/>
              <a:t>的核心特性</a:t>
            </a:r>
            <a:r>
              <a:rPr lang="en-US" altLang="zh-CN" sz="2000"/>
              <a:t>)</a:t>
            </a:r>
            <a:r>
              <a:rPr lang="zh-CN" altLang="en-US" sz="2000"/>
              <a:t>。</a:t>
            </a:r>
            <a:endParaRPr lang="en-US" altLang="zh-CN" sz="2000"/>
          </a:p>
          <a:p>
            <a:pPr marL="0" indent="0">
              <a:buNone/>
            </a:pPr>
            <a:r>
              <a:rPr lang="en-US" altLang="zh-CN" sz="2000"/>
              <a:t>2.</a:t>
            </a:r>
            <a:r>
              <a:rPr lang="zh-CN" altLang="en-US" sz="2000"/>
              <a:t>一般的</a:t>
            </a:r>
            <a:r>
              <a:rPr lang="en-US" altLang="zh-CN" sz="2000"/>
              <a:t>GUI</a:t>
            </a:r>
            <a:r>
              <a:rPr lang="zh-CN" altLang="en-US" sz="2000"/>
              <a:t>工具，窗口小部件</a:t>
            </a:r>
            <a:r>
              <a:rPr lang="en-US" altLang="zh-CN" sz="2000"/>
              <a:t>(Widget)</a:t>
            </a:r>
            <a:r>
              <a:rPr lang="zh-CN" altLang="en-US" sz="2000"/>
              <a:t>通过回调函数</a:t>
            </a:r>
            <a:r>
              <a:rPr lang="en-US" altLang="zh-CN" sz="2000"/>
              <a:t>(</a:t>
            </a:r>
            <a:r>
              <a:rPr lang="zh-CN" altLang="en-US" sz="2000"/>
              <a:t>函数指针</a:t>
            </a:r>
            <a:r>
              <a:rPr lang="en-US" altLang="zh-CN" sz="2000"/>
              <a:t>)</a:t>
            </a:r>
            <a:r>
              <a:rPr lang="zh-CN" altLang="en-US" sz="2000"/>
              <a:t>响应它们能触发的每个动作。</a:t>
            </a:r>
            <a:endParaRPr lang="zh-CN" altLang="en-US" sz="2000"/>
          </a:p>
          <a:p>
            <a:pPr marL="0" indent="0">
              <a:buNone/>
            </a:pPr>
            <a:r>
              <a:rPr lang="en-US" altLang="zh-CN" sz="2000"/>
              <a:t>3.</a:t>
            </a:r>
            <a:r>
              <a:rPr lang="zh-CN" altLang="en-US" sz="2000"/>
              <a:t>信号与槽取代了凌乱的函数指针，且能携带任意数量和类型的参数。</a:t>
            </a:r>
            <a:endParaRPr lang="zh-CN" altLang="en-US" sz="2000"/>
          </a:p>
          <a:p>
            <a:pPr marL="0" indent="0">
              <a:buNone/>
            </a:pPr>
            <a:r>
              <a:rPr lang="en-US" altLang="zh-CN" sz="2000"/>
              <a:t>4.</a:t>
            </a:r>
            <a:r>
              <a:rPr lang="zh-CN" altLang="en-US" sz="2000"/>
              <a:t>所有</a:t>
            </a:r>
            <a:r>
              <a:rPr lang="en-US" altLang="zh-CN" sz="2000"/>
              <a:t>QObject</a:t>
            </a:r>
            <a:r>
              <a:rPr lang="zh-CN" altLang="en-US" sz="2000"/>
              <a:t>或其子类都能够包含信号和槽。当对象改变其状态时，信号</a:t>
            </a:r>
            <a:r>
              <a:rPr lang="en-US" altLang="zh-CN" sz="2000"/>
              <a:t>(signal)</a:t>
            </a:r>
            <a:r>
              <a:rPr lang="zh-CN" altLang="en-US" sz="2000"/>
              <a:t>就由该对象发射</a:t>
            </a:r>
            <a:r>
              <a:rPr lang="en-US" altLang="zh-CN" sz="2000"/>
              <a:t>(emit)</a:t>
            </a:r>
            <a:r>
              <a:rPr lang="zh-CN" altLang="en-US" sz="2000"/>
              <a:t>出去</a:t>
            </a:r>
            <a:r>
              <a:rPr lang="en-US" altLang="zh-CN" sz="2000"/>
              <a:t>,</a:t>
            </a:r>
            <a:r>
              <a:rPr lang="zh-CN" altLang="en-US" sz="2000"/>
              <a:t>槽</a:t>
            </a:r>
            <a:r>
              <a:rPr lang="en-US" altLang="zh-CN" sz="2000"/>
              <a:t>(slot)</a:t>
            </a:r>
            <a:r>
              <a:rPr lang="zh-CN" altLang="en-US" sz="2000"/>
              <a:t>以接受的对象成员函数形式来接受信号。</a:t>
            </a:r>
            <a:endParaRPr lang="zh-CN" altLang="en-US" sz="2000"/>
          </a:p>
          <a:p>
            <a:pPr marL="0" indent="0">
              <a:buNone/>
            </a:pPr>
            <a:r>
              <a:rPr lang="en-US" altLang="zh-CN" sz="2000"/>
              <a:t>5.</a:t>
            </a:r>
            <a:r>
              <a:rPr lang="zh-CN" altLang="en-US" sz="2000"/>
              <a:t>指定信号时必须用</a:t>
            </a:r>
            <a:r>
              <a:rPr lang="en-US" altLang="zh-CN" sz="2000"/>
              <a:t>Signal(),</a:t>
            </a:r>
            <a:r>
              <a:rPr lang="zh-CN" altLang="en-US" sz="2000"/>
              <a:t>指定槽时必须用</a:t>
            </a:r>
            <a:r>
              <a:rPr lang="en-US" altLang="zh-CN" sz="2000"/>
              <a:t>Slot()</a:t>
            </a:r>
            <a:endParaRPr lang="en-US" altLang="zh-CN" sz="2000"/>
          </a:p>
        </p:txBody>
      </p:sp>
      <p:sp>
        <p:nvSpPr>
          <p:cNvPr id="4" name="文本占位符 3"/>
          <p:cNvSpPr>
            <a:spLocks noGrp="1"/>
          </p:cNvSpPr>
          <p:nvPr>
            <p:ph type="body" sz="quarter" idx="13"/>
          </p:nvPr>
        </p:nvSpPr>
        <p:spPr/>
        <p:txBody>
          <a:bodyPr/>
          <a:p>
            <a:r>
              <a:rPr lang="en-US" altLang="zh-CN"/>
              <a:t>Qt</a:t>
            </a:r>
            <a:r>
              <a:rPr lang="zh-CN" altLang="en-US"/>
              <a:t>的连接函数</a:t>
            </a:r>
            <a:endParaRPr lang="zh-CN" altLang="en-US"/>
          </a:p>
        </p:txBody>
      </p:sp>
      <p:pic>
        <p:nvPicPr>
          <p:cNvPr id="6" name="图片 5"/>
          <p:cNvPicPr>
            <a:picLocks noChangeAspect="1"/>
          </p:cNvPicPr>
          <p:nvPr/>
        </p:nvPicPr>
        <p:blipFill>
          <a:blip r:embed="rId1"/>
          <a:stretch>
            <a:fillRect/>
          </a:stretch>
        </p:blipFill>
        <p:spPr>
          <a:xfrm>
            <a:off x="995680" y="5504180"/>
            <a:ext cx="9875520" cy="991235"/>
          </a:xfrm>
          <a:prstGeom prst="rect">
            <a:avLst/>
          </a:prstGeom>
        </p:spPr>
      </p:pic>
    </p:spTree>
  </p:cSld>
  <p:clrMapOvr>
    <a:masterClrMapping/>
  </p:clrMapOvr>
</p:sld>
</file>

<file path=ppt/tags/tag1.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1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100.xml><?xml version="1.0" encoding="utf-8"?>
<p:tagLst xmlns:p="http://schemas.openxmlformats.org/presentationml/2006/main">
  <p:tag name="KSO_WM_TEMPLATE_CATEGORY" val="custom"/>
  <p:tag name="KSO_WM_TEMPLATE_INDEX" val="1"/>
  <p:tag name="KSO_WM_TAG_VERSION" val="1.0"/>
  <p:tag name="KSO_WM_UNIT_TYPE" val="l_h_i"/>
  <p:tag name="KSO_WM_UNIT_INDEX" val="1_1_1"/>
  <p:tag name="KSO_WM_UNIT_ID" val="custom1_2*l_h_i*1_1_1"/>
  <p:tag name="KSO_WM_UNIT_LAYERLEVEL" val="1_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1"/>
  <p:tag name="KSO_WM_UNIT_HIGHLIGHT" val="0"/>
  <p:tag name="KSO_WM_UNIT_COMPATIBLE" val="0"/>
</p:tagLst>
</file>

<file path=ppt/tags/tag101.xml><?xml version="1.0" encoding="utf-8"?>
<p:tagLst xmlns:p="http://schemas.openxmlformats.org/presentationml/2006/main">
  <p:tag name="KSO_WM_TEMPLATE_CATEGORY" val="custom"/>
  <p:tag name="KSO_WM_TEMPLATE_INDEX" val="1"/>
  <p:tag name="KSO_WM_TAG_VERSION" val="1.0"/>
  <p:tag name="KSO_WM_UNIT_TYPE" val="l_h_a"/>
  <p:tag name="KSO_WM_UNIT_INDEX" val="1_1_1"/>
  <p:tag name="KSO_WM_UNIT_ID" val="custom1_2*l_h_a*1_1_1"/>
  <p:tag name="KSO_WM_UNIT_LAYERLEVEL" val="1_1_1"/>
  <p:tag name="KSO_WM_UNIT_VALUE" val="17"/>
  <p:tag name="KSO_WM_UNIT_HIGHLIGHT" val="0"/>
  <p:tag name="KSO_WM_UNIT_COMPATIBLE" val="0"/>
  <p:tag name="KSO_WM_BEAUTIFY_FLAG" val="#wm#"/>
  <p:tag name="KSO_WM_DIAGRAM_GROUP_CODE" val="l1-1"/>
  <p:tag name="KSO_WM_UNIT_PRESET_TEXT" val="单击此处添加标题"/>
  <p:tag name="KSO_WM_UNIT_TEXT_FILL_FORE_SCHEMECOLOR_INDEX" val="13"/>
  <p:tag name="KSO_WM_UNIT_TEXT_FILL_TYPE" val="1"/>
  <p:tag name="KSO_WM_UNIT_USESOURCEFORMAT_APPLY" val="1"/>
  <p:tag name="KSO_WM_UNIT_ISCONTENTSTITLE" val="0"/>
</p:tagLst>
</file>

<file path=ppt/tags/tag102.xml><?xml version="1.0" encoding="utf-8"?>
<p:tagLst xmlns:p="http://schemas.openxmlformats.org/presentationml/2006/main">
  <p:tag name="KSO_WM_TEMPLATE_CATEGORY" val="custom"/>
  <p:tag name="KSO_WM_TEMPLATE_INDEX" val="1"/>
  <p:tag name="KSO_WM_TAG_VERSION" val="1.0"/>
  <p:tag name="KSO_WM_UNIT_TYPE" val="l_h_f"/>
  <p:tag name="KSO_WM_UNIT_INDEX" val="1_1_1"/>
  <p:tag name="KSO_WM_UNIT_ID" val="custom1_2*l_h_f*1_1_1"/>
  <p:tag name="KSO_WM_UNIT_LAYERLEVEL" val="1_1_1"/>
  <p:tag name="KSO_WM_UNIT_VALUE" val="38"/>
  <p:tag name="KSO_WM_UNIT_HIGHLIGHT" val="0"/>
  <p:tag name="KSO_WM_UNIT_COMPATIBLE" val="0"/>
  <p:tag name="KSO_WM_BEAUTIFY_FLAG" val="#wm#"/>
  <p:tag name="KSO_WM_DIAGRAM_GROUP_CODE" val="l1-1"/>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03.xml><?xml version="1.0" encoding="utf-8"?>
<p:tagLst xmlns:p="http://schemas.openxmlformats.org/presentationml/2006/main">
  <p:tag name="KSO_WM_TEMPLATE_CATEGORY" val="custom"/>
  <p:tag name="KSO_WM_TEMPLATE_INDEX" val="1"/>
  <p:tag name="KSO_WM_TAG_VERSION" val="1.0"/>
  <p:tag name="KSO_WM_UNIT_TYPE" val="l_h_i"/>
  <p:tag name="KSO_WM_UNIT_INDEX" val="1_2_1"/>
  <p:tag name="KSO_WM_UNIT_ID" val="custom1_2*l_h_i*1_2_1"/>
  <p:tag name="KSO_WM_UNIT_LAYERLEVEL" val="1_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Lst>
</file>

<file path=ppt/tags/tag104.xml><?xml version="1.0" encoding="utf-8"?>
<p:tagLst xmlns:p="http://schemas.openxmlformats.org/presentationml/2006/main">
  <p:tag name="KSO_WM_TEMPLATE_CATEGORY" val="custom"/>
  <p:tag name="KSO_WM_TEMPLATE_INDEX" val="1"/>
  <p:tag name="KSO_WM_TAG_VERSION" val="1.0"/>
  <p:tag name="KSO_WM_UNIT_TYPE" val="l_h_a"/>
  <p:tag name="KSO_WM_UNIT_INDEX" val="1_2_1"/>
  <p:tag name="KSO_WM_UNIT_ID" val="custom1_2*l_h_a*1_2_1"/>
  <p:tag name="KSO_WM_UNIT_LAYERLEVEL" val="1_1_1"/>
  <p:tag name="KSO_WM_UNIT_VALUE" val="17"/>
  <p:tag name="KSO_WM_UNIT_HIGHLIGHT" val="0"/>
  <p:tag name="KSO_WM_UNIT_COMPATIBLE" val="0"/>
  <p:tag name="KSO_WM_BEAUTIFY_FLAG" val="#wm#"/>
  <p:tag name="KSO_WM_DIAGRAM_GROUP_CODE" val="l1-1"/>
  <p:tag name="KSO_WM_UNIT_PRESET_TEXT" val="单击此处添加标题"/>
  <p:tag name="KSO_WM_UNIT_TEXT_FILL_FORE_SCHEMECOLOR_INDEX" val="13"/>
  <p:tag name="KSO_WM_UNIT_TEXT_FILL_TYPE" val="1"/>
  <p:tag name="KSO_WM_UNIT_USESOURCEFORMAT_APPLY" val="1"/>
  <p:tag name="KSO_WM_UNIT_ISCONTENTSTITLE" val="0"/>
</p:tagLst>
</file>

<file path=ppt/tags/tag105.xml><?xml version="1.0" encoding="utf-8"?>
<p:tagLst xmlns:p="http://schemas.openxmlformats.org/presentationml/2006/main">
  <p:tag name="KSO_WM_TEMPLATE_CATEGORY" val="custom"/>
  <p:tag name="KSO_WM_TEMPLATE_INDEX" val="1"/>
  <p:tag name="KSO_WM_TAG_VERSION" val="1.0"/>
  <p:tag name="KSO_WM_UNIT_TYPE" val="l_h_f"/>
  <p:tag name="KSO_WM_UNIT_INDEX" val="1_2_1"/>
  <p:tag name="KSO_WM_UNIT_ID" val="custom1_2*l_h_f*1_2_1"/>
  <p:tag name="KSO_WM_UNIT_LAYERLEVEL" val="1_1_1"/>
  <p:tag name="KSO_WM_UNIT_VALUE" val="38"/>
  <p:tag name="KSO_WM_UNIT_HIGHLIGHT" val="0"/>
  <p:tag name="KSO_WM_UNIT_COMPATIBLE" val="0"/>
  <p:tag name="KSO_WM_BEAUTIFY_FLAG" val="#wm#"/>
  <p:tag name="KSO_WM_DIAGRAM_GROUP_CODE" val="l1-1"/>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06.xml><?xml version="1.0" encoding="utf-8"?>
<p:tagLst xmlns:p="http://schemas.openxmlformats.org/presentationml/2006/main">
  <p:tag name="KSO_WM_TEMPLATE_CATEGORY" val="custom"/>
  <p:tag name="KSO_WM_TEMPLATE_INDEX" val="1"/>
  <p:tag name="KSO_WM_TAG_VERSION" val="1.0"/>
  <p:tag name="KSO_WM_UNIT_TYPE" val="l_h_i"/>
  <p:tag name="KSO_WM_UNIT_INDEX" val="1_3_1"/>
  <p:tag name="KSO_WM_UNIT_ID" val="custom1_2*l_h_i*1_3_1"/>
  <p:tag name="KSO_WM_UNIT_LAYERLEVEL" val="1_1_1"/>
  <p:tag name="KSO_WM_BEAUTIFY_FLAG" val="#wm#"/>
  <p:tag name="KSO_WM_DIAGRAM_GROUP_CODE" val="l1-1"/>
  <p:tag name="KSO_WM_UNIT_FILL_FORE_SCHEMECOLOR_INDEX" val="7"/>
  <p:tag name="KSO_WM_UNIT_FILL_TYPE" val="1"/>
  <p:tag name="KSO_WM_UNIT_TEXT_FILL_FORE_SCHEMECOLOR_INDEX" val="2"/>
  <p:tag name="KSO_WM_UNIT_TEXT_FILL_TYPE" val="1"/>
  <p:tag name="KSO_WM_UNIT_USESOURCEFORMAT_APPLY" val="1"/>
  <p:tag name="KSO_WM_UNIT_HIGHLIGHT" val="0"/>
  <p:tag name="KSO_WM_UNIT_COMPATIBLE" val="0"/>
</p:tagLst>
</file>

<file path=ppt/tags/tag107.xml><?xml version="1.0" encoding="utf-8"?>
<p:tagLst xmlns:p="http://schemas.openxmlformats.org/presentationml/2006/main">
  <p:tag name="KSO_WM_TEMPLATE_CATEGORY" val="custom"/>
  <p:tag name="KSO_WM_TEMPLATE_INDEX" val="1"/>
  <p:tag name="KSO_WM_TAG_VERSION" val="1.0"/>
  <p:tag name="KSO_WM_UNIT_TYPE" val="l_h_a"/>
  <p:tag name="KSO_WM_UNIT_INDEX" val="1_3_1"/>
  <p:tag name="KSO_WM_UNIT_ID" val="custom1_2*l_h_a*1_3_1"/>
  <p:tag name="KSO_WM_UNIT_LAYERLEVEL" val="1_1_1"/>
  <p:tag name="KSO_WM_UNIT_VALUE" val="17"/>
  <p:tag name="KSO_WM_UNIT_HIGHLIGHT" val="0"/>
  <p:tag name="KSO_WM_UNIT_COMPATIBLE" val="0"/>
  <p:tag name="KSO_WM_BEAUTIFY_FLAG" val="#wm#"/>
  <p:tag name="KSO_WM_DIAGRAM_GROUP_CODE" val="l1-1"/>
  <p:tag name="KSO_WM_UNIT_PRESET_TEXT" val="单击此处添加标题"/>
  <p:tag name="KSO_WM_UNIT_TEXT_FILL_FORE_SCHEMECOLOR_INDEX" val="13"/>
  <p:tag name="KSO_WM_UNIT_TEXT_FILL_TYPE" val="1"/>
  <p:tag name="KSO_WM_UNIT_USESOURCEFORMAT_APPLY" val="1"/>
  <p:tag name="KSO_WM_UNIT_ISCONTENTSTITLE" val="0"/>
</p:tagLst>
</file>

<file path=ppt/tags/tag108.xml><?xml version="1.0" encoding="utf-8"?>
<p:tagLst xmlns:p="http://schemas.openxmlformats.org/presentationml/2006/main">
  <p:tag name="KSO_WM_TEMPLATE_CATEGORY" val="custom"/>
  <p:tag name="KSO_WM_TEMPLATE_INDEX" val="1"/>
  <p:tag name="KSO_WM_TAG_VERSION" val="1.0"/>
  <p:tag name="KSO_WM_UNIT_TYPE" val="l_h_f"/>
  <p:tag name="KSO_WM_UNIT_INDEX" val="1_3_1"/>
  <p:tag name="KSO_WM_UNIT_ID" val="custom1_2*l_h_f*1_3_1"/>
  <p:tag name="KSO_WM_UNIT_LAYERLEVEL" val="1_1_1"/>
  <p:tag name="KSO_WM_UNIT_VALUE" val="38"/>
  <p:tag name="KSO_WM_UNIT_HIGHLIGHT" val="0"/>
  <p:tag name="KSO_WM_UNIT_COMPATIBLE" val="0"/>
  <p:tag name="KSO_WM_BEAUTIFY_FLAG" val="#wm#"/>
  <p:tag name="KSO_WM_DIAGRAM_GROUP_CODE" val="l1-1"/>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09.xml><?xml version="1.0" encoding="utf-8"?>
<p:tagLst xmlns:p="http://schemas.openxmlformats.org/presentationml/2006/main">
  <p:tag name="KSO_WM_TEMPLATE_CATEGORY" val="custom"/>
  <p:tag name="KSO_WM_TEMPLATE_INDEX" val="1"/>
  <p:tag name="KSO_WM_TAG_VERSION" val="1.0"/>
  <p:tag name="KSO_WM_SLIDE_ID" val="custom1_2"/>
  <p:tag name="KSO_WM_SLIDE_INDEX" val="2"/>
  <p:tag name="KSO_WM_SLIDE_ITEM_CNT" val="3"/>
  <p:tag name="KSO_WM_SLIDE_LAYOUT" val="a_l"/>
  <p:tag name="KSO_WM_SLIDE_LAYOUT_CNT" val="1_1"/>
  <p:tag name="KSO_WM_SLIDE_TYPE" val="contents"/>
  <p:tag name="KSO_WM_SLIDE_SUBTYPE" val="diag"/>
  <p:tag name="KSO_WM_BEAUTIFY_FLAG" val="#wm#"/>
  <p:tag name="KSO_WM_DIAGRAM_GROUP_CODE" val="l1-1"/>
  <p:tag name="KSO_WM_SLIDE_DIAGTYPE" val="l"/>
</p:tagLst>
</file>

<file path=ppt/tags/tag1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111.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112.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113.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114.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115.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116.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118.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119.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1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120.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121.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122.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123.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124.xml><?xml version="1.0" encoding="utf-8"?>
<p:tagLst xmlns:p="http://schemas.openxmlformats.org/presentationml/2006/main">
  <p:tag name="KSO_WM_TAG_VERSION" val="1.0"/>
  <p:tag name="KSO_WM_BEAUTIFY_FLAG" val="#wm#"/>
  <p:tag name="KSO_WM_TEMPLATE_CATEGORY" val="custom"/>
  <p:tag name="KSO_WM_TEMPLATE_INDEX" val="1"/>
  <p:tag name="KSO_WM_UNIT_TYPE" val="n_h_a"/>
  <p:tag name="KSO_WM_UNIT_INDEX" val="1_1_1"/>
  <p:tag name="KSO_WM_UNIT_ID" val="custom1_10*n_h_a*1_1_1"/>
  <p:tag name="KSO_WM_UNIT_LAYERLEVEL" val="1_1_1"/>
  <p:tag name="KSO_WM_UNIT_VALUE" val="30"/>
  <p:tag name="KSO_WM_UNIT_HIGHLIGHT" val="0"/>
  <p:tag name="KSO_WM_UNIT_COMPATIBLE" val="0"/>
  <p:tag name="KSO_WM_DIAGRAM_GROUP_CODE" val="n1-1"/>
  <p:tag name="KSO_WM_UNIT_FILL_FORE_SCHEMECOLOR_INDEX" val="5"/>
  <p:tag name="KSO_WM_UNIT_FILL_TYPE" val="1"/>
  <p:tag name="KSO_WM_UNIT_USESOURCEFORMAT_APPLY" val="0"/>
  <p:tag name="KSO_WM_UNIT_ISCONTENTSTITLE" val="0"/>
  <p:tag name="KSO_WM_UNIT_PRESET_TEXT" val="添加标题"/>
</p:tagLst>
</file>

<file path=ppt/tags/tag125.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1_1"/>
  <p:tag name="KSO_WM_UNIT_ID" val="custom1_10*n_h_h_i*1_2_1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4_1"/>
  <p:tag name="KSO_WM_UNIT_ID" val="custom1_10*n_h_h_i*1_2_4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2_1"/>
  <p:tag name="KSO_WM_UNIT_ID" val="custom1_10*n_h_h_i*1_2_2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128.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3_1"/>
  <p:tag name="KSO_WM_UNIT_ID" val="custom1_10*n_h_h_i*1_2_3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4_1"/>
  <p:tag name="KSO_WM_UNIT_ID" val="custom1_10*n_h_h_g*1_2_4_1"/>
  <p:tag name="KSO_WM_UNIT_LAYERLEVEL" val="1_1_1_1"/>
  <p:tag name="KSO_WM_UNIT_VALUE" val="9"/>
  <p:tag name="KSO_WM_UNIT_HIGHLIGHT" val="0"/>
  <p:tag name="KSO_WM_UNIT_COMPATIBLE" val="0"/>
  <p:tag name="KSO_WM_UNIT_RELATE_UNITID" val="custom1_10*n_h_h_a*1_2_4_1"/>
  <p:tag name="KSO_WM_DIAGRAM_GROUP_CODE" val="n1-1"/>
  <p:tag name="KSO_WM_UNIT_FILL_FORE_SCHEMECOLOR_INDEX" val="5"/>
  <p:tag name="KSO_WM_UNIT_FILL_TYPE" val="1"/>
  <p:tag name="KSO_WM_UNIT_USESOURCEFORMAT_APPLY" val="0"/>
  <p:tag name="KSO_WM_UNIT_PRESET_TEXT" val="添加标题"/>
</p:tagLst>
</file>

<file path=ppt/tags/tag1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4_1"/>
  <p:tag name="KSO_WM_UNIT_ID" val="custom1_10*n_h_h_a*1_2_4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131.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4_1"/>
  <p:tag name="KSO_WM_UNIT_ID" val="custom1_10*n_h_h_f*1_2_4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3_1"/>
  <p:tag name="KSO_WM_UNIT_ID" val="custom1_10*n_h_h_g*1_2_3_1"/>
  <p:tag name="KSO_WM_UNIT_LAYERLEVEL" val="1_1_1_1"/>
  <p:tag name="KSO_WM_UNIT_VALUE" val="9"/>
  <p:tag name="KSO_WM_UNIT_HIGHLIGHT" val="0"/>
  <p:tag name="KSO_WM_UNIT_COMPATIBLE" val="0"/>
  <p:tag name="KSO_WM_UNIT_RELATE_UNITID" val="custom1_10*n_h_h_a*1_2_3_1"/>
  <p:tag name="KSO_WM_DIAGRAM_GROUP_CODE" val="n1-1"/>
  <p:tag name="KSO_WM_UNIT_FILL_FORE_SCHEMECOLOR_INDEX" val="5"/>
  <p:tag name="KSO_WM_UNIT_FILL_TYPE" val="1"/>
  <p:tag name="KSO_WM_UNIT_USESOURCEFORMAT_APPLY" val="0"/>
  <p:tag name="KSO_WM_UNIT_PRESET_TEXT" val="添加标题"/>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3_1"/>
  <p:tag name="KSO_WM_UNIT_ID" val="custom1_10*n_h_h_a*1_2_3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3_1"/>
  <p:tag name="KSO_WM_UNIT_ID" val="custom1_10*n_h_h_f*1_2_3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2_1"/>
  <p:tag name="KSO_WM_UNIT_ID" val="custom1_10*n_h_h_g*1_2_2_1"/>
  <p:tag name="KSO_WM_UNIT_LAYERLEVEL" val="1_1_1_1"/>
  <p:tag name="KSO_WM_UNIT_VALUE" val="9"/>
  <p:tag name="KSO_WM_UNIT_HIGHLIGHT" val="0"/>
  <p:tag name="KSO_WM_UNIT_COMPATIBLE" val="0"/>
  <p:tag name="KSO_WM_UNIT_RELATE_UNITID" val="custom1_10*n_h_h_a*1_2_2_1"/>
  <p:tag name="KSO_WM_DIAGRAM_GROUP_CODE" val="n1-1"/>
  <p:tag name="KSO_WM_UNIT_FILL_FORE_SCHEMECOLOR_INDEX" val="5"/>
  <p:tag name="KSO_WM_UNIT_FILL_TYPE" val="1"/>
  <p:tag name="KSO_WM_UNIT_USESOURCEFORMAT_APPLY" val="0"/>
  <p:tag name="KSO_WM_UNIT_PRESET_TEXT" val="添加标题"/>
</p:tagLst>
</file>

<file path=ppt/tags/tag136.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2_1"/>
  <p:tag name="KSO_WM_UNIT_ID" val="custom1_10*n_h_h_a*1_2_2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2_1"/>
  <p:tag name="KSO_WM_UNIT_ID" val="custom1_10*n_h_h_f*1_2_2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1_1"/>
  <p:tag name="KSO_WM_UNIT_ID" val="custom1_10*n_h_h_g*1_2_1_1"/>
  <p:tag name="KSO_WM_UNIT_LAYERLEVEL" val="1_1_1_1"/>
  <p:tag name="KSO_WM_UNIT_VALUE" val="9"/>
  <p:tag name="KSO_WM_UNIT_HIGHLIGHT" val="0"/>
  <p:tag name="KSO_WM_UNIT_COMPATIBLE" val="0"/>
  <p:tag name="KSO_WM_UNIT_RELATE_UNITID" val="custom1_10*n_h_h_a*1_2_1_1"/>
  <p:tag name="KSO_WM_DIAGRAM_GROUP_CODE" val="n1-1"/>
  <p:tag name="KSO_WM_UNIT_FILL_FORE_SCHEMECOLOR_INDEX" val="5"/>
  <p:tag name="KSO_WM_UNIT_FILL_TYPE" val="1"/>
  <p:tag name="KSO_WM_UNIT_USESOURCEFORMAT_APPLY" val="0"/>
  <p:tag name="KSO_WM_UNIT_PRESET_TEXT" val="添加标题"/>
</p:tagLst>
</file>

<file path=ppt/tags/tag139.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1_1"/>
  <p:tag name="KSO_WM_UNIT_ID" val="custom1_10*n_h_h_a*1_2_1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1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1_1"/>
  <p:tag name="KSO_WM_UNIT_ID" val="custom1_10*n_h_h_f*1_2_1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141.xml><?xml version="1.0" encoding="utf-8"?>
<p:tagLst xmlns:p="http://schemas.openxmlformats.org/presentationml/2006/main">
  <p:tag name="KSO_WM_TAG_VERSION" val="1.0"/>
  <p:tag name="KSO_WM_BEAUTIFY_FLAG" val="#wm#"/>
  <p:tag name="KSO_WM_UNIT_TYPE" val="i"/>
  <p:tag name="KSO_WM_UNIT_ID" val="custom1_10*i*10"/>
  <p:tag name="KSO_WM_TEMPLATE_CATEGORY" val="custom"/>
  <p:tag name="KSO_WM_TEMPLATE_INDEX" val="1"/>
  <p:tag name="KSO_WM_UNIT_INDEX" val="10"/>
  <p:tag name="KSO_WM_UNIT_HIGHLIGHT" val="0"/>
  <p:tag name="KSO_WM_UNIT_COMPATIBLE" val="0"/>
  <p:tag name="KSO_WM_DIAGRAM_GROUP_CODE" val="n1-1"/>
  <p:tag name="KSO_WM_UNIT_LAYERLEVEL" val="1"/>
</p:tagLst>
</file>

<file path=ppt/tags/tag142.xml><?xml version="1.0" encoding="utf-8"?>
<p:tagLst xmlns:p="http://schemas.openxmlformats.org/presentationml/2006/main">
  <p:tag name="KSO_WM_TAG_VERSION" val="1.0"/>
  <p:tag name="KSO_WM_BEAUTIFY_FLAG" val="#wm#"/>
  <p:tag name="KSO_WM_UNIT_TYPE" val="i"/>
  <p:tag name="KSO_WM_UNIT_ID" val="custom1_10*i*11"/>
  <p:tag name="KSO_WM_TEMPLATE_CATEGORY" val="custom"/>
  <p:tag name="KSO_WM_TEMPLATE_INDEX" val="1"/>
  <p:tag name="KSO_WM_UNIT_INDEX" val="11"/>
  <p:tag name="KSO_WM_UNIT_HIGHLIGHT" val="0"/>
  <p:tag name="KSO_WM_UNIT_COMPATIBLE" val="0"/>
  <p:tag name="KSO_WM_DIAGRAM_GROUP_CODE" val="n1-1"/>
  <p:tag name="KSO_WM_UNIT_LAYERLEVEL" val="1"/>
</p:tagLst>
</file>

<file path=ppt/tags/tag143.xml><?xml version="1.0" encoding="utf-8"?>
<p:tagLst xmlns:p="http://schemas.openxmlformats.org/presentationml/2006/main">
  <p:tag name="KSO_WM_TEMPLATE_CATEGORY" val="custom"/>
  <p:tag name="KSO_WM_TEMPLATE_INDEX" val="1"/>
  <p:tag name="KSO_WM_UNIT_ID" val="custom1_10*g*1"/>
  <p:tag name="KSO_WM_UNIT_LAYERLEVEL" val="1"/>
  <p:tag name="KSO_WM_UNIT_VALUE" val="1"/>
  <p:tag name="KSO_WM_UNIT_HIGHLIGHT" val="0"/>
  <p:tag name="KSO_WM_UNIT_COMPATIBLE" val="0"/>
  <p:tag name="KSO_WM_BEAUTIFY_FLAG" val="#wm#"/>
  <p:tag name="KSO_WM_TAG_VERSION" val="1.0"/>
  <p:tag name="KSO_WM_UNIT_RELATE_UNITID" val="custom1_10*a*1"/>
  <p:tag name="KSO_WM_DIAGRAM_GROUP_CODE" val="n1-1"/>
  <p:tag name="KSO_WM_UNIT_PRESET_TEXT" val="08"/>
  <p:tag name="KSO_WM_UNIT_TYPE" val="g"/>
  <p:tag name="KSO_WM_UNIT_INDEX" val="1"/>
</p:tagLst>
</file>

<file path=ppt/tags/tag144.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145.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146.xml><?xml version="1.0" encoding="utf-8"?>
<p:tagLst xmlns:p="http://schemas.openxmlformats.org/presentationml/2006/main">
  <p:tag name="KSO_WM_TEMPLATE_CATEGORY" val="custom"/>
  <p:tag name="KSO_WM_TEMPLATE_INDEX" val="1"/>
  <p:tag name="KSO_WM_TAG_VERSION" val="1.0"/>
  <p:tag name="KSO_WM_SLIDE_ID" val="custom1_10"/>
  <p:tag name="KSO_WM_SLIDE_INDEX" val="10"/>
  <p:tag name="KSO_WM_SLIDE_ITEM_CNT" val="4"/>
  <p:tag name="KSO_WM_SLIDE_LAYOUT" val="a_b_g_n"/>
  <p:tag name="KSO_WM_SLIDE_LAYOUT_CNT" val="1_1_1_1"/>
  <p:tag name="KSO_WM_SLIDE_TYPE" val="text"/>
  <p:tag name="KSO_WM_BEAUTIFY_FLAG" val="#wm#"/>
  <p:tag name="KSO_WM_SLIDE_POSITION" val="0*0"/>
  <p:tag name="KSO_WM_SLIDE_SIZE" val="835*463"/>
  <p:tag name="KSO_WM_DIAGRAM_GROUP_CODE" val="n1-1"/>
  <p:tag name="KSO_WM_SLIDE_DIAGTYPE" val="n"/>
  <p:tag name="KSO_WM_SLIDE_SUBTYPE" val="diag"/>
</p:tagLst>
</file>

<file path=ppt/tags/tag147.xml><?xml version="1.0" encoding="utf-8"?>
<p:tagLst xmlns:p="http://schemas.openxmlformats.org/presentationml/2006/main">
  <p:tag name="KSO_WM_TEMPLATE_CATEGORY" val="custom"/>
  <p:tag name="KSO_WM_TEMPLATE_INDEX" val="1"/>
  <p:tag name="KSO_WM_UNIT_ID" val="custom1_3*g*1"/>
  <p:tag name="KSO_WM_UNIT_LAYERLEVEL" val="1"/>
  <p:tag name="KSO_WM_UNIT_HIGHLIGHT" val="0"/>
  <p:tag name="KSO_WM_UNIT_COMPATIBLE" val="0"/>
  <p:tag name="KSO_WM_BEAUTIFY_FLAG" val="#wm#"/>
  <p:tag name="KSO_WM_TAG_VERSION" val="1.0"/>
  <p:tag name="KSO_WM_UNIT_RELATE_UNITID" val="custom1_3*a*1"/>
  <p:tag name="KSO_WM_DIAGRAM_GROUP_CODE" val="p1-1"/>
  <p:tag name="KSO_WM_UNIT_PRESET_TEXT" val="01"/>
  <p:tag name="KSO_WM_UNIT_VALUE" val="1"/>
  <p:tag name="KSO_WM_UNIT_TYPE" val="g"/>
  <p:tag name="KSO_WM_UNIT_INDEX" val="1"/>
</p:tagLst>
</file>

<file path=ppt/tags/tag148.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149.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1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150.xml><?xml version="1.0" encoding="utf-8"?>
<p:tagLst xmlns:p="http://schemas.openxmlformats.org/presentationml/2006/main">
  <p:tag name="KSO_WM_TEMPLATE_CATEGORY" val="custom"/>
  <p:tag name="KSO_WM_TEMPLATE_INDEX" val="1"/>
  <p:tag name="KSO_WM_UNIT_ID" val="custom1_3*p_i*1_1"/>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
</p:tagLst>
</file>

<file path=ppt/tags/tag151.xml><?xml version="1.0" encoding="utf-8"?>
<p:tagLst xmlns:p="http://schemas.openxmlformats.org/presentationml/2006/main">
  <p:tag name="KSO_WM_TEMPLATE_CATEGORY" val="custom"/>
  <p:tag name="KSO_WM_TEMPLATE_INDEX" val="1"/>
  <p:tag name="KSO_WM_UNIT_ID" val="custom1_3*p_i*1_2"/>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2"/>
</p:tagLst>
</file>

<file path=ppt/tags/tag152.xml><?xml version="1.0" encoding="utf-8"?>
<p:tagLst xmlns:p="http://schemas.openxmlformats.org/presentationml/2006/main">
  <p:tag name="KSO_WM_TEMPLATE_CATEGORY" val="custom"/>
  <p:tag name="KSO_WM_TEMPLATE_INDEX" val="1"/>
  <p:tag name="KSO_WM_UNIT_ID" val="custom1_3*p_i*1_3"/>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3"/>
</p:tagLst>
</file>

<file path=ppt/tags/tag153.xml><?xml version="1.0" encoding="utf-8"?>
<p:tagLst xmlns:p="http://schemas.openxmlformats.org/presentationml/2006/main">
  <p:tag name="KSO_WM_TEMPLATE_CATEGORY" val="custom"/>
  <p:tag name="KSO_WM_TEMPLATE_INDEX" val="1"/>
  <p:tag name="KSO_WM_UNIT_ID" val="custom1_3*p_i*1_4"/>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4"/>
</p:tagLst>
</file>

<file path=ppt/tags/tag154.xml><?xml version="1.0" encoding="utf-8"?>
<p:tagLst xmlns:p="http://schemas.openxmlformats.org/presentationml/2006/main">
  <p:tag name="KSO_WM_TEMPLATE_CATEGORY" val="custom"/>
  <p:tag name="KSO_WM_TEMPLATE_INDEX" val="1"/>
  <p:tag name="KSO_WM_UNIT_ID" val="custom1_3*p_i*1_5"/>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5"/>
</p:tagLst>
</file>

<file path=ppt/tags/tag155.xml><?xml version="1.0" encoding="utf-8"?>
<p:tagLst xmlns:p="http://schemas.openxmlformats.org/presentationml/2006/main">
  <p:tag name="KSO_WM_TEMPLATE_CATEGORY" val="custom"/>
  <p:tag name="KSO_WM_TEMPLATE_INDEX" val="1"/>
  <p:tag name="KSO_WM_UNIT_ID" val="custom1_3*p_i*1_6"/>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6"/>
</p:tagLst>
</file>

<file path=ppt/tags/tag156.xml><?xml version="1.0" encoding="utf-8"?>
<p:tagLst xmlns:p="http://schemas.openxmlformats.org/presentationml/2006/main">
  <p:tag name="KSO_WM_TEMPLATE_CATEGORY" val="custom"/>
  <p:tag name="KSO_WM_TEMPLATE_INDEX" val="1"/>
  <p:tag name="KSO_WM_UNIT_ID" val="custom1_3*p_h_h_f*1_1_4_1"/>
  <p:tag name="KSO_WM_UNIT_LAYERLEVEL" val="1_1_1_1"/>
  <p:tag name="KSO_WM_UNIT_HIGHLIGHT" val="0"/>
  <p:tag name="KSO_WM_UNIT_COMPATIBLE" val="0"/>
  <p:tag name="KSO_WM_BEAUTIFY_FLAG" val="#wm#"/>
  <p:tag name="KSO_WM_TAG_VERSION" val="1.0"/>
  <p:tag name="KSO_WM_DIAGRAM_GROUP_CODE" val="p1-1"/>
  <p:tag name="KSO_WM_UNIT_TYPE" val="p_h_h_f"/>
  <p:tag name="KSO_WM_UNIT_INDEX" val="1_1_4_1"/>
  <p:tag name="KSO_WM_UNIT_PRESET_TEXT" val="添加文本"/>
  <p:tag name="KSO_WM_UNIT_VALUE" val="8"/>
</p:tagLst>
</file>

<file path=ppt/tags/tag157.xml><?xml version="1.0" encoding="utf-8"?>
<p:tagLst xmlns:p="http://schemas.openxmlformats.org/presentationml/2006/main">
  <p:tag name="KSO_WM_TEMPLATE_CATEGORY" val="custom"/>
  <p:tag name="KSO_WM_TEMPLATE_INDEX" val="1"/>
  <p:tag name="KSO_WM_UNIT_ID" val="custom1_3*p_h_h_f*1_1_3_1"/>
  <p:tag name="KSO_WM_UNIT_LAYERLEVEL" val="1_1_1_1"/>
  <p:tag name="KSO_WM_UNIT_HIGHLIGHT" val="0"/>
  <p:tag name="KSO_WM_UNIT_COMPATIBLE" val="0"/>
  <p:tag name="KSO_WM_BEAUTIFY_FLAG" val="#wm#"/>
  <p:tag name="KSO_WM_TAG_VERSION" val="1.0"/>
  <p:tag name="KSO_WM_DIAGRAM_GROUP_CODE" val="p1-1"/>
  <p:tag name="KSO_WM_UNIT_TYPE" val="p_h_h_f"/>
  <p:tag name="KSO_WM_UNIT_INDEX" val="1_1_3_1"/>
  <p:tag name="KSO_WM_UNIT_PRESET_TEXT" val="添加文本"/>
  <p:tag name="KSO_WM_UNIT_VALUE" val="8"/>
</p:tagLst>
</file>

<file path=ppt/tags/tag158.xml><?xml version="1.0" encoding="utf-8"?>
<p:tagLst xmlns:p="http://schemas.openxmlformats.org/presentationml/2006/main">
  <p:tag name="KSO_WM_TEMPLATE_CATEGORY" val="custom"/>
  <p:tag name="KSO_WM_TEMPLATE_INDEX" val="1"/>
  <p:tag name="KSO_WM_UNIT_ID" val="custom1_3*p_h_h_f*1_1_2_1"/>
  <p:tag name="KSO_WM_UNIT_LAYERLEVEL" val="1_1_1_1"/>
  <p:tag name="KSO_WM_UNIT_HIGHLIGHT" val="0"/>
  <p:tag name="KSO_WM_UNIT_COMPATIBLE" val="0"/>
  <p:tag name="KSO_WM_BEAUTIFY_FLAG" val="#wm#"/>
  <p:tag name="KSO_WM_TAG_VERSION" val="1.0"/>
  <p:tag name="KSO_WM_DIAGRAM_GROUP_CODE" val="p1-1"/>
  <p:tag name="KSO_WM_UNIT_TYPE" val="p_h_h_f"/>
  <p:tag name="KSO_WM_UNIT_INDEX" val="1_1_2_1"/>
  <p:tag name="KSO_WM_UNIT_PRESET_TEXT" val="添加文本"/>
  <p:tag name="KSO_WM_UNIT_VALUE" val="8"/>
</p:tagLst>
</file>

<file path=ppt/tags/tag159.xml><?xml version="1.0" encoding="utf-8"?>
<p:tagLst xmlns:p="http://schemas.openxmlformats.org/presentationml/2006/main">
  <p:tag name="KSO_WM_TEMPLATE_CATEGORY" val="custom"/>
  <p:tag name="KSO_WM_TEMPLATE_INDEX" val="1"/>
  <p:tag name="KSO_WM_UNIT_ID" val="custom1_3*p_h_h_f*1_1_1_1"/>
  <p:tag name="KSO_WM_UNIT_LAYERLEVEL" val="1_1_1_1"/>
  <p:tag name="KSO_WM_UNIT_HIGHLIGHT" val="0"/>
  <p:tag name="KSO_WM_UNIT_COMPATIBLE" val="0"/>
  <p:tag name="KSO_WM_BEAUTIFY_FLAG" val="#wm#"/>
  <p:tag name="KSO_WM_TAG_VERSION" val="1.0"/>
  <p:tag name="KSO_WM_DIAGRAM_GROUP_CODE" val="p1-1"/>
  <p:tag name="KSO_WM_UNIT_TYPE" val="p_h_h_f"/>
  <p:tag name="KSO_WM_UNIT_INDEX" val="1_1_1_1"/>
  <p:tag name="KSO_WM_UNIT_PRESET_TEXT" val="添加文本"/>
  <p:tag name="KSO_WM_UNIT_VALUE" val="8"/>
</p:tagLst>
</file>

<file path=ppt/tags/tag1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160.xml><?xml version="1.0" encoding="utf-8"?>
<p:tagLst xmlns:p="http://schemas.openxmlformats.org/presentationml/2006/main">
  <p:tag name="KSO_WM_TEMPLATE_CATEGORY" val="custom"/>
  <p:tag name="KSO_WM_TEMPLATE_INDEX" val="1"/>
  <p:tag name="KSO_WM_UNIT_ID" val="custom1_3*p_h_f*1_1_1"/>
  <p:tag name="KSO_WM_UNIT_LAYERLEVEL" val="1_1_1"/>
  <p:tag name="KSO_WM_UNIT_HIGHLIGHT" val="0"/>
  <p:tag name="KSO_WM_UNIT_COMPATIBLE" val="0"/>
  <p:tag name="KSO_WM_BEAUTIFY_FLAG" val="#wm#"/>
  <p:tag name="KSO_WM_TAG_VERSION" val="1.0"/>
  <p:tag name="KSO_WM_UNIT_VALUE" val="8"/>
  <p:tag name="KSO_WM_DIAGRAM_GROUP_CODE" val="p1-1"/>
  <p:tag name="KSO_WM_UNIT_TYPE" val="p_h_f"/>
  <p:tag name="KSO_WM_UNIT_INDEX" val="1_1_1"/>
  <p:tag name="KSO_WM_UNIT_PRESET_TEXT" val="添加文本"/>
</p:tagLst>
</file>

<file path=ppt/tags/tag161.xml><?xml version="1.0" encoding="utf-8"?>
<p:tagLst xmlns:p="http://schemas.openxmlformats.org/presentationml/2006/main">
  <p:tag name="KSO_WM_TEMPLATE_CATEGORY" val="custom"/>
  <p:tag name="KSO_WM_TEMPLATE_INDEX" val="1"/>
  <p:tag name="KSO_WM_UNIT_ID" val="custom1_3*p_i*1_7"/>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7"/>
</p:tagLst>
</file>

<file path=ppt/tags/tag162.xml><?xml version="1.0" encoding="utf-8"?>
<p:tagLst xmlns:p="http://schemas.openxmlformats.org/presentationml/2006/main">
  <p:tag name="KSO_WM_TEMPLATE_CATEGORY" val="custom"/>
  <p:tag name="KSO_WM_TEMPLATE_INDEX" val="1"/>
  <p:tag name="KSO_WM_UNIT_ID" val="custom1_3*p_i*1_8"/>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8"/>
</p:tagLst>
</file>

<file path=ppt/tags/tag163.xml><?xml version="1.0" encoding="utf-8"?>
<p:tagLst xmlns:p="http://schemas.openxmlformats.org/presentationml/2006/main">
  <p:tag name="KSO_WM_TEMPLATE_CATEGORY" val="custom"/>
  <p:tag name="KSO_WM_TEMPLATE_INDEX" val="1"/>
  <p:tag name="KSO_WM_UNIT_ID" val="custom1_3*p_i*1_9"/>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9"/>
</p:tagLst>
</file>

<file path=ppt/tags/tag164.xml><?xml version="1.0" encoding="utf-8"?>
<p:tagLst xmlns:p="http://schemas.openxmlformats.org/presentationml/2006/main">
  <p:tag name="KSO_WM_TEMPLATE_CATEGORY" val="custom"/>
  <p:tag name="KSO_WM_TEMPLATE_INDEX" val="1"/>
  <p:tag name="KSO_WM_UNIT_ID" val="custom1_3*p_i*1_10"/>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0"/>
</p:tagLst>
</file>

<file path=ppt/tags/tag165.xml><?xml version="1.0" encoding="utf-8"?>
<p:tagLst xmlns:p="http://schemas.openxmlformats.org/presentationml/2006/main">
  <p:tag name="KSO_WM_TEMPLATE_CATEGORY" val="custom"/>
  <p:tag name="KSO_WM_TEMPLATE_INDEX" val="1"/>
  <p:tag name="KSO_WM_UNIT_ID" val="custom1_3*p_i*1_11"/>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1"/>
</p:tagLst>
</file>

<file path=ppt/tags/tag166.xml><?xml version="1.0" encoding="utf-8"?>
<p:tagLst xmlns:p="http://schemas.openxmlformats.org/presentationml/2006/main">
  <p:tag name="KSO_WM_TEMPLATE_CATEGORY" val="custom"/>
  <p:tag name="KSO_WM_TEMPLATE_INDEX" val="1"/>
  <p:tag name="KSO_WM_UNIT_ID" val="custom1_3*p_i*1_12"/>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2"/>
</p:tagLst>
</file>

<file path=ppt/tags/tag167.xml><?xml version="1.0" encoding="utf-8"?>
<p:tagLst xmlns:p="http://schemas.openxmlformats.org/presentationml/2006/main">
  <p:tag name="KSO_WM_TEMPLATE_CATEGORY" val="custom"/>
  <p:tag name="KSO_WM_TEMPLATE_INDEX" val="1"/>
  <p:tag name="KSO_WM_UNIT_ID" val="custom1_3*p_i*1_13"/>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3"/>
</p:tagLst>
</file>

<file path=ppt/tags/tag168.xml><?xml version="1.0" encoding="utf-8"?>
<p:tagLst xmlns:p="http://schemas.openxmlformats.org/presentationml/2006/main">
  <p:tag name="KSO_WM_TEMPLATE_CATEGORY" val="custom"/>
  <p:tag name="KSO_WM_TEMPLATE_INDEX" val="1"/>
  <p:tag name="KSO_WM_UNIT_ID" val="custom1_3*p_h_h_h_f*1_1_1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1_1_1"/>
  <p:tag name="KSO_WM_UNIT_PRESET_TEXT" val="添加文本"/>
  <p:tag name="KSO_WM_UNIT_VALUE" val="5"/>
</p:tagLst>
</file>

<file path=ppt/tags/tag169.xml><?xml version="1.0" encoding="utf-8"?>
<p:tagLst xmlns:p="http://schemas.openxmlformats.org/presentationml/2006/main">
  <p:tag name="KSO_WM_TEMPLATE_CATEGORY" val="custom"/>
  <p:tag name="KSO_WM_TEMPLATE_INDEX" val="1"/>
  <p:tag name="KSO_WM_UNIT_ID" val="custom1_3*p_h_h_h_f*1_1_1_2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1_2_1"/>
  <p:tag name="KSO_WM_UNIT_PRESET_TEXT" val="添加文本"/>
  <p:tag name="KSO_WM_UNIT_VALUE" val="5"/>
</p:tagLst>
</file>

<file path=ppt/tags/tag1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170.xml><?xml version="1.0" encoding="utf-8"?>
<p:tagLst xmlns:p="http://schemas.openxmlformats.org/presentationml/2006/main">
  <p:tag name="KSO_WM_TEMPLATE_CATEGORY" val="custom"/>
  <p:tag name="KSO_WM_TEMPLATE_INDEX" val="1"/>
  <p:tag name="KSO_WM_UNIT_ID" val="custom1_3*p_h_h_h_f*1_1_1_3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1_3_1"/>
  <p:tag name="KSO_WM_UNIT_PRESET_TEXT" val="添加文本"/>
  <p:tag name="KSO_WM_UNIT_VALUE" val="5"/>
</p:tagLst>
</file>

<file path=ppt/tags/tag171.xml><?xml version="1.0" encoding="utf-8"?>
<p:tagLst xmlns:p="http://schemas.openxmlformats.org/presentationml/2006/main">
  <p:tag name="KSO_WM_TEMPLATE_CATEGORY" val="custom"/>
  <p:tag name="KSO_WM_TEMPLATE_INDEX" val="1"/>
  <p:tag name="KSO_WM_UNIT_ID" val="custom1_3*p_i*1_14"/>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4"/>
</p:tagLst>
</file>

<file path=ppt/tags/tag172.xml><?xml version="1.0" encoding="utf-8"?>
<p:tagLst xmlns:p="http://schemas.openxmlformats.org/presentationml/2006/main">
  <p:tag name="KSO_WM_TEMPLATE_CATEGORY" val="custom"/>
  <p:tag name="KSO_WM_TEMPLATE_INDEX" val="1"/>
  <p:tag name="KSO_WM_UNIT_ID" val="custom1_3*p_h_h_h_f*1_1_2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2_1_1"/>
  <p:tag name="KSO_WM_UNIT_PRESET_TEXT" val="添加文本"/>
  <p:tag name="KSO_WM_UNIT_VALUE" val="5"/>
</p:tagLst>
</file>

<file path=ppt/tags/tag173.xml><?xml version="1.0" encoding="utf-8"?>
<p:tagLst xmlns:p="http://schemas.openxmlformats.org/presentationml/2006/main">
  <p:tag name="KSO_WM_TEMPLATE_CATEGORY" val="custom"/>
  <p:tag name="KSO_WM_TEMPLATE_INDEX" val="1"/>
  <p:tag name="KSO_WM_UNIT_ID" val="custom1_3*p_i*1_15"/>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5"/>
</p:tagLst>
</file>

<file path=ppt/tags/tag174.xml><?xml version="1.0" encoding="utf-8"?>
<p:tagLst xmlns:p="http://schemas.openxmlformats.org/presentationml/2006/main">
  <p:tag name="KSO_WM_TEMPLATE_CATEGORY" val="custom"/>
  <p:tag name="KSO_WM_TEMPLATE_INDEX" val="1"/>
  <p:tag name="KSO_WM_UNIT_ID" val="custom1_3*p_i*1_16"/>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6"/>
</p:tagLst>
</file>

<file path=ppt/tags/tag175.xml><?xml version="1.0" encoding="utf-8"?>
<p:tagLst xmlns:p="http://schemas.openxmlformats.org/presentationml/2006/main">
  <p:tag name="KSO_WM_TEMPLATE_CATEGORY" val="custom"/>
  <p:tag name="KSO_WM_TEMPLATE_INDEX" val="1"/>
  <p:tag name="KSO_WM_UNIT_ID" val="custom1_3*p_i*1_17"/>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7"/>
</p:tagLst>
</file>

<file path=ppt/tags/tag176.xml><?xml version="1.0" encoding="utf-8"?>
<p:tagLst xmlns:p="http://schemas.openxmlformats.org/presentationml/2006/main">
  <p:tag name="KSO_WM_TEMPLATE_CATEGORY" val="custom"/>
  <p:tag name="KSO_WM_TEMPLATE_INDEX" val="1"/>
  <p:tag name="KSO_WM_UNIT_ID" val="custom1_3*p_i*1_18"/>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8"/>
</p:tagLst>
</file>

<file path=ppt/tags/tag177.xml><?xml version="1.0" encoding="utf-8"?>
<p:tagLst xmlns:p="http://schemas.openxmlformats.org/presentationml/2006/main">
  <p:tag name="KSO_WM_TEMPLATE_CATEGORY" val="custom"/>
  <p:tag name="KSO_WM_TEMPLATE_INDEX" val="1"/>
  <p:tag name="KSO_WM_UNIT_ID" val="custom1_3*p_h_h_h_f*1_1_4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1_1"/>
  <p:tag name="KSO_WM_UNIT_PRESET_TEXT" val="添加文本"/>
  <p:tag name="KSO_WM_UNIT_VALUE" val="5"/>
</p:tagLst>
</file>

<file path=ppt/tags/tag178.xml><?xml version="1.0" encoding="utf-8"?>
<p:tagLst xmlns:p="http://schemas.openxmlformats.org/presentationml/2006/main">
  <p:tag name="KSO_WM_TEMPLATE_CATEGORY" val="custom"/>
  <p:tag name="KSO_WM_TEMPLATE_INDEX" val="1"/>
  <p:tag name="KSO_WM_UNIT_ID" val="custom1_3*p_h_h_h_f*1_1_4_2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2_1"/>
  <p:tag name="KSO_WM_UNIT_PRESET_TEXT" val="添加文本"/>
  <p:tag name="KSO_WM_UNIT_VALUE" val="5"/>
</p:tagLst>
</file>

<file path=ppt/tags/tag179.xml><?xml version="1.0" encoding="utf-8"?>
<p:tagLst xmlns:p="http://schemas.openxmlformats.org/presentationml/2006/main">
  <p:tag name="KSO_WM_TEMPLATE_CATEGORY" val="custom"/>
  <p:tag name="KSO_WM_TEMPLATE_INDEX" val="1"/>
  <p:tag name="KSO_WM_UNIT_ID" val="custom1_3*p_h_h_h_f*1_1_4_3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4_3_1"/>
  <p:tag name="KSO_WM_UNIT_PRESET_TEXT" val="添加文本"/>
  <p:tag name="KSO_WM_UNIT_VALUE" val="5"/>
</p:tagLst>
</file>

<file path=ppt/tags/tag1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180.xml><?xml version="1.0" encoding="utf-8"?>
<p:tagLst xmlns:p="http://schemas.openxmlformats.org/presentationml/2006/main">
  <p:tag name="KSO_WM_TEMPLATE_CATEGORY" val="custom"/>
  <p:tag name="KSO_WM_TEMPLATE_INDEX" val="1"/>
  <p:tag name="KSO_WM_UNIT_ID" val="custom1_3*p_i*1_19"/>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19"/>
</p:tagLst>
</file>

<file path=ppt/tags/tag181.xml><?xml version="1.0" encoding="utf-8"?>
<p:tagLst xmlns:p="http://schemas.openxmlformats.org/presentationml/2006/main">
  <p:tag name="KSO_WM_TEMPLATE_CATEGORY" val="custom"/>
  <p:tag name="KSO_WM_TEMPLATE_INDEX" val="1"/>
  <p:tag name="KSO_WM_UNIT_ID" val="custom1_3*p_i*1_20"/>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20"/>
</p:tagLst>
</file>

<file path=ppt/tags/tag182.xml><?xml version="1.0" encoding="utf-8"?>
<p:tagLst xmlns:p="http://schemas.openxmlformats.org/presentationml/2006/main">
  <p:tag name="KSO_WM_TEMPLATE_CATEGORY" val="custom"/>
  <p:tag name="KSO_WM_TEMPLATE_INDEX" val="1"/>
  <p:tag name="KSO_WM_UNIT_ID" val="custom1_3*p_h_h_h_f*1_1_3_1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3_1_1"/>
  <p:tag name="KSO_WM_UNIT_PRESET_TEXT" val="添加文本"/>
  <p:tag name="KSO_WM_UNIT_VALUE" val="5"/>
</p:tagLst>
</file>

<file path=ppt/tags/tag183.xml><?xml version="1.0" encoding="utf-8"?>
<p:tagLst xmlns:p="http://schemas.openxmlformats.org/presentationml/2006/main">
  <p:tag name="KSO_WM_TEMPLATE_CATEGORY" val="custom"/>
  <p:tag name="KSO_WM_TEMPLATE_INDEX" val="1"/>
  <p:tag name="KSO_WM_UNIT_ID" val="custom1_3*p_i*1_21"/>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21"/>
</p:tagLst>
</file>

<file path=ppt/tags/tag184.xml><?xml version="1.0" encoding="utf-8"?>
<p:tagLst xmlns:p="http://schemas.openxmlformats.org/presentationml/2006/main">
  <p:tag name="KSO_WM_TEMPLATE_CATEGORY" val="custom"/>
  <p:tag name="KSO_WM_TEMPLATE_INDEX" val="1"/>
  <p:tag name="KSO_WM_UNIT_ID" val="custom1_3*p_i*1_22"/>
  <p:tag name="KSO_WM_UNIT_LAYERLEVEL" val="1_1"/>
  <p:tag name="KSO_WM_BEAUTIFY_FLAG" val="#wm#"/>
  <p:tag name="KSO_WM_TAG_VERSION" val="1.0"/>
  <p:tag name="KSO_WM_UNIT_HIGHLIGHT" val="0"/>
  <p:tag name="KSO_WM_UNIT_COMPATIBLE" val="0"/>
  <p:tag name="KSO_WM_DIAGRAM_GROUP_CODE" val="p1-1"/>
  <p:tag name="KSO_WM_UNIT_TYPE" val="p_i"/>
  <p:tag name="KSO_WM_UNIT_INDEX" val="1_22"/>
</p:tagLst>
</file>

<file path=ppt/tags/tag185.xml><?xml version="1.0" encoding="utf-8"?>
<p:tagLst xmlns:p="http://schemas.openxmlformats.org/presentationml/2006/main">
  <p:tag name="KSO_WM_TEMPLATE_CATEGORY" val="custom"/>
  <p:tag name="KSO_WM_TEMPLATE_INDEX" val="1"/>
  <p:tag name="KSO_WM_UNIT_ID" val="custom1_3*p_h_h_h_f*1_1_3_2_1"/>
  <p:tag name="KSO_WM_UNIT_LAYERLEVEL" val="1_1_1_1_1"/>
  <p:tag name="KSO_WM_UNIT_HIGHLIGHT" val="0"/>
  <p:tag name="KSO_WM_UNIT_COMPATIBLE" val="0"/>
  <p:tag name="KSO_WM_BEAUTIFY_FLAG" val="#wm#"/>
  <p:tag name="KSO_WM_TAG_VERSION" val="1.0"/>
  <p:tag name="KSO_WM_DIAGRAM_GROUP_CODE" val="p1-1"/>
  <p:tag name="KSO_WM_UNIT_TYPE" val="p_h_h_h_f"/>
  <p:tag name="KSO_WM_UNIT_INDEX" val="1_1_3_2_1"/>
  <p:tag name="KSO_WM_UNIT_PRESET_TEXT" val="添加文本"/>
  <p:tag name="KSO_WM_UNIT_VALUE" val="5"/>
</p:tagLst>
</file>

<file path=ppt/tags/tag186.xml><?xml version="1.0" encoding="utf-8"?>
<p:tagLst xmlns:p="http://schemas.openxmlformats.org/presentationml/2006/main">
  <p:tag name="KSO_WM_BEAUTIFY_FLAG" val="#wm#"/>
  <p:tag name="KSO_WM_TEMPLATE_CATEGORY" val="custom"/>
  <p:tag name="KSO_WM_TEMPLATE_INDEX" val="1"/>
  <p:tag name="KSO_WM_SLIDE_ID" val="custom1_3"/>
  <p:tag name="KSO_WM_SLIDE_ITEM_CNT" val="14"/>
  <p:tag name="KSO_WM_SLIDE_INDEX" val="3"/>
  <p:tag name="KSO_WM_TAG_VERSION" val="1.0"/>
  <p:tag name="KSO_WM_SLIDE_LAYOUT" val="a_b_g_p"/>
  <p:tag name="KSO_WM_SLIDE_LAYOUT_CNT" val="1_1_1_1"/>
  <p:tag name="KSO_WM_SLIDE_TYPE" val="text"/>
  <p:tag name="KSO_WM_SLIDE_SUBTYPE" val="diag"/>
  <p:tag name="KSO_WM_SLIDE_SIZE" val="919*401"/>
  <p:tag name="KSO_WM_SLIDE_POSITION" val="0*0"/>
  <p:tag name="KSO_WM_DIAGRAM_GROUP_CODE" val="p1-1"/>
  <p:tag name="KSO_WM_SLIDE_DIAGTYPE" val="p"/>
</p:tagLst>
</file>

<file path=ppt/tags/tag187.xml><?xml version="1.0" encoding="utf-8"?>
<p:tagLst xmlns:p="http://schemas.openxmlformats.org/presentationml/2006/main">
  <p:tag name="KSO_WM_TEMPLATE_CATEGORY" val="custom"/>
  <p:tag name="KSO_WM_TEMPLATE_INDEX" val="1"/>
  <p:tag name="KSO_WM_UNIT_TYPE" val="m_i"/>
  <p:tag name="KSO_WM_UNIT_INDEX" val="1_1"/>
  <p:tag name="KSO_WM_UNIT_ID" val="custom1_4*m_i*1_1"/>
  <p:tag name="KSO_WM_UNIT_LAYERLEVEL" val="1_1"/>
  <p:tag name="KSO_WM_DIAGRAM_GROUP_CODE" val="m1-1"/>
  <p:tag name="KSO_WM_BEAUTIFY_FLAG" val="#wm#"/>
  <p:tag name="KSO_WM_TAG_VERSION" val="1.0"/>
  <p:tag name="KSO_WM_UNIT_LINE_FORE_SCHEMECOLOR_INDEX" val="10"/>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88.xml><?xml version="1.0" encoding="utf-8"?>
<p:tagLst xmlns:p="http://schemas.openxmlformats.org/presentationml/2006/main">
  <p:tag name="KSO_WM_TEMPLATE_CATEGORY" val="custom"/>
  <p:tag name="KSO_WM_TEMPLATE_INDEX" val="1"/>
  <p:tag name="KSO_WM_UNIT_TYPE" val="m_h_i"/>
  <p:tag name="KSO_WM_UNIT_INDEX" val="1_3_1"/>
  <p:tag name="KSO_WM_UNIT_ID" val="custom1_4*m_h_i*1_3_1"/>
  <p:tag name="KSO_WM_UNIT_LAYERLEVEL" val="1_1_1"/>
  <p:tag name="KSO_WM_DIAGRAM_GROUP_CODE" val="m1-1"/>
  <p:tag name="KSO_WM_BEAUTIFY_FLAG" val="#wm#"/>
  <p:tag name="KSO_WM_TAG_VERSION" val="1.0"/>
  <p:tag name="KSO_WM_UNIT_LINE_FORE_SCHEMECOLOR_INDEX" val="7"/>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89.xml><?xml version="1.0" encoding="utf-8"?>
<p:tagLst xmlns:p="http://schemas.openxmlformats.org/presentationml/2006/main">
  <p:tag name="KSO_WM_TEMPLATE_CATEGORY" val="custom"/>
  <p:tag name="KSO_WM_TEMPLATE_INDEX" val="1"/>
  <p:tag name="KSO_WM_UNIT_TYPE" val="m_h_i"/>
  <p:tag name="KSO_WM_UNIT_INDEX" val="1_3_2"/>
  <p:tag name="KSO_WM_UNIT_ID" val="custom1_4*m_h_i*1_3_2"/>
  <p:tag name="KSO_WM_UNIT_LAYERLEVEL" val="1_1_1"/>
  <p:tag name="KSO_WM_DIAGRAM_GROUP_CODE" val="m1-1"/>
  <p:tag name="KSO_WM_BEAUTIFY_FLAG" val="#wm#"/>
  <p:tag name="KSO_WM_TAG_VERSION" val="1.0"/>
  <p:tag name="KSO_WM_UNIT_TEXT_FILL_FORE_SCHEMECOLOR_INDEX" val="7"/>
  <p:tag name="KSO_WM_UNIT_TEXT_FILL_TYPE" val="1"/>
  <p:tag name="KSO_WM_UNIT_USESOURCEFORMAT_APPLY" val="1"/>
  <p:tag name="KSO_WM_UNIT_HIGHLIGHT" val="0"/>
  <p:tag name="KSO_WM_UNIT_COMPATIBLE" val="0"/>
</p:tagLst>
</file>

<file path=ppt/tags/tag19.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2"/>
  <p:tag name="KSO_WM_UNIT_ID" val="custom1_5*m_h_i*1_4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190.xml><?xml version="1.0" encoding="utf-8"?>
<p:tagLst xmlns:p="http://schemas.openxmlformats.org/presentationml/2006/main">
  <p:tag name="KSO_WM_TEMPLATE_CATEGORY" val="custom"/>
  <p:tag name="KSO_WM_TEMPLATE_INDEX" val="1"/>
  <p:tag name="KSO_WM_UNIT_TYPE" val="m_h_f"/>
  <p:tag name="KSO_WM_UNIT_INDEX" val="1_3_1"/>
  <p:tag name="KSO_WM_UNIT_ID" val="custom1_4*m_h_f*1_3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TEMPLATE_CATEGORY" val="custom"/>
  <p:tag name="KSO_WM_TEMPLATE_INDEX" val="1"/>
  <p:tag name="KSO_WM_UNIT_TYPE" val="m_h_a"/>
  <p:tag name="KSO_WM_UNIT_INDEX" val="1_3_1"/>
  <p:tag name="KSO_WM_UNIT_ID" val="custom1_4*m_h_a*1_3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192.xml><?xml version="1.0" encoding="utf-8"?>
<p:tagLst xmlns:p="http://schemas.openxmlformats.org/presentationml/2006/main">
  <p:tag name="KSO_WM_TEMPLATE_CATEGORY" val="custom"/>
  <p:tag name="KSO_WM_TEMPLATE_INDEX" val="1"/>
  <p:tag name="KSO_WM_UNIT_TYPE" val="m_h_i"/>
  <p:tag name="KSO_WM_UNIT_INDEX" val="1_3_3"/>
  <p:tag name="KSO_WM_UNIT_ID" val="custom1_4*m_h_i*1_3_3"/>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93.xml><?xml version="1.0" encoding="utf-8"?>
<p:tagLst xmlns:p="http://schemas.openxmlformats.org/presentationml/2006/main">
  <p:tag name="KSO_WM_TEMPLATE_CATEGORY" val="custom"/>
  <p:tag name="KSO_WM_TEMPLATE_INDEX" val="1"/>
  <p:tag name="KSO_WM_UNIT_TYPE" val="m_h_i"/>
  <p:tag name="KSO_WM_UNIT_INDEX" val="1_3_4"/>
  <p:tag name="KSO_WM_UNIT_ID" val="custom1_4*m_h_i*1_3_4"/>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194.xml><?xml version="1.0" encoding="utf-8"?>
<p:tagLst xmlns:p="http://schemas.openxmlformats.org/presentationml/2006/main">
  <p:tag name="KSO_WM_TEMPLATE_CATEGORY" val="custom"/>
  <p:tag name="KSO_WM_TEMPLATE_INDEX" val="1"/>
  <p:tag name="KSO_WM_UNIT_TYPE" val="m_h_i"/>
  <p:tag name="KSO_WM_UNIT_INDEX" val="1_2_1"/>
  <p:tag name="KSO_WM_UNIT_ID" val="custom1_4*m_h_i*1_2_1"/>
  <p:tag name="KSO_WM_UNIT_LAYERLEVEL" val="1_1_1"/>
  <p:tag name="KSO_WM_DIAGRAM_GROUP_CODE" val="m1-1"/>
  <p:tag name="KSO_WM_BEAUTIFY_FLAG" val="#wm#"/>
  <p:tag name="KSO_WM_TAG_VERSION" val="1.0"/>
  <p:tag name="KSO_WM_UNIT_LINE_FORE_SCHEMECOLOR_INDEX" val="6"/>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95.xml><?xml version="1.0" encoding="utf-8"?>
<p:tagLst xmlns:p="http://schemas.openxmlformats.org/presentationml/2006/main">
  <p:tag name="KSO_WM_TEMPLATE_CATEGORY" val="custom"/>
  <p:tag name="KSO_WM_TEMPLATE_INDEX" val="1"/>
  <p:tag name="KSO_WM_UNIT_TYPE" val="m_h_i"/>
  <p:tag name="KSO_WM_UNIT_INDEX" val="1_2_2"/>
  <p:tag name="KSO_WM_UNIT_ID" val="custom1_4*m_h_i*1_2_2"/>
  <p:tag name="KSO_WM_UNIT_LAYERLEVEL" val="1_1_1"/>
  <p:tag name="KSO_WM_DIAGRAM_GROUP_CODE" val="m1-1"/>
  <p:tag name="KSO_WM_BEAUTIFY_FLAG" val="#wm#"/>
  <p:tag name="KSO_WM_TAG_VERSION" val="1.0"/>
  <p:tag name="KSO_WM_UNIT_TEXT_FILL_FORE_SCHEMECOLOR_INDEX" val="6"/>
  <p:tag name="KSO_WM_UNIT_TEXT_FILL_TYPE" val="1"/>
  <p:tag name="KSO_WM_UNIT_USESOURCEFORMAT_APPLY" val="1"/>
  <p:tag name="KSO_WM_UNIT_HIGHLIGHT" val="0"/>
  <p:tag name="KSO_WM_UNIT_COMPATIBLE" val="0"/>
</p:tagLst>
</file>

<file path=ppt/tags/tag196.xml><?xml version="1.0" encoding="utf-8"?>
<p:tagLst xmlns:p="http://schemas.openxmlformats.org/presentationml/2006/main">
  <p:tag name="KSO_WM_TEMPLATE_CATEGORY" val="custom"/>
  <p:tag name="KSO_WM_TEMPLATE_INDEX" val="1"/>
  <p:tag name="KSO_WM_UNIT_TYPE" val="m_h_f"/>
  <p:tag name="KSO_WM_UNIT_INDEX" val="1_2_1"/>
  <p:tag name="KSO_WM_UNIT_ID" val="custom1_4*m_h_f*1_2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197.xml><?xml version="1.0" encoding="utf-8"?>
<p:tagLst xmlns:p="http://schemas.openxmlformats.org/presentationml/2006/main">
  <p:tag name="KSO_WM_TEMPLATE_CATEGORY" val="custom"/>
  <p:tag name="KSO_WM_TEMPLATE_INDEX" val="1"/>
  <p:tag name="KSO_WM_UNIT_TYPE" val="m_h_a"/>
  <p:tag name="KSO_WM_UNIT_INDEX" val="1_2_1"/>
  <p:tag name="KSO_WM_UNIT_ID" val="custom1_4*m_h_a*1_2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198.xml><?xml version="1.0" encoding="utf-8"?>
<p:tagLst xmlns:p="http://schemas.openxmlformats.org/presentationml/2006/main">
  <p:tag name="KSO_WM_TEMPLATE_CATEGORY" val="custom"/>
  <p:tag name="KSO_WM_TEMPLATE_INDEX" val="1"/>
  <p:tag name="KSO_WM_UNIT_TYPE" val="m_h_i"/>
  <p:tag name="KSO_WM_UNIT_INDEX" val="1_2_3"/>
  <p:tag name="KSO_WM_UNIT_ID" val="custom1_4*m_h_i*1_2_3"/>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199.xml><?xml version="1.0" encoding="utf-8"?>
<p:tagLst xmlns:p="http://schemas.openxmlformats.org/presentationml/2006/main">
  <p:tag name="KSO_WM_TEMPLATE_CATEGORY" val="custom"/>
  <p:tag name="KSO_WM_TEMPLATE_INDEX" val="1"/>
  <p:tag name="KSO_WM_UNIT_TYPE" val="m_h_i"/>
  <p:tag name="KSO_WM_UNIT_INDEX" val="1_2_4"/>
  <p:tag name="KSO_WM_UNIT_ID" val="custom1_4*m_h_i*1_2_4"/>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2.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2"/>
  <p:tag name="KSO_WM_UNIT_ID" val="custom1_5*m_h_i*1_1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00.xml><?xml version="1.0" encoding="utf-8"?>
<p:tagLst xmlns:p="http://schemas.openxmlformats.org/presentationml/2006/main">
  <p:tag name="KSO_WM_TEMPLATE_CATEGORY" val="custom"/>
  <p:tag name="KSO_WM_TEMPLATE_INDEX" val="1"/>
  <p:tag name="KSO_WM_UNIT_TYPE" val="m_h_i"/>
  <p:tag name="KSO_WM_UNIT_INDEX" val="1_4_1"/>
  <p:tag name="KSO_WM_UNIT_ID" val="custom1_4*m_h_i*1_4_1"/>
  <p:tag name="KSO_WM_UNIT_LAYERLEVEL" val="1_1_1"/>
  <p:tag name="KSO_WM_DIAGRAM_GROUP_CODE" val="m1-1"/>
  <p:tag name="KSO_WM_BEAUTIFY_FLAG" val="#wm#"/>
  <p:tag name="KSO_WM_TAG_VERSION" val="1.0"/>
  <p:tag name="KSO_WM_UNIT_LINE_FORE_SCHEMECOLOR_INDEX" val="8"/>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201.xml><?xml version="1.0" encoding="utf-8"?>
<p:tagLst xmlns:p="http://schemas.openxmlformats.org/presentationml/2006/main">
  <p:tag name="KSO_WM_TEMPLATE_CATEGORY" val="custom"/>
  <p:tag name="KSO_WM_TEMPLATE_INDEX" val="1"/>
  <p:tag name="KSO_WM_UNIT_TYPE" val="m_h_i"/>
  <p:tag name="KSO_WM_UNIT_INDEX" val="1_4_2"/>
  <p:tag name="KSO_WM_UNIT_ID" val="custom1_4*m_h_i*1_4_2"/>
  <p:tag name="KSO_WM_UNIT_LAYERLEVEL" val="1_1_1"/>
  <p:tag name="KSO_WM_DIAGRAM_GROUP_CODE" val="m1-1"/>
  <p:tag name="KSO_WM_BEAUTIFY_FLAG" val="#wm#"/>
  <p:tag name="KSO_WM_TAG_VERSION" val="1.0"/>
  <p:tag name="KSO_WM_UNIT_TEXT_FILL_FORE_SCHEMECOLOR_INDEX" val="8"/>
  <p:tag name="KSO_WM_UNIT_TEXT_FILL_TYPE" val="1"/>
  <p:tag name="KSO_WM_UNIT_USESOURCEFORMAT_APPLY" val="1"/>
  <p:tag name="KSO_WM_UNIT_HIGHLIGHT" val="0"/>
  <p:tag name="KSO_WM_UNIT_COMPATIBLE" val="0"/>
</p:tagLst>
</file>

<file path=ppt/tags/tag202.xml><?xml version="1.0" encoding="utf-8"?>
<p:tagLst xmlns:p="http://schemas.openxmlformats.org/presentationml/2006/main">
  <p:tag name="KSO_WM_TEMPLATE_CATEGORY" val="custom"/>
  <p:tag name="KSO_WM_TEMPLATE_INDEX" val="1"/>
  <p:tag name="KSO_WM_UNIT_TYPE" val="m_h_f"/>
  <p:tag name="KSO_WM_UNIT_INDEX" val="1_4_1"/>
  <p:tag name="KSO_WM_UNIT_ID" val="custom1_4*m_h_f*1_4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203.xml><?xml version="1.0" encoding="utf-8"?>
<p:tagLst xmlns:p="http://schemas.openxmlformats.org/presentationml/2006/main">
  <p:tag name="KSO_WM_TEMPLATE_CATEGORY" val="custom"/>
  <p:tag name="KSO_WM_TEMPLATE_INDEX" val="1"/>
  <p:tag name="KSO_WM_UNIT_TYPE" val="m_h_a"/>
  <p:tag name="KSO_WM_UNIT_INDEX" val="1_4_1"/>
  <p:tag name="KSO_WM_UNIT_ID" val="custom1_4*m_h_a*1_4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204.xml><?xml version="1.0" encoding="utf-8"?>
<p:tagLst xmlns:p="http://schemas.openxmlformats.org/presentationml/2006/main">
  <p:tag name="KSO_WM_TEMPLATE_CATEGORY" val="custom"/>
  <p:tag name="KSO_WM_TEMPLATE_INDEX" val="1"/>
  <p:tag name="KSO_WM_UNIT_TYPE" val="m_h_i"/>
  <p:tag name="KSO_WM_UNIT_INDEX" val="1_4_3"/>
  <p:tag name="KSO_WM_UNIT_ID" val="custom1_4*m_h_i*1_4_3"/>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205.xml><?xml version="1.0" encoding="utf-8"?>
<p:tagLst xmlns:p="http://schemas.openxmlformats.org/presentationml/2006/main">
  <p:tag name="KSO_WM_TEMPLATE_CATEGORY" val="custom"/>
  <p:tag name="KSO_WM_TEMPLATE_INDEX" val="1"/>
  <p:tag name="KSO_WM_UNIT_TYPE" val="m_h_i"/>
  <p:tag name="KSO_WM_UNIT_INDEX" val="1_4_4"/>
  <p:tag name="KSO_WM_UNIT_ID" val="custom1_4*m_h_i*1_4_4"/>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206.xml><?xml version="1.0" encoding="utf-8"?>
<p:tagLst xmlns:p="http://schemas.openxmlformats.org/presentationml/2006/main">
  <p:tag name="KSO_WM_TEMPLATE_CATEGORY" val="custom"/>
  <p:tag name="KSO_WM_TEMPLATE_INDEX" val="1"/>
  <p:tag name="KSO_WM_UNIT_TYPE" val="m_h_i"/>
  <p:tag name="KSO_WM_UNIT_INDEX" val="1_1_1"/>
  <p:tag name="KSO_WM_UNIT_ID" val="custom1_4*m_h_i*1_1_1"/>
  <p:tag name="KSO_WM_UNIT_LAYERLEVEL" val="1_1_1"/>
  <p:tag name="KSO_WM_DIAGRAM_GROUP_CODE" val="m1-1"/>
  <p:tag name="KSO_WM_BEAUTIFY_FLAG" val="#wm#"/>
  <p:tag name="KSO_WM_TAG_VERSION" val="1.0"/>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207.xml><?xml version="1.0" encoding="utf-8"?>
<p:tagLst xmlns:p="http://schemas.openxmlformats.org/presentationml/2006/main">
  <p:tag name="KSO_WM_TEMPLATE_CATEGORY" val="custom"/>
  <p:tag name="KSO_WM_TEMPLATE_INDEX" val="1"/>
  <p:tag name="KSO_WM_UNIT_TYPE" val="m_h_i"/>
  <p:tag name="KSO_WM_UNIT_INDEX" val="1_1_2"/>
  <p:tag name="KSO_WM_UNIT_ID" val="custom1_4*m_h_i*1_1_2"/>
  <p:tag name="KSO_WM_UNIT_LAYERLEVEL" val="1_1_1"/>
  <p:tag name="KSO_WM_DIAGRAM_GROUP_CODE" val="m1-1"/>
  <p:tag name="KSO_WM_BEAUTIFY_FLAG" val="#wm#"/>
  <p:tag name="KSO_WM_TAG_VERSION" val="1.0"/>
  <p:tag name="KSO_WM_UNIT_TEXT_FILL_FORE_SCHEMECOLOR_INDEX" val="5"/>
  <p:tag name="KSO_WM_UNIT_TEXT_FILL_TYPE" val="1"/>
  <p:tag name="KSO_WM_UNIT_USESOURCEFORMAT_APPLY" val="1"/>
  <p:tag name="KSO_WM_UNIT_HIGHLIGHT" val="0"/>
  <p:tag name="KSO_WM_UNIT_COMPATIBLE" val="0"/>
</p:tagLst>
</file>

<file path=ppt/tags/tag208.xml><?xml version="1.0" encoding="utf-8"?>
<p:tagLst xmlns:p="http://schemas.openxmlformats.org/presentationml/2006/main">
  <p:tag name="KSO_WM_TEMPLATE_CATEGORY" val="custom"/>
  <p:tag name="KSO_WM_TEMPLATE_INDEX" val="1"/>
  <p:tag name="KSO_WM_UNIT_TYPE" val="m_h_i"/>
  <p:tag name="KSO_WM_UNIT_INDEX" val="1_1_3"/>
  <p:tag name="KSO_WM_UNIT_ID" val="custom1_4*m_h_i*1_1_3"/>
  <p:tag name="KSO_WM_UNIT_LAYERLEVEL" val="1_1_1"/>
  <p:tag name="KSO_WM_DIAGRAM_GROUP_CODE" val="m1-1"/>
  <p:tag name="KSO_WM_BEAUTIFY_FLAG" val="#wm#"/>
  <p:tag name="KSO_WM_TAG_VERSION" val="1.0"/>
  <p:tag name="KSO_WM_UNIT_LINE_FORE_SCHEMECOLOR_INDEX" val="10"/>
  <p:tag name="KSO_WM_UNIT_LINE_FILL_TYPE" val="2"/>
  <p:tag name="KSO_WM_UNIT_USESOURCEFORMAT_APPLY" val="1"/>
  <p:tag name="KSO_WM_UNIT_HIGHLIGHT" val="0"/>
  <p:tag name="KSO_WM_UNIT_COMPATIBLE" val="0"/>
</p:tagLst>
</file>

<file path=ppt/tags/tag209.xml><?xml version="1.0" encoding="utf-8"?>
<p:tagLst xmlns:p="http://schemas.openxmlformats.org/presentationml/2006/main">
  <p:tag name="KSO_WM_TEMPLATE_CATEGORY" val="custom"/>
  <p:tag name="KSO_WM_TEMPLATE_INDEX" val="1"/>
  <p:tag name="KSO_WM_UNIT_TYPE" val="m_h_i"/>
  <p:tag name="KSO_WM_UNIT_INDEX" val="1_1_4"/>
  <p:tag name="KSO_WM_UNIT_ID" val="custom1_4*m_h_i*1_1_4"/>
  <p:tag name="KSO_WM_UNIT_LAYERLEVEL" val="1_1_1"/>
  <p:tag name="KSO_WM_DIAGRAM_GROUP_CODE" val="m1-1"/>
  <p:tag name="KSO_WM_BEAUTIFY_FLAG" val="#wm#"/>
  <p:tag name="KSO_WM_TAG_VERSION" val="1.0"/>
  <p:tag name="KSO_WM_UNIT_LINE_FORE_SCHEMECOLOR_INDEX" val="15"/>
  <p:tag name="KSO_WM_UNIT_LINE_FILL_TYPE" val="2"/>
  <p:tag name="KSO_WM_UNIT_TEXT_FILL_FORE_SCHEMECOLOR_INDEX" val="2"/>
  <p:tag name="KSO_WM_UNIT_TEXT_FILL_TYPE" val="1"/>
  <p:tag name="KSO_WM_UNIT_USESOURCEFORMAT_APPLY" val="1"/>
  <p:tag name="KSO_WM_UNIT_HIGHLIGHT" val="0"/>
  <p:tag name="KSO_WM_UNIT_COMPATIBLE" val="0"/>
</p:tagLst>
</file>

<file path=ppt/tags/tag21.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210.xml><?xml version="1.0" encoding="utf-8"?>
<p:tagLst xmlns:p="http://schemas.openxmlformats.org/presentationml/2006/main">
  <p:tag name="KSO_WM_TEMPLATE_CATEGORY" val="custom"/>
  <p:tag name="KSO_WM_TEMPLATE_INDEX" val="1"/>
  <p:tag name="KSO_WM_UNIT_TYPE" val="m_h_f"/>
  <p:tag name="KSO_WM_UNIT_INDEX" val="1_1_1"/>
  <p:tag name="KSO_WM_UNIT_ID" val="custom1_4*m_h_f*1_1_1"/>
  <p:tag name="KSO_WM_UNIT_LAYERLEVEL" val="1_1_1"/>
  <p:tag name="KSO_WM_UNIT_VALUE" val="24"/>
  <p:tag name="KSO_WM_UNIT_HIGHLIGHT" val="0"/>
  <p:tag name="KSO_WM_UNIT_COMPATIBLE" val="0"/>
  <p:tag name="KSO_WM_DIAGRAM_GROUP_CODE" val="m1-1"/>
  <p:tag name="KSO_WM_BEAUTIFY_FLAG" val="#wm#"/>
  <p:tag name="KSO_WM_TAG_VERSION" val="1.0"/>
  <p:tag name="KSO_WM_UNIT_PRESET_TEXT" val="单击此处添加文本"/>
  <p:tag name="KSO_WM_UNIT_TEXT_FILL_FORE_SCHEMECOLOR_INDEX" val="13"/>
  <p:tag name="KSO_WM_UNIT_TEXT_FILL_TYPE" val="1"/>
  <p:tag name="KSO_WM_UNIT_USESOURCEFORMAT_APPLY" val="1"/>
</p:tagLst>
</file>

<file path=ppt/tags/tag211.xml><?xml version="1.0" encoding="utf-8"?>
<p:tagLst xmlns:p="http://schemas.openxmlformats.org/presentationml/2006/main">
  <p:tag name="KSO_WM_TEMPLATE_CATEGORY" val="custom"/>
  <p:tag name="KSO_WM_TEMPLATE_INDEX" val="1"/>
  <p:tag name="KSO_WM_UNIT_TYPE" val="m_h_a"/>
  <p:tag name="KSO_WM_UNIT_INDEX" val="1_1_1"/>
  <p:tag name="KSO_WM_UNIT_ID" val="custom1_4*m_h_a*1_1_1"/>
  <p:tag name="KSO_WM_UNIT_LAYERLEVEL" val="1_1_1"/>
  <p:tag name="KSO_WM_UNIT_VALUE" val="6"/>
  <p:tag name="KSO_WM_UNIT_HIGHLIGHT" val="0"/>
  <p:tag name="KSO_WM_UNIT_COMPATIBLE" val="0"/>
  <p:tag name="KSO_WM_DIAGRAM_GROUP_CODE" val="m1-1"/>
  <p:tag name="KSO_WM_BEAUTIFY_FLAG" val="#wm#"/>
  <p:tag name="KSO_WM_TAG_VERSION" val="1.0"/>
  <p:tag name="KSO_WM_UNIT_PRESET_TEXT" val="添加标题"/>
  <p:tag name="KSO_WM_UNIT_TEXT_FILL_FORE_SCHEMECOLOR_INDEX" val="13"/>
  <p:tag name="KSO_WM_UNIT_TEXT_FILL_TYPE" val="1"/>
  <p:tag name="KSO_WM_UNIT_USESOURCEFORMAT_APPLY" val="1"/>
  <p:tag name="KSO_WM_UNIT_ISCONTENTSTITLE" val="0"/>
</p:tagLst>
</file>

<file path=ppt/tags/tag212.xml><?xml version="1.0" encoding="utf-8"?>
<p:tagLst xmlns:p="http://schemas.openxmlformats.org/presentationml/2006/main">
  <p:tag name="KSO_WM_TEMPLATE_CATEGORY" val="custom"/>
  <p:tag name="KSO_WM_TEMPLATE_INDEX" val="1"/>
  <p:tag name="KSO_WM_UNIT_TYPE" val="g"/>
  <p:tag name="KSO_WM_UNIT_INDEX" val="1"/>
  <p:tag name="KSO_WM_UNIT_ID" val="custom1_4*g*1"/>
  <p:tag name="KSO_WM_UNIT_LAYERLEVEL" val="1"/>
  <p:tag name="KSO_WM_UNIT_VALUE" val="1"/>
  <p:tag name="KSO_WM_UNIT_HIGHLIGHT" val="0"/>
  <p:tag name="KSO_WM_UNIT_COMPATIBLE" val="0"/>
  <p:tag name="KSO_WM_BEAUTIFY_FLAG" val="#wm#"/>
  <p:tag name="KSO_WM_TAG_VERSION" val="1.0"/>
  <p:tag name="KSO_WM_UNIT_PRESET_TEXT" val="02"/>
  <p:tag name="KSO_WM_UNIT_RELATE_UNITID" val="custom1_4*a*1"/>
  <p:tag name="KSO_WM_DIAGRAM_GROUP_CODE" val="m1-1"/>
</p:tagLst>
</file>

<file path=ppt/tags/tag213.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14.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215.xml><?xml version="1.0" encoding="utf-8"?>
<p:tagLst xmlns:p="http://schemas.openxmlformats.org/presentationml/2006/main">
  <p:tag name="KSO_WM_TEMPLATE_CATEGORY" val="custom"/>
  <p:tag name="KSO_WM_TEMPLATE_INDEX" val="1"/>
  <p:tag name="KSO_WM_TAG_VERSION" val="1.0"/>
  <p:tag name="KSO_WM_SLIDE_ID" val="custom1_4"/>
  <p:tag name="KSO_WM_SLIDE_INDEX" val="4"/>
  <p:tag name="KSO_WM_SLIDE_ITEM_CNT" val="4"/>
  <p:tag name="KSO_WM_SLIDE_LAYOUT" val="a_b_g_m"/>
  <p:tag name="KSO_WM_SLIDE_LAYOUT_CNT" val="1_1_1_1"/>
  <p:tag name="KSO_WM_SLIDE_TYPE" val="text"/>
  <p:tag name="KSO_WM_SLIDE_SUBTYPE" val="diag"/>
  <p:tag name="KSO_WM_DIAGRAM_GROUP_CODE" val="m1-1"/>
  <p:tag name="KSO_WM_BEAUTIFY_FLAG" val="#wm#"/>
  <p:tag name="KSO_WM_SLIDE_POSITION" val="0*0"/>
  <p:tag name="KSO_WM_SLIDE_SIZE" val="858*455"/>
  <p:tag name="KSO_WM_SLIDE_DIAGTYPE" val="m"/>
</p:tagLst>
</file>

<file path=ppt/tags/tag216.xml><?xml version="1.0" encoding="utf-8"?>
<p:tagLst xmlns:p="http://schemas.openxmlformats.org/presentationml/2006/main">
  <p:tag name="KSO_WM_TAG_VERSION" val="1.0"/>
  <p:tag name="KSO_WM_BEAUTIFY_FLAG" val="#wm#"/>
  <p:tag name="KSO_WM_TEMPLATE_CATEGORY" val="custom"/>
  <p:tag name="KSO_WM_TEMPLATE_INDEX" val="1"/>
  <p:tag name="KSO_WM_UNIT_TYPE" val="m_a"/>
  <p:tag name="KSO_WM_UNIT_INDEX" val="1_1"/>
  <p:tag name="KSO_WM_UNIT_LAYERLEVEL" val="1_1"/>
  <p:tag name="KSO_WM_UNIT_VALUE" val="23"/>
  <p:tag name="KSO_WM_UNIT_ISCONTENTSTITLE" val="0"/>
  <p:tag name="KSO_WM_UNIT_HIGHLIGHT" val="0"/>
  <p:tag name="KSO_WM_UNIT_COMPATIBLE" val="0"/>
  <p:tag name="KSO_WM_DIAGRAM_GROUP_CODE" val="m1-2"/>
  <p:tag name="KSO_WM_UNIT_ID" val="custom1_5*m_a*1_1"/>
  <p:tag name="KSO_WM_UNIT_TEXT_FILL_FORE_SCHEMECOLOR_INDEX" val="16"/>
  <p:tag name="KSO_WM_UNIT_TEXT_FILL_TYPE" val="1"/>
  <p:tag name="KSO_WM_UNIT_USESOURCEFORMAT_APPLY" val="0"/>
  <p:tag name="KSO_WM_UNIT_PRESET_TEXT" val="单击此处添加标题"/>
</p:tagLst>
</file>

<file path=ppt/tags/tag217.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1"/>
  <p:tag name="KSO_WM_UNIT_ID" val="custom1_5*m_h_i*1_4_1"/>
  <p:tag name="KSO_WM_UNIT_LAYERLEVEL" val="1_1_1"/>
  <p:tag name="KSO_WM_DIAGRAM_GROUP_CODE" val="m1-2"/>
  <p:tag name="KSO_WM_UNIT_LINE_FORE_SCHEMECOLOR_INDEX" val="16"/>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ags/tag218.xml><?xml version="1.0" encoding="utf-8"?>
<p:tagLst xmlns:p="http://schemas.openxmlformats.org/presentationml/2006/main">
  <p:tag name="KSO_WM_TAG_VERSION" val="1.0"/>
  <p:tag name="KSO_WM_BEAUTIFY_FLAG" val="#wm#"/>
  <p:tag name="KSO_WM_TEMPLATE_CATEGORY" val="custom"/>
  <p:tag name="KSO_WM_TEMPLATE_INDEX" val="1"/>
  <p:tag name="KSO_WM_UNIT_TYPE" val="m_h_d"/>
  <p:tag name="KSO_WM_UNIT_INDEX" val="1_4_1"/>
  <p:tag name="KSO_WM_UNIT_LAYERLEVEL" val="1_1_1"/>
  <p:tag name="KSO_WM_UNIT_VALUE" val="478*472"/>
  <p:tag name="KSO_WM_UNIT_HIGHLIGHT" val="0"/>
  <p:tag name="KSO_WM_UNIT_COMPATIBLE" val="0"/>
  <p:tag name="KSO_WM_DIAGRAM_GROUP_CODE" val="m1-2"/>
  <p:tag name="KSO_WM_UNIT_ID" val="custom1_5*m_h_d*1_4_1"/>
  <p:tag name="KSO_WM_UNIT_USESOURCEFORMAT_APPLY" val="0"/>
</p:tagLst>
</file>

<file path=ppt/tags/tag219.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2"/>
  <p:tag name="KSO_WM_UNIT_ID" val="custom1_5*m_h_i*1_4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2.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20.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3"/>
  <p:tag name="KSO_WM_UNIT_ID" val="custom1_5*m_h_i*1_4_3"/>
  <p:tag name="KSO_WM_UNIT_LAYERLEVEL" val="1_1_1"/>
  <p:tag name="KSO_WM_DIAGRAM_GROUP_CODE" val="m1-2"/>
  <p:tag name="KSO_WM_UNIT_FILL_FORE_SCHEMECOLOR_INDEX" val="6"/>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21.xml><?xml version="1.0" encoding="utf-8"?>
<p:tagLst xmlns:p="http://schemas.openxmlformats.org/presentationml/2006/main">
  <p:tag name="KSO_WM_TAG_VERSION" val="1.0"/>
  <p:tag name="KSO_WM_BEAUTIFY_FLAG" val="#wm#"/>
  <p:tag name="KSO_WM_TEMPLATE_CATEGORY" val="custom"/>
  <p:tag name="KSO_WM_TEMPLATE_INDEX" val="1"/>
  <p:tag name="KSO_WM_UNIT_TYPE" val="m_h_a"/>
  <p:tag name="KSO_WM_UNIT_INDEX" val="1_4_1"/>
  <p:tag name="KSO_WM_UNIT_LAYERLEVEL" val="1_1_1"/>
  <p:tag name="KSO_WM_UNIT_VALUE" val="4"/>
  <p:tag name="KSO_WM_UNIT_HIGHLIGHT" val="0"/>
  <p:tag name="KSO_WM_UNIT_COMPATIBLE" val="0"/>
  <p:tag name="KSO_WM_DIAGRAM_GROUP_CODE" val="m1-2"/>
  <p:tag name="KSO_WM_UNIT_ID" val="custom1_5*m_h_a*1_4_1"/>
  <p:tag name="KSO_WM_UNIT_TEXT_FILL_FORE_SCHEMECOLOR_INDEX" val="16"/>
  <p:tag name="KSO_WM_UNIT_TEXT_FILL_TYPE" val="1"/>
  <p:tag name="KSO_WM_UNIT_USESOURCEFORMAT_APPLY" val="0"/>
  <p:tag name="KSO_WM_UNIT_ISCONTENTSTITLE" val="0"/>
  <p:tag name="KSO_WM_UNIT_PRESET_TEXT" val="添加标题"/>
</p:tagLst>
</file>

<file path=ppt/tags/tag222.xml><?xml version="1.0" encoding="utf-8"?>
<p:tagLst xmlns:p="http://schemas.openxmlformats.org/presentationml/2006/main">
  <p:tag name="KSO_WM_TAG_VERSION" val="1.0"/>
  <p:tag name="KSO_WM_BEAUTIFY_FLAG" val="#wm#"/>
  <p:tag name="KSO_WM_TEMPLATE_CATEGORY" val="custom"/>
  <p:tag name="KSO_WM_TEMPLATE_INDEX" val="1"/>
  <p:tag name="KSO_WM_UNIT_TYPE" val="m_h_f"/>
  <p:tag name="KSO_WM_UNIT_INDEX" val="1_4_1"/>
  <p:tag name="KSO_WM_UNIT_LAYERLEVEL" val="1_1_1"/>
  <p:tag name="KSO_WM_UNIT_VALUE" val="35"/>
  <p:tag name="KSO_WM_UNIT_HIGHLIGHT" val="0"/>
  <p:tag name="KSO_WM_UNIT_COMPATIBLE" val="0"/>
  <p:tag name="KSO_WM_DIAGRAM_GROUP_CODE" val="m1-2"/>
  <p:tag name="KSO_WM_UNIT_ID" val="custom1_5*m_h_f*1_4_1"/>
  <p:tag name="KSO_WM_UNIT_TEXT_FILL_FORE_SCHEMECOLOR_INDEX" val="16"/>
  <p:tag name="KSO_WM_UNIT_TEXT_FILL_TYPE" val="1"/>
  <p:tag name="KSO_WM_UNIT_USESOURCEFORMAT_APPLY" val="0"/>
  <p:tag name="KSO_WM_UNIT_PRESET_TEXT" val="单击此处添加文本具体内容，简明扼要的阐述您的观点。"/>
</p:tagLst>
</file>

<file path=ppt/tags/tag223.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3_1"/>
  <p:tag name="KSO_WM_UNIT_ID" val="custom1_5*m_h_i*1_3_1"/>
  <p:tag name="KSO_WM_UNIT_LAYERLEVEL" val="1_1_1"/>
  <p:tag name="KSO_WM_DIAGRAM_GROUP_CODE" val="m1-2"/>
  <p:tag name="KSO_WM_UNIT_LINE_FORE_SCHEMECOLOR_INDEX" val="16"/>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ags/tag224.xml><?xml version="1.0" encoding="utf-8"?>
<p:tagLst xmlns:p="http://schemas.openxmlformats.org/presentationml/2006/main">
  <p:tag name="KSO_WM_TAG_VERSION" val="1.0"/>
  <p:tag name="KSO_WM_BEAUTIFY_FLAG" val="#wm#"/>
  <p:tag name="KSO_WM_TEMPLATE_CATEGORY" val="custom"/>
  <p:tag name="KSO_WM_TEMPLATE_INDEX" val="1"/>
  <p:tag name="KSO_WM_UNIT_TYPE" val="m_h_d"/>
  <p:tag name="KSO_WM_UNIT_INDEX" val="1_3_1"/>
  <p:tag name="KSO_WM_UNIT_LAYERLEVEL" val="1_1_1"/>
  <p:tag name="KSO_WM_UNIT_VALUE" val="473*473"/>
  <p:tag name="KSO_WM_UNIT_HIGHLIGHT" val="0"/>
  <p:tag name="KSO_WM_UNIT_COMPATIBLE" val="0"/>
  <p:tag name="KSO_WM_DIAGRAM_GROUP_CODE" val="m1-2"/>
  <p:tag name="KSO_WM_UNIT_ID" val="custom1_5*m_h_d*1_3_1"/>
  <p:tag name="KSO_WM_UNIT_USESOURCEFORMAT_APPLY" val="0"/>
</p:tagLst>
</file>

<file path=ppt/tags/tag225.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3_2"/>
  <p:tag name="KSO_WM_UNIT_ID" val="custom1_5*m_h_i*1_3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26.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3_3"/>
  <p:tag name="KSO_WM_UNIT_ID" val="custom1_5*m_h_i*1_3_3"/>
  <p:tag name="KSO_WM_UNIT_LAYERLEVEL" val="1_1_1"/>
  <p:tag name="KSO_WM_DIAGRAM_GROUP_CODE" val="m1-2"/>
  <p:tag name="KSO_WM_UNIT_FILL_FORE_SCHEMECOLOR_INDEX" val="6"/>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27.xml><?xml version="1.0" encoding="utf-8"?>
<p:tagLst xmlns:p="http://schemas.openxmlformats.org/presentationml/2006/main">
  <p:tag name="KSO_WM_TAG_VERSION" val="1.0"/>
  <p:tag name="KSO_WM_BEAUTIFY_FLAG" val="#wm#"/>
  <p:tag name="KSO_WM_TEMPLATE_CATEGORY" val="custom"/>
  <p:tag name="KSO_WM_TEMPLATE_INDEX" val="1"/>
  <p:tag name="KSO_WM_UNIT_TYPE" val="m_h_a"/>
  <p:tag name="KSO_WM_UNIT_INDEX" val="1_3_1"/>
  <p:tag name="KSO_WM_UNIT_LAYERLEVEL" val="1_1_1"/>
  <p:tag name="KSO_WM_UNIT_VALUE" val="4"/>
  <p:tag name="KSO_WM_UNIT_HIGHLIGHT" val="0"/>
  <p:tag name="KSO_WM_UNIT_COMPATIBLE" val="0"/>
  <p:tag name="KSO_WM_DIAGRAM_GROUP_CODE" val="m1-2"/>
  <p:tag name="KSO_WM_UNIT_ID" val="custom1_5*m_h_a*1_3_1"/>
  <p:tag name="KSO_WM_UNIT_TEXT_FILL_FORE_SCHEMECOLOR_INDEX" val="16"/>
  <p:tag name="KSO_WM_UNIT_TEXT_FILL_TYPE" val="1"/>
  <p:tag name="KSO_WM_UNIT_USESOURCEFORMAT_APPLY" val="0"/>
  <p:tag name="KSO_WM_UNIT_ISCONTENTSTITLE" val="0"/>
  <p:tag name="KSO_WM_UNIT_PRESET_TEXT" val="添加标题"/>
</p:tagLst>
</file>

<file path=ppt/tags/tag228.xml><?xml version="1.0" encoding="utf-8"?>
<p:tagLst xmlns:p="http://schemas.openxmlformats.org/presentationml/2006/main">
  <p:tag name="KSO_WM_TAG_VERSION" val="1.0"/>
  <p:tag name="KSO_WM_BEAUTIFY_FLAG" val="#wm#"/>
  <p:tag name="KSO_WM_TEMPLATE_CATEGORY" val="custom"/>
  <p:tag name="KSO_WM_TEMPLATE_INDEX" val="1"/>
  <p:tag name="KSO_WM_UNIT_TYPE" val="m_h_f"/>
  <p:tag name="KSO_WM_UNIT_INDEX" val="1_3_1"/>
  <p:tag name="KSO_WM_UNIT_LAYERLEVEL" val="1_1_1"/>
  <p:tag name="KSO_WM_UNIT_VALUE" val="35"/>
  <p:tag name="KSO_WM_UNIT_HIGHLIGHT" val="0"/>
  <p:tag name="KSO_WM_UNIT_COMPATIBLE" val="0"/>
  <p:tag name="KSO_WM_DIAGRAM_GROUP_CODE" val="m1-2"/>
  <p:tag name="KSO_WM_UNIT_ID" val="custom1_5*m_h_f*1_3_1"/>
  <p:tag name="KSO_WM_UNIT_TEXT_FILL_FORE_SCHEMECOLOR_INDEX" val="16"/>
  <p:tag name="KSO_WM_UNIT_TEXT_FILL_TYPE" val="1"/>
  <p:tag name="KSO_WM_UNIT_USESOURCEFORMAT_APPLY" val="0"/>
  <p:tag name="KSO_WM_UNIT_PRESET_TEXT" val="单击此处添加文本具体内容，简明扼要的阐述您的观点。"/>
</p:tagLst>
</file>

<file path=ppt/tags/tag229.xml><?xml version="1.0" encoding="utf-8"?>
<p:tagLst xmlns:p="http://schemas.openxmlformats.org/presentationml/2006/main">
  <p:tag name="KSO_WM_TAG_VERSION" val="1.0"/>
  <p:tag name="KSO_WM_BEAUTIFY_FLAG" val="#wm#"/>
  <p:tag name="KSO_WM_TEMPLATE_CATEGORY" val="custom"/>
  <p:tag name="KSO_WM_TEMPLATE_INDEX" val="1"/>
  <p:tag name="KSO_WM_UNIT_TYPE" val="m_h_d"/>
  <p:tag name="KSO_WM_UNIT_INDEX" val="1_3_1"/>
  <p:tag name="KSO_WM_UNIT_LAYERLEVEL" val="1_1_1"/>
  <p:tag name="KSO_WM_UNIT_VALUE" val="473*473"/>
  <p:tag name="KSO_WM_UNIT_HIGHLIGHT" val="0"/>
  <p:tag name="KSO_WM_UNIT_COMPATIBLE" val="0"/>
  <p:tag name="KSO_WM_DIAGRAM_GROUP_CODE" val="m1-2"/>
  <p:tag name="KSO_WM_UNIT_ID" val="custom1_5*m_h_d*1_3_1"/>
  <p:tag name="KSO_WM_UNIT_USESOURCEFORMAT_APPLY" val="0"/>
</p:tagLst>
</file>

<file path=ppt/tags/tag23.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230.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2_1"/>
  <p:tag name="KSO_WM_UNIT_ID" val="custom1_5*m_h_i*1_2_1"/>
  <p:tag name="KSO_WM_UNIT_LAYERLEVEL" val="1_1_1"/>
  <p:tag name="KSO_WM_DIAGRAM_GROUP_CODE" val="m1-2"/>
  <p:tag name="KSO_WM_UNIT_LINE_FORE_SCHEMECOLOR_INDEX" val="16"/>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ags/tag231.xml><?xml version="1.0" encoding="utf-8"?>
<p:tagLst xmlns:p="http://schemas.openxmlformats.org/presentationml/2006/main">
  <p:tag name="KSO_WM_TAG_VERSION" val="1.0"/>
  <p:tag name="KSO_WM_BEAUTIFY_FLAG" val="#wm#"/>
  <p:tag name="KSO_WM_TEMPLATE_CATEGORY" val="custom"/>
  <p:tag name="KSO_WM_TEMPLATE_INDEX" val="1"/>
  <p:tag name="KSO_WM_UNIT_TYPE" val="m_h_d"/>
  <p:tag name="KSO_WM_UNIT_INDEX" val="1_2_1"/>
  <p:tag name="KSO_WM_UNIT_LAYERLEVEL" val="1_1_1"/>
  <p:tag name="KSO_WM_UNIT_VALUE" val="471*479"/>
  <p:tag name="KSO_WM_UNIT_HIGHLIGHT" val="0"/>
  <p:tag name="KSO_WM_UNIT_COMPATIBLE" val="0"/>
  <p:tag name="KSO_WM_DIAGRAM_GROUP_CODE" val="m1-2"/>
  <p:tag name="KSO_WM_UNIT_ID" val="custom1_5*m_h_d*1_2_1"/>
  <p:tag name="KSO_WM_UNIT_USESOURCEFORMAT_APPLY" val="0"/>
</p:tagLst>
</file>

<file path=ppt/tags/tag232.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2_2"/>
  <p:tag name="KSO_WM_UNIT_ID" val="custom1_5*m_h_i*1_2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33.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2_3"/>
  <p:tag name="KSO_WM_UNIT_ID" val="custom1_5*m_h_i*1_2_3"/>
  <p:tag name="KSO_WM_UNIT_LAYERLEVEL" val="1_1_1"/>
  <p:tag name="KSO_WM_DIAGRAM_GROUP_CODE" val="m1-2"/>
  <p:tag name="KSO_WM_UNIT_FILL_FORE_SCHEMECOLOR_INDEX" val="6"/>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34.xml><?xml version="1.0" encoding="utf-8"?>
<p:tagLst xmlns:p="http://schemas.openxmlformats.org/presentationml/2006/main">
  <p:tag name="KSO_WM_TAG_VERSION" val="1.0"/>
  <p:tag name="KSO_WM_BEAUTIFY_FLAG" val="#wm#"/>
  <p:tag name="KSO_WM_TEMPLATE_CATEGORY" val="custom"/>
  <p:tag name="KSO_WM_TEMPLATE_INDEX" val="1"/>
  <p:tag name="KSO_WM_UNIT_TYPE" val="m_h_a"/>
  <p:tag name="KSO_WM_UNIT_INDEX" val="1_2_1"/>
  <p:tag name="KSO_WM_UNIT_LAYERLEVEL" val="1_1_1"/>
  <p:tag name="KSO_WM_UNIT_VALUE" val="4"/>
  <p:tag name="KSO_WM_UNIT_HIGHLIGHT" val="0"/>
  <p:tag name="KSO_WM_UNIT_COMPATIBLE" val="0"/>
  <p:tag name="KSO_WM_DIAGRAM_GROUP_CODE" val="m1-2"/>
  <p:tag name="KSO_WM_UNIT_ID" val="custom1_5*m_h_a*1_2_1"/>
  <p:tag name="KSO_WM_UNIT_TEXT_FILL_FORE_SCHEMECOLOR_INDEX" val="16"/>
  <p:tag name="KSO_WM_UNIT_TEXT_FILL_TYPE" val="1"/>
  <p:tag name="KSO_WM_UNIT_USESOURCEFORMAT_APPLY" val="0"/>
  <p:tag name="KSO_WM_UNIT_ISCONTENTSTITLE" val="0"/>
  <p:tag name="KSO_WM_UNIT_PRESET_TEXT" val="添加标题"/>
</p:tagLst>
</file>

<file path=ppt/tags/tag235.xml><?xml version="1.0" encoding="utf-8"?>
<p:tagLst xmlns:p="http://schemas.openxmlformats.org/presentationml/2006/main">
  <p:tag name="KSO_WM_TAG_VERSION" val="1.0"/>
  <p:tag name="KSO_WM_BEAUTIFY_FLAG" val="#wm#"/>
  <p:tag name="KSO_WM_TEMPLATE_CATEGORY" val="custom"/>
  <p:tag name="KSO_WM_TEMPLATE_INDEX" val="1"/>
  <p:tag name="KSO_WM_UNIT_TYPE" val="m_h_f"/>
  <p:tag name="KSO_WM_UNIT_INDEX" val="1_2_1"/>
  <p:tag name="KSO_WM_UNIT_LAYERLEVEL" val="1_1_1"/>
  <p:tag name="KSO_WM_UNIT_VALUE" val="35"/>
  <p:tag name="KSO_WM_UNIT_HIGHLIGHT" val="0"/>
  <p:tag name="KSO_WM_UNIT_COMPATIBLE" val="0"/>
  <p:tag name="KSO_WM_DIAGRAM_GROUP_CODE" val="m1-2"/>
  <p:tag name="KSO_WM_UNIT_ID" val="custom1_5*m_h_f*1_2_1"/>
  <p:tag name="KSO_WM_UNIT_TEXT_FILL_FORE_SCHEMECOLOR_INDEX" val="16"/>
  <p:tag name="KSO_WM_UNIT_TEXT_FILL_TYPE" val="1"/>
  <p:tag name="KSO_WM_UNIT_USESOURCEFORMAT_APPLY" val="0"/>
  <p:tag name="KSO_WM_UNIT_PRESET_TEXT" val="单击此处添加文本具体内容，简明扼要的阐述您的观点。"/>
</p:tagLst>
</file>

<file path=ppt/tags/tag236.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1"/>
  <p:tag name="KSO_WM_UNIT_ID" val="custom1_5*m_h_i*1_1_1"/>
  <p:tag name="KSO_WM_UNIT_LAYERLEVEL" val="1_1_1"/>
  <p:tag name="KSO_WM_DIAGRAM_GROUP_CODE" val="m1-2"/>
  <p:tag name="KSO_WM_UNIT_LINE_FORE_SCHEMECOLOR_INDEX" val="16"/>
  <p:tag name="KSO_WM_UNIT_LINE_FILL_TYPE" val="2"/>
  <p:tag name="KSO_WM_UNIT_TEXT_FILL_FORE_SCHEMECOLOR_INDEX" val="13"/>
  <p:tag name="KSO_WM_UNIT_TEXT_FILL_TYPE" val="1"/>
  <p:tag name="KSO_WM_UNIT_USESOURCEFORMAT_APPLY" val="0"/>
  <p:tag name="KSO_WM_UNIT_HIGHLIGHT" val="0"/>
  <p:tag name="KSO_WM_UNIT_COMPATIBLE" val="0"/>
</p:tagLst>
</file>

<file path=ppt/tags/tag237.xml><?xml version="1.0" encoding="utf-8"?>
<p:tagLst xmlns:p="http://schemas.openxmlformats.org/presentationml/2006/main">
  <p:tag name="KSO_WM_TAG_VERSION" val="1.0"/>
  <p:tag name="KSO_WM_BEAUTIFY_FLAG" val="#wm#"/>
  <p:tag name="KSO_WM_TEMPLATE_CATEGORY" val="custom"/>
  <p:tag name="KSO_WM_TEMPLATE_INDEX" val="1"/>
  <p:tag name="KSO_WM_UNIT_TYPE" val="m_h_d"/>
  <p:tag name="KSO_WM_UNIT_INDEX" val="1_1_1"/>
  <p:tag name="KSO_WM_UNIT_LAYERLEVEL" val="1_1_1"/>
  <p:tag name="KSO_WM_UNIT_VALUE" val="466*475"/>
  <p:tag name="KSO_WM_UNIT_HIGHLIGHT" val="0"/>
  <p:tag name="KSO_WM_UNIT_COMPATIBLE" val="0"/>
  <p:tag name="KSO_WM_DIAGRAM_GROUP_CODE" val="m1-2"/>
  <p:tag name="KSO_WM_UNIT_ID" val="custom1_5*m_h_d*1_1_1"/>
  <p:tag name="KSO_WM_UNIT_USESOURCEFORMAT_APPLY" val="0"/>
</p:tagLst>
</file>

<file path=ppt/tags/tag238.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2"/>
  <p:tag name="KSO_WM_UNIT_ID" val="custom1_5*m_h_i*1_1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39.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3"/>
  <p:tag name="KSO_WM_UNIT_ID" val="custom1_5*m_h_i*1_1_3"/>
  <p:tag name="KSO_WM_UNIT_LAYERLEVEL" val="1_1_1"/>
  <p:tag name="KSO_WM_DIAGRAM_GROUP_CODE" val="m1-2"/>
  <p:tag name="KSO_WM_UNIT_FILL_FORE_SCHEMECOLOR_INDEX" val="6"/>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4.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240.xml><?xml version="1.0" encoding="utf-8"?>
<p:tagLst xmlns:p="http://schemas.openxmlformats.org/presentationml/2006/main">
  <p:tag name="KSO_WM_TAG_VERSION" val="1.0"/>
  <p:tag name="KSO_WM_BEAUTIFY_FLAG" val="#wm#"/>
  <p:tag name="KSO_WM_TEMPLATE_CATEGORY" val="custom"/>
  <p:tag name="KSO_WM_TEMPLATE_INDEX" val="1"/>
  <p:tag name="KSO_WM_UNIT_TYPE" val="m_h_a"/>
  <p:tag name="KSO_WM_UNIT_INDEX" val="1_1_1"/>
  <p:tag name="KSO_WM_UNIT_LAYERLEVEL" val="1_1_1"/>
  <p:tag name="KSO_WM_UNIT_VALUE" val="4"/>
  <p:tag name="KSO_WM_UNIT_HIGHLIGHT" val="0"/>
  <p:tag name="KSO_WM_UNIT_COMPATIBLE" val="0"/>
  <p:tag name="KSO_WM_DIAGRAM_GROUP_CODE" val="m1-2"/>
  <p:tag name="KSO_WM_UNIT_ID" val="custom1_5*m_h_a*1_1_1"/>
  <p:tag name="KSO_WM_UNIT_TEXT_FILL_FORE_SCHEMECOLOR_INDEX" val="16"/>
  <p:tag name="KSO_WM_UNIT_TEXT_FILL_TYPE" val="1"/>
  <p:tag name="KSO_WM_UNIT_USESOURCEFORMAT_APPLY" val="0"/>
  <p:tag name="KSO_WM_UNIT_ISCONTENTSTITLE" val="0"/>
  <p:tag name="KSO_WM_UNIT_PRESET_TEXT" val="添加标题"/>
</p:tagLst>
</file>

<file path=ppt/tags/tag241.xml><?xml version="1.0" encoding="utf-8"?>
<p:tagLst xmlns:p="http://schemas.openxmlformats.org/presentationml/2006/main">
  <p:tag name="KSO_WM_TAG_VERSION" val="1.0"/>
  <p:tag name="KSO_WM_BEAUTIFY_FLAG" val="#wm#"/>
  <p:tag name="KSO_WM_TEMPLATE_CATEGORY" val="custom"/>
  <p:tag name="KSO_WM_TEMPLATE_INDEX" val="1"/>
  <p:tag name="KSO_WM_UNIT_TYPE" val="m_h_f"/>
  <p:tag name="KSO_WM_UNIT_INDEX" val="1_1_1"/>
  <p:tag name="KSO_WM_UNIT_LAYERLEVEL" val="1_1_1"/>
  <p:tag name="KSO_WM_UNIT_VALUE" val="35"/>
  <p:tag name="KSO_WM_UNIT_HIGHLIGHT" val="0"/>
  <p:tag name="KSO_WM_UNIT_COMPATIBLE" val="0"/>
  <p:tag name="KSO_WM_DIAGRAM_GROUP_CODE" val="m1-2"/>
  <p:tag name="KSO_WM_UNIT_ID" val="custom1_5*m_h_f*1_1_1"/>
  <p:tag name="KSO_WM_UNIT_TEXT_FILL_FORE_SCHEMECOLOR_INDEX" val="16"/>
  <p:tag name="KSO_WM_UNIT_TEXT_FILL_TYPE" val="1"/>
  <p:tag name="KSO_WM_UNIT_USESOURCEFORMAT_APPLY" val="0"/>
  <p:tag name="KSO_WM_UNIT_PRESET_TEXT" val="单击此处添加文本具体内容，简明扼要的阐述您的观点。"/>
</p:tagLst>
</file>

<file path=ppt/tags/tag242.xml><?xml version="1.0" encoding="utf-8"?>
<p:tagLst xmlns:p="http://schemas.openxmlformats.org/presentationml/2006/main">
  <p:tag name="KSO_WM_TEMPLATE_CATEGORY" val="custom"/>
  <p:tag name="KSO_WM_TEMPLATE_INDEX" val="1"/>
  <p:tag name="KSO_WM_UNIT_TYPE" val="g"/>
  <p:tag name="KSO_WM_UNIT_INDEX" val="1"/>
  <p:tag name="KSO_WM_UNIT_ID" val="custom1_5*g*1"/>
  <p:tag name="KSO_WM_UNIT_LAYERLEVEL" val="1"/>
  <p:tag name="KSO_WM_UNIT_VALUE" val="1"/>
  <p:tag name="KSO_WM_UNIT_HIGHLIGHT" val="0"/>
  <p:tag name="KSO_WM_UNIT_COMPATIBLE" val="0"/>
  <p:tag name="KSO_WM_BEAUTIFY_FLAG" val="#wm#"/>
  <p:tag name="KSO_WM_TAG_VERSION" val="1.0"/>
  <p:tag name="KSO_WM_UNIT_PRESET_TEXT" val="03"/>
  <p:tag name="KSO_WM_UNIT_RELATE_UNITID" val="custom1_5*a*1"/>
  <p:tag name="KSO_WM_DIAGRAM_GROUP_CODE" val="m1-2"/>
</p:tagLst>
</file>

<file path=ppt/tags/tag243.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44.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245.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2_2"/>
  <p:tag name="KSO_WM_UNIT_ID" val="custom1_5*m_h_i*1_2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46.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2_3"/>
  <p:tag name="KSO_WM_UNIT_ID" val="custom1_5*m_h_i*1_2_3"/>
  <p:tag name="KSO_WM_UNIT_LAYERLEVEL" val="1_1_1"/>
  <p:tag name="KSO_WM_DIAGRAM_GROUP_CODE" val="m1-2"/>
  <p:tag name="KSO_WM_UNIT_FILL_FORE_SCHEMECOLOR_INDEX" val="6"/>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247.xml><?xml version="1.0" encoding="utf-8"?>
<p:tagLst xmlns:p="http://schemas.openxmlformats.org/presentationml/2006/main">
  <p:tag name="KSO_WM_TAG_VERSION" val="1.0"/>
  <p:tag name="KSO_WM_SLIDE_ITEM_CNT" val="4"/>
  <p:tag name="KSO_WM_SLIDE_LAYOUT" val="a_b_g_m"/>
  <p:tag name="KSO_WM_SLIDE_LAYOUT_CNT" val="1_1_1_1"/>
  <p:tag name="KSO_WM_SLIDE_TYPE" val="text"/>
  <p:tag name="KSO_WM_BEAUTIFY_FLAG" val="#wm#"/>
  <p:tag name="KSO_WM_SLIDE_POSITION" val="0*0"/>
  <p:tag name="KSO_WM_SLIDE_SIZE" val="923*472"/>
  <p:tag name="KSO_WM_TEMPLATE_CATEGORY" val="custom"/>
  <p:tag name="KSO_WM_TEMPLATE_INDEX" val="1"/>
  <p:tag name="KSO_WM_SLIDE_ID" val="custom1_5"/>
  <p:tag name="KSO_WM_SLIDE_INDEX" val="5"/>
  <p:tag name="KSO_WM_DIAGRAM_GROUP_CODE" val="m1-2"/>
  <p:tag name="KSO_WM_SLIDE_DIAGTYPE" val="m"/>
  <p:tag name="KSO_WM_SLIDE_SUBTYPE" val="diag"/>
</p:tagLst>
</file>

<file path=ppt/tags/tag248.xml><?xml version="1.0" encoding="utf-8"?>
<p:tagLst xmlns:p="http://schemas.openxmlformats.org/presentationml/2006/main">
  <p:tag name="KSO_WM_TEMPLATE_CATEGORY" val="custom"/>
  <p:tag name="KSO_WM_TEMPLATE_INDEX" val="1"/>
  <p:tag name="KSO_WM_UNIT_TYPE" val="f"/>
  <p:tag name="KSO_WM_UNIT_INDEX" val="1"/>
  <p:tag name="KSO_WM_UNIT_ID" val="custom1_6*f*1"/>
  <p:tag name="KSO_WM_UNIT_LAYERLEVEL" val="1"/>
  <p:tag name="KSO_WM_UNIT_VALUE" val="75"/>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Lst>
</file>

<file path=ppt/tags/tag249.xml><?xml version="1.0" encoding="utf-8"?>
<p:tagLst xmlns:p="http://schemas.openxmlformats.org/presentationml/2006/main">
  <p:tag name="KSO_WM_TAG_VERSION" val="1.0"/>
  <p:tag name="KSO_WM_BEAUTIFY_FLAG" val="#wm#"/>
  <p:tag name="KSO_WM_UNIT_TYPE" val="d"/>
  <p:tag name="KSO_WM_UNIT_ID" val="custom1_6*d*3"/>
  <p:tag name="KSO_WM_TEMPLATE_CATEGORY" val="custom"/>
  <p:tag name="KSO_WM_TEMPLATE_INDEX" val="1"/>
  <p:tag name="KSO_WM_UNIT_INDEX" val="3"/>
  <p:tag name="KSO_WM_UNIT_HIGHLIGHT" val="0"/>
  <p:tag name="KSO_WM_UNIT_COMPATIBLE" val="0"/>
  <p:tag name="KSO_WM_UNIT_LAYERLEVEL" val="1"/>
  <p:tag name="KSO_WM_UNIT_VALUE" val="88*118"/>
</p:tagLst>
</file>

<file path=ppt/tags/tag25.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250.xml><?xml version="1.0" encoding="utf-8"?>
<p:tagLst xmlns:p="http://schemas.openxmlformats.org/presentationml/2006/main">
  <p:tag name="KSO_WM_TAG_VERSION" val="1.0"/>
  <p:tag name="KSO_WM_BEAUTIFY_FLAG" val="#wm#"/>
  <p:tag name="KSO_WM_UNIT_TYPE" val="d"/>
  <p:tag name="KSO_WM_UNIT_ID" val="custom1_6*d*14"/>
  <p:tag name="KSO_WM_TEMPLATE_CATEGORY" val="custom"/>
  <p:tag name="KSO_WM_TEMPLATE_INDEX" val="1"/>
  <p:tag name="KSO_WM_UNIT_INDEX" val="14"/>
  <p:tag name="KSO_WM_UNIT_HIGHLIGHT" val="0"/>
  <p:tag name="KSO_WM_UNIT_COMPATIBLE" val="0"/>
  <p:tag name="KSO_WM_UNIT_LAYERLEVEL" val="1"/>
  <p:tag name="KSO_WM_UNIT_VALUE" val="108*118"/>
</p:tagLst>
</file>

<file path=ppt/tags/tag251.xml><?xml version="1.0" encoding="utf-8"?>
<p:tagLst xmlns:p="http://schemas.openxmlformats.org/presentationml/2006/main">
  <p:tag name="KSO_WM_TAG_VERSION" val="1.0"/>
  <p:tag name="KSO_WM_BEAUTIFY_FLAG" val="#wm#"/>
  <p:tag name="KSO_WM_UNIT_TYPE" val="d"/>
  <p:tag name="KSO_WM_UNIT_ID" val="custom1_6*d*23"/>
  <p:tag name="KSO_WM_TEMPLATE_CATEGORY" val="custom"/>
  <p:tag name="KSO_WM_TEMPLATE_INDEX" val="1"/>
  <p:tag name="KSO_WM_UNIT_INDEX" val="23"/>
  <p:tag name="KSO_WM_UNIT_HIGHLIGHT" val="0"/>
  <p:tag name="KSO_WM_UNIT_COMPATIBLE" val="0"/>
  <p:tag name="KSO_WM_UNIT_LAYERLEVEL" val="1"/>
  <p:tag name="KSO_WM_UNIT_VALUE" val="82*118"/>
</p:tagLst>
</file>

<file path=ppt/tags/tag252.xml><?xml version="1.0" encoding="utf-8"?>
<p:tagLst xmlns:p="http://schemas.openxmlformats.org/presentationml/2006/main">
  <p:tag name="KSO_WM_TAG_VERSION" val="1.0"/>
  <p:tag name="KSO_WM_BEAUTIFY_FLAG" val="#wm#"/>
  <p:tag name="KSO_WM_UNIT_TYPE" val="d"/>
  <p:tag name="KSO_WM_UNIT_ID" val="custom1_6*d*24"/>
  <p:tag name="KSO_WM_TEMPLATE_CATEGORY" val="custom"/>
  <p:tag name="KSO_WM_TEMPLATE_INDEX" val="1"/>
  <p:tag name="KSO_WM_UNIT_INDEX" val="24"/>
  <p:tag name="KSO_WM_UNIT_HIGHLIGHT" val="0"/>
  <p:tag name="KSO_WM_UNIT_COMPATIBLE" val="0"/>
  <p:tag name="KSO_WM_UNIT_LAYERLEVEL" val="1"/>
  <p:tag name="KSO_WM_UNIT_VALUE" val="118*113"/>
</p:tagLst>
</file>

<file path=ppt/tags/tag253.xml><?xml version="1.0" encoding="utf-8"?>
<p:tagLst xmlns:p="http://schemas.openxmlformats.org/presentationml/2006/main">
  <p:tag name="KSO_WM_TAG_VERSION" val="1.0"/>
  <p:tag name="KSO_WM_BEAUTIFY_FLAG" val="#wm#"/>
  <p:tag name="KSO_WM_UNIT_TYPE" val="d"/>
  <p:tag name="KSO_WM_UNIT_ID" val="custom1_6*d*25"/>
  <p:tag name="KSO_WM_TEMPLATE_CATEGORY" val="custom"/>
  <p:tag name="KSO_WM_TEMPLATE_INDEX" val="1"/>
  <p:tag name="KSO_WM_UNIT_INDEX" val="25"/>
  <p:tag name="KSO_WM_UNIT_HIGHLIGHT" val="0"/>
  <p:tag name="KSO_WM_UNIT_COMPATIBLE" val="0"/>
  <p:tag name="KSO_WM_UNIT_LAYERLEVEL" val="1"/>
  <p:tag name="KSO_WM_UNIT_VALUE" val="62*1262"/>
</p:tagLst>
</file>

<file path=ppt/tags/tag254.xml><?xml version="1.0" encoding="utf-8"?>
<p:tagLst xmlns:p="http://schemas.openxmlformats.org/presentationml/2006/main">
  <p:tag name="KSO_WM_TAG_VERSION" val="1.0"/>
  <p:tag name="KSO_WM_BEAUTIFY_FLAG" val="#wm#"/>
  <p:tag name="KSO_WM_UNIT_TYPE" val="d"/>
  <p:tag name="KSO_WM_UNIT_ID" val="custom1_6*d*26"/>
  <p:tag name="KSO_WM_TEMPLATE_CATEGORY" val="custom"/>
  <p:tag name="KSO_WM_TEMPLATE_INDEX" val="1"/>
  <p:tag name="KSO_WM_UNIT_INDEX" val="26"/>
  <p:tag name="KSO_WM_UNIT_HIGHLIGHT" val="0"/>
  <p:tag name="KSO_WM_UNIT_COMPATIBLE" val="0"/>
  <p:tag name="KSO_WM_UNIT_LAYERLEVEL" val="1"/>
  <p:tag name="KSO_WM_UNIT_VALUE" val="62*1262"/>
</p:tagLst>
</file>

<file path=ppt/tags/tag255.xml><?xml version="1.0" encoding="utf-8"?>
<p:tagLst xmlns:p="http://schemas.openxmlformats.org/presentationml/2006/main">
  <p:tag name="KSO_WM_TAG_VERSION" val="1.0"/>
  <p:tag name="KSO_WM_BEAUTIFY_FLAG" val="#wm#"/>
  <p:tag name="KSO_WM_UNIT_TYPE" val="d"/>
  <p:tag name="KSO_WM_UNIT_ID" val="custom1_6*d*27"/>
  <p:tag name="KSO_WM_TEMPLATE_CATEGORY" val="custom"/>
  <p:tag name="KSO_WM_TEMPLATE_INDEX" val="1"/>
  <p:tag name="KSO_WM_UNIT_INDEX" val="27"/>
  <p:tag name="KSO_WM_UNIT_HIGHLIGHT" val="0"/>
  <p:tag name="KSO_WM_UNIT_COMPATIBLE" val="0"/>
  <p:tag name="KSO_WM_UNIT_LAYERLEVEL" val="1"/>
  <p:tag name="KSO_WM_UNIT_VALUE" val="62*1262"/>
</p:tagLst>
</file>

<file path=ppt/tags/tag256.xml><?xml version="1.0" encoding="utf-8"?>
<p:tagLst xmlns:p="http://schemas.openxmlformats.org/presentationml/2006/main">
  <p:tag name="KSO_WM_TAG_VERSION" val="1.0"/>
  <p:tag name="KSO_WM_BEAUTIFY_FLAG" val="#wm#"/>
  <p:tag name="KSO_WM_UNIT_TYPE" val="d"/>
  <p:tag name="KSO_WM_UNIT_ID" val="custom1_6*d*28"/>
  <p:tag name="KSO_WM_TEMPLATE_CATEGORY" val="custom"/>
  <p:tag name="KSO_WM_TEMPLATE_INDEX" val="1"/>
  <p:tag name="KSO_WM_UNIT_INDEX" val="28"/>
  <p:tag name="KSO_WM_UNIT_HIGHLIGHT" val="0"/>
  <p:tag name="KSO_WM_UNIT_COMPATIBLE" val="0"/>
  <p:tag name="KSO_WM_UNIT_LAYERLEVEL" val="1"/>
  <p:tag name="KSO_WM_UNIT_VALUE" val="62*1262"/>
</p:tagLst>
</file>

<file path=ppt/tags/tag257.xml><?xml version="1.0" encoding="utf-8"?>
<p:tagLst xmlns:p="http://schemas.openxmlformats.org/presentationml/2006/main">
  <p:tag name="KSO_WM_TAG_VERSION" val="1.0"/>
  <p:tag name="KSO_WM_BEAUTIFY_FLAG" val="#wm#"/>
  <p:tag name="KSO_WM_UNIT_TYPE" val="d"/>
  <p:tag name="KSO_WM_UNIT_ID" val="custom1_6*d*29"/>
  <p:tag name="KSO_WM_TEMPLATE_CATEGORY" val="custom"/>
  <p:tag name="KSO_WM_TEMPLATE_INDEX" val="1"/>
  <p:tag name="KSO_WM_UNIT_INDEX" val="29"/>
  <p:tag name="KSO_WM_UNIT_HIGHLIGHT" val="0"/>
  <p:tag name="KSO_WM_UNIT_COMPATIBLE" val="0"/>
  <p:tag name="KSO_WM_UNIT_LAYERLEVEL" val="1"/>
  <p:tag name="KSO_WM_UNIT_VALUE" val="62*1083"/>
</p:tagLst>
</file>

<file path=ppt/tags/tag258.xml><?xml version="1.0" encoding="utf-8"?>
<p:tagLst xmlns:p="http://schemas.openxmlformats.org/presentationml/2006/main">
  <p:tag name="KSO_WM_TAG_VERSION" val="1.0"/>
  <p:tag name="KSO_WM_BEAUTIFY_FLAG" val="#wm#"/>
  <p:tag name="KSO_WM_UNIT_TYPE" val="d"/>
  <p:tag name="KSO_WM_UNIT_ID" val="custom1_6*d*4"/>
  <p:tag name="KSO_WM_TEMPLATE_CATEGORY" val="custom"/>
  <p:tag name="KSO_WM_TEMPLATE_INDEX" val="1"/>
  <p:tag name="KSO_WM_UNIT_INDEX" val="4"/>
  <p:tag name="KSO_WM_UNIT_HIGHLIGHT" val="0"/>
  <p:tag name="KSO_WM_UNIT_COMPATIBLE" val="0"/>
  <p:tag name="KSO_WM_UNIT_LAYERLEVEL" val="1"/>
  <p:tag name="KSO_WM_UNIT_VALUE" val="62*814"/>
</p:tagLst>
</file>

<file path=ppt/tags/tag259.xml><?xml version="1.0" encoding="utf-8"?>
<p:tagLst xmlns:p="http://schemas.openxmlformats.org/presentationml/2006/main">
  <p:tag name="KSO_WM_TAG_VERSION" val="1.0"/>
  <p:tag name="KSO_WM_BEAUTIFY_FLAG" val="#wm#"/>
  <p:tag name="KSO_WM_UNIT_TYPE" val="d"/>
  <p:tag name="KSO_WM_UNIT_ID" val="custom1_6*d*5"/>
  <p:tag name="KSO_WM_TEMPLATE_CATEGORY" val="custom"/>
  <p:tag name="KSO_WM_TEMPLATE_INDEX" val="1"/>
  <p:tag name="KSO_WM_UNIT_INDEX" val="5"/>
  <p:tag name="KSO_WM_UNIT_HIGHLIGHT" val="0"/>
  <p:tag name="KSO_WM_UNIT_COMPATIBLE" val="0"/>
  <p:tag name="KSO_WM_UNIT_LAYERLEVEL" val="1"/>
  <p:tag name="KSO_WM_UNIT_VALUE" val="62*908"/>
</p:tagLst>
</file>

<file path=ppt/tags/tag26.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260.xml><?xml version="1.0" encoding="utf-8"?>
<p:tagLst xmlns:p="http://schemas.openxmlformats.org/presentationml/2006/main">
  <p:tag name="KSO_WM_TAG_VERSION" val="1.0"/>
  <p:tag name="KSO_WM_BEAUTIFY_FLAG" val="#wm#"/>
  <p:tag name="KSO_WM_UNIT_TYPE" val="d"/>
  <p:tag name="KSO_WM_UNIT_ID" val="custom1_6*d*6"/>
  <p:tag name="KSO_WM_TEMPLATE_CATEGORY" val="custom"/>
  <p:tag name="KSO_WM_TEMPLATE_INDEX" val="1"/>
  <p:tag name="KSO_WM_UNIT_INDEX" val="6"/>
  <p:tag name="KSO_WM_UNIT_HIGHLIGHT" val="0"/>
  <p:tag name="KSO_WM_UNIT_COMPATIBLE" val="0"/>
  <p:tag name="KSO_WM_UNIT_LAYERLEVEL" val="1"/>
  <p:tag name="KSO_WM_UNIT_VALUE" val="62*624"/>
</p:tagLst>
</file>

<file path=ppt/tags/tag261.xml><?xml version="1.0" encoding="utf-8"?>
<p:tagLst xmlns:p="http://schemas.openxmlformats.org/presentationml/2006/main">
  <p:tag name="KSO_WM_TAG_VERSION" val="1.0"/>
  <p:tag name="KSO_WM_BEAUTIFY_FLAG" val="#wm#"/>
  <p:tag name="KSO_WM_UNIT_TYPE" val="d"/>
  <p:tag name="KSO_WM_UNIT_ID" val="custom1_6*d*7"/>
  <p:tag name="KSO_WM_TEMPLATE_CATEGORY" val="custom"/>
  <p:tag name="KSO_WM_TEMPLATE_INDEX" val="1"/>
  <p:tag name="KSO_WM_UNIT_INDEX" val="7"/>
  <p:tag name="KSO_WM_UNIT_HIGHLIGHT" val="0"/>
  <p:tag name="KSO_WM_UNIT_COMPATIBLE" val="0"/>
  <p:tag name="KSO_WM_UNIT_LAYERLEVEL" val="1"/>
  <p:tag name="KSO_WM_UNIT_VALUE" val="76*158"/>
</p:tagLst>
</file>

<file path=ppt/tags/tag262.xml><?xml version="1.0" encoding="utf-8"?>
<p:tagLst xmlns:p="http://schemas.openxmlformats.org/presentationml/2006/main">
  <p:tag name="KSO_WM_TAG_VERSION" val="1.0"/>
  <p:tag name="KSO_WM_BEAUTIFY_FLAG" val="#wm#"/>
  <p:tag name="KSO_WM_UNIT_TYPE" val="d"/>
  <p:tag name="KSO_WM_UNIT_ID" val="custom1_6*d*8"/>
  <p:tag name="KSO_WM_TEMPLATE_CATEGORY" val="custom"/>
  <p:tag name="KSO_WM_TEMPLATE_INDEX" val="1"/>
  <p:tag name="KSO_WM_UNIT_INDEX" val="8"/>
  <p:tag name="KSO_WM_UNIT_HIGHLIGHT" val="0"/>
  <p:tag name="KSO_WM_UNIT_COMPATIBLE" val="0"/>
  <p:tag name="KSO_WM_UNIT_LAYERLEVEL" val="1"/>
  <p:tag name="KSO_WM_UNIT_VALUE" val="76*158"/>
</p:tagLst>
</file>

<file path=ppt/tags/tag263.xml><?xml version="1.0" encoding="utf-8"?>
<p:tagLst xmlns:p="http://schemas.openxmlformats.org/presentationml/2006/main">
  <p:tag name="KSO_WM_TAG_VERSION" val="1.0"/>
  <p:tag name="KSO_WM_BEAUTIFY_FLAG" val="#wm#"/>
  <p:tag name="KSO_WM_UNIT_TYPE" val="d"/>
  <p:tag name="KSO_WM_UNIT_ID" val="custom1_6*d*9"/>
  <p:tag name="KSO_WM_TEMPLATE_CATEGORY" val="custom"/>
  <p:tag name="KSO_WM_TEMPLATE_INDEX" val="1"/>
  <p:tag name="KSO_WM_UNIT_INDEX" val="9"/>
  <p:tag name="KSO_WM_UNIT_HIGHLIGHT" val="0"/>
  <p:tag name="KSO_WM_UNIT_COMPATIBLE" val="0"/>
  <p:tag name="KSO_WM_UNIT_LAYERLEVEL" val="1"/>
  <p:tag name="KSO_WM_UNIT_VALUE" val="76*158"/>
</p:tagLst>
</file>

<file path=ppt/tags/tag264.xml><?xml version="1.0" encoding="utf-8"?>
<p:tagLst xmlns:p="http://schemas.openxmlformats.org/presentationml/2006/main">
  <p:tag name="KSO_WM_TAG_VERSION" val="1.0"/>
  <p:tag name="KSO_WM_BEAUTIFY_FLAG" val="#wm#"/>
  <p:tag name="KSO_WM_UNIT_TYPE" val="d"/>
  <p:tag name="KSO_WM_UNIT_ID" val="custom1_6*d*10"/>
  <p:tag name="KSO_WM_TEMPLATE_CATEGORY" val="custom"/>
  <p:tag name="KSO_WM_TEMPLATE_INDEX" val="1"/>
  <p:tag name="KSO_WM_UNIT_INDEX" val="10"/>
  <p:tag name="KSO_WM_UNIT_HIGHLIGHT" val="0"/>
  <p:tag name="KSO_WM_UNIT_COMPATIBLE" val="0"/>
  <p:tag name="KSO_WM_UNIT_LAYERLEVEL" val="1"/>
  <p:tag name="KSO_WM_UNIT_VALUE" val="76*158"/>
</p:tagLst>
</file>

<file path=ppt/tags/tag265.xml><?xml version="1.0" encoding="utf-8"?>
<p:tagLst xmlns:p="http://schemas.openxmlformats.org/presentationml/2006/main">
  <p:tag name="KSO_WM_TAG_VERSION" val="1.0"/>
  <p:tag name="KSO_WM_BEAUTIFY_FLAG" val="#wm#"/>
  <p:tag name="KSO_WM_UNIT_TYPE" val="d"/>
  <p:tag name="KSO_WM_UNIT_ID" val="custom1_6*d*11"/>
  <p:tag name="KSO_WM_TEMPLATE_CATEGORY" val="custom"/>
  <p:tag name="KSO_WM_TEMPLATE_INDEX" val="1"/>
  <p:tag name="KSO_WM_UNIT_INDEX" val="11"/>
  <p:tag name="KSO_WM_UNIT_HIGHLIGHT" val="0"/>
  <p:tag name="KSO_WM_UNIT_COMPATIBLE" val="0"/>
  <p:tag name="KSO_WM_UNIT_LAYERLEVEL" val="1"/>
  <p:tag name="KSO_WM_UNIT_VALUE" val="614*0"/>
</p:tagLst>
</file>

<file path=ppt/tags/tag266.xml><?xml version="1.0" encoding="utf-8"?>
<p:tagLst xmlns:p="http://schemas.openxmlformats.org/presentationml/2006/main">
  <p:tag name="KSO_WM_TAG_VERSION" val="1.0"/>
  <p:tag name="KSO_WM_BEAUTIFY_FLAG" val="#wm#"/>
  <p:tag name="KSO_WM_UNIT_TYPE" val="d"/>
  <p:tag name="KSO_WM_UNIT_ID" val="custom1_6*d*12"/>
  <p:tag name="KSO_WM_TEMPLATE_CATEGORY" val="custom"/>
  <p:tag name="KSO_WM_TEMPLATE_INDEX" val="1"/>
  <p:tag name="KSO_WM_UNIT_INDEX" val="12"/>
  <p:tag name="KSO_WM_UNIT_HIGHLIGHT" val="0"/>
  <p:tag name="KSO_WM_UNIT_COMPATIBLE" val="0"/>
  <p:tag name="KSO_WM_UNIT_LAYERLEVEL" val="1"/>
  <p:tag name="KSO_WM_UNIT_VALUE" val="76*158"/>
</p:tagLst>
</file>

<file path=ppt/tags/tag267.xml><?xml version="1.0" encoding="utf-8"?>
<p:tagLst xmlns:p="http://schemas.openxmlformats.org/presentationml/2006/main">
  <p:tag name="KSO_WM_TAG_VERSION" val="1.0"/>
  <p:tag name="KSO_WM_BEAUTIFY_FLAG" val="#wm#"/>
  <p:tag name="KSO_WM_UNIT_TYPE" val="d"/>
  <p:tag name="KSO_WM_UNIT_ID" val="custom1_6*d*13"/>
  <p:tag name="KSO_WM_TEMPLATE_CATEGORY" val="custom"/>
  <p:tag name="KSO_WM_TEMPLATE_INDEX" val="1"/>
  <p:tag name="KSO_WM_UNIT_INDEX" val="13"/>
  <p:tag name="KSO_WM_UNIT_HIGHLIGHT" val="0"/>
  <p:tag name="KSO_WM_UNIT_COMPATIBLE" val="0"/>
  <p:tag name="KSO_WM_UNIT_LAYERLEVEL" val="1"/>
  <p:tag name="KSO_WM_UNIT_VALUE" val="76*158"/>
</p:tagLst>
</file>

<file path=ppt/tags/tag268.xml><?xml version="1.0" encoding="utf-8"?>
<p:tagLst xmlns:p="http://schemas.openxmlformats.org/presentationml/2006/main">
  <p:tag name="KSO_WM_TAG_VERSION" val="1.0"/>
  <p:tag name="KSO_WM_BEAUTIFY_FLAG" val="#wm#"/>
  <p:tag name="KSO_WM_UNIT_TYPE" val="d"/>
  <p:tag name="KSO_WM_UNIT_ID" val="custom1_6*d*15"/>
  <p:tag name="KSO_WM_TEMPLATE_CATEGORY" val="custom"/>
  <p:tag name="KSO_WM_TEMPLATE_INDEX" val="1"/>
  <p:tag name="KSO_WM_UNIT_INDEX" val="15"/>
  <p:tag name="KSO_WM_UNIT_HIGHLIGHT" val="0"/>
  <p:tag name="KSO_WM_UNIT_COMPATIBLE" val="0"/>
  <p:tag name="KSO_WM_UNIT_LAYERLEVEL" val="1"/>
  <p:tag name="KSO_WM_UNIT_VALUE" val="76*158"/>
</p:tagLst>
</file>

<file path=ppt/tags/tag269.xml><?xml version="1.0" encoding="utf-8"?>
<p:tagLst xmlns:p="http://schemas.openxmlformats.org/presentationml/2006/main">
  <p:tag name="KSO_WM_TAG_VERSION" val="1.0"/>
  <p:tag name="KSO_WM_BEAUTIFY_FLAG" val="#wm#"/>
  <p:tag name="KSO_WM_UNIT_TYPE" val="d"/>
  <p:tag name="KSO_WM_UNIT_ID" val="custom1_6*d*16"/>
  <p:tag name="KSO_WM_TEMPLATE_CATEGORY" val="custom"/>
  <p:tag name="KSO_WM_TEMPLATE_INDEX" val="1"/>
  <p:tag name="KSO_WM_UNIT_INDEX" val="16"/>
  <p:tag name="KSO_WM_UNIT_HIGHLIGHT" val="0"/>
  <p:tag name="KSO_WM_UNIT_COMPATIBLE" val="0"/>
  <p:tag name="KSO_WM_UNIT_LAYERLEVEL" val="1"/>
  <p:tag name="KSO_WM_UNIT_VALUE" val="76*158"/>
</p:tagLst>
</file>

<file path=ppt/tags/tag2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270.xml><?xml version="1.0" encoding="utf-8"?>
<p:tagLst xmlns:p="http://schemas.openxmlformats.org/presentationml/2006/main">
  <p:tag name="KSO_WM_TAG_VERSION" val="1.0"/>
  <p:tag name="KSO_WM_BEAUTIFY_FLAG" val="#wm#"/>
  <p:tag name="KSO_WM_UNIT_TYPE" val="d"/>
  <p:tag name="KSO_WM_UNIT_ID" val="custom1_6*d*17"/>
  <p:tag name="KSO_WM_TEMPLATE_CATEGORY" val="custom"/>
  <p:tag name="KSO_WM_TEMPLATE_INDEX" val="1"/>
  <p:tag name="KSO_WM_UNIT_INDEX" val="17"/>
  <p:tag name="KSO_WM_UNIT_HIGHLIGHT" val="0"/>
  <p:tag name="KSO_WM_UNIT_COMPATIBLE" val="0"/>
  <p:tag name="KSO_WM_UNIT_LAYERLEVEL" val="1"/>
  <p:tag name="KSO_WM_UNIT_VALUE" val="76*158"/>
</p:tagLst>
</file>

<file path=ppt/tags/tag271.xml><?xml version="1.0" encoding="utf-8"?>
<p:tagLst xmlns:p="http://schemas.openxmlformats.org/presentationml/2006/main">
  <p:tag name="KSO_WM_TAG_VERSION" val="1.0"/>
  <p:tag name="KSO_WM_BEAUTIFY_FLAG" val="#wm#"/>
  <p:tag name="KSO_WM_UNIT_TYPE" val="d"/>
  <p:tag name="KSO_WM_UNIT_ID" val="custom1_6*d*18"/>
  <p:tag name="KSO_WM_TEMPLATE_CATEGORY" val="custom"/>
  <p:tag name="KSO_WM_TEMPLATE_INDEX" val="1"/>
  <p:tag name="KSO_WM_UNIT_INDEX" val="18"/>
  <p:tag name="KSO_WM_UNIT_HIGHLIGHT" val="0"/>
  <p:tag name="KSO_WM_UNIT_COMPATIBLE" val="0"/>
  <p:tag name="KSO_WM_UNIT_LAYERLEVEL" val="1"/>
  <p:tag name="KSO_WM_UNIT_VALUE" val="76*158"/>
</p:tagLst>
</file>

<file path=ppt/tags/tag272.xml><?xml version="1.0" encoding="utf-8"?>
<p:tagLst xmlns:p="http://schemas.openxmlformats.org/presentationml/2006/main">
  <p:tag name="KSO_WM_TAG_VERSION" val="1.0"/>
  <p:tag name="KSO_WM_BEAUTIFY_FLAG" val="#wm#"/>
  <p:tag name="KSO_WM_UNIT_TYPE" val="d"/>
  <p:tag name="KSO_WM_UNIT_ID" val="custom1_6*d*19"/>
  <p:tag name="KSO_WM_TEMPLATE_CATEGORY" val="custom"/>
  <p:tag name="KSO_WM_TEMPLATE_INDEX" val="1"/>
  <p:tag name="KSO_WM_UNIT_INDEX" val="19"/>
  <p:tag name="KSO_WM_UNIT_HIGHLIGHT" val="0"/>
  <p:tag name="KSO_WM_UNIT_COMPATIBLE" val="0"/>
  <p:tag name="KSO_WM_UNIT_LAYERLEVEL" val="1"/>
  <p:tag name="KSO_WM_UNIT_VALUE" val="76*158"/>
</p:tagLst>
</file>

<file path=ppt/tags/tag273.xml><?xml version="1.0" encoding="utf-8"?>
<p:tagLst xmlns:p="http://schemas.openxmlformats.org/presentationml/2006/main">
  <p:tag name="KSO_WM_TAG_VERSION" val="1.0"/>
  <p:tag name="KSO_WM_BEAUTIFY_FLAG" val="#wm#"/>
  <p:tag name="KSO_WM_UNIT_TYPE" val="d"/>
  <p:tag name="KSO_WM_UNIT_ID" val="custom1_6*d*20"/>
  <p:tag name="KSO_WM_TEMPLATE_CATEGORY" val="custom"/>
  <p:tag name="KSO_WM_TEMPLATE_INDEX" val="1"/>
  <p:tag name="KSO_WM_UNIT_INDEX" val="20"/>
  <p:tag name="KSO_WM_UNIT_HIGHLIGHT" val="0"/>
  <p:tag name="KSO_WM_UNIT_COMPATIBLE" val="0"/>
  <p:tag name="KSO_WM_UNIT_LAYERLEVEL" val="1"/>
  <p:tag name="KSO_WM_UNIT_VALUE" val="76*158"/>
</p:tagLst>
</file>

<file path=ppt/tags/tag274.xml><?xml version="1.0" encoding="utf-8"?>
<p:tagLst xmlns:p="http://schemas.openxmlformats.org/presentationml/2006/main">
  <p:tag name="KSO_WM_TAG_VERSION" val="1.0"/>
  <p:tag name="KSO_WM_BEAUTIFY_FLAG" val="#wm#"/>
  <p:tag name="KSO_WM_UNIT_TYPE" val="d"/>
  <p:tag name="KSO_WM_UNIT_ID" val="custom1_6*d*21"/>
  <p:tag name="KSO_WM_TEMPLATE_CATEGORY" val="custom"/>
  <p:tag name="KSO_WM_TEMPLATE_INDEX" val="1"/>
  <p:tag name="KSO_WM_UNIT_INDEX" val="21"/>
  <p:tag name="KSO_WM_UNIT_HIGHLIGHT" val="0"/>
  <p:tag name="KSO_WM_UNIT_COMPATIBLE" val="0"/>
  <p:tag name="KSO_WM_UNIT_LAYERLEVEL" val="1"/>
  <p:tag name="KSO_WM_UNIT_VALUE" val="76*158"/>
</p:tagLst>
</file>

<file path=ppt/tags/tag275.xml><?xml version="1.0" encoding="utf-8"?>
<p:tagLst xmlns:p="http://schemas.openxmlformats.org/presentationml/2006/main">
  <p:tag name="KSO_WM_TAG_VERSION" val="1.0"/>
  <p:tag name="KSO_WM_BEAUTIFY_FLAG" val="#wm#"/>
  <p:tag name="KSO_WM_UNIT_TYPE" val="d"/>
  <p:tag name="KSO_WM_UNIT_ID" val="custom1_6*d*22"/>
  <p:tag name="KSO_WM_TEMPLATE_CATEGORY" val="custom"/>
  <p:tag name="KSO_WM_TEMPLATE_INDEX" val="1"/>
  <p:tag name="KSO_WM_UNIT_INDEX" val="22"/>
  <p:tag name="KSO_WM_UNIT_HIGHLIGHT" val="0"/>
  <p:tag name="KSO_WM_UNIT_COMPATIBLE" val="0"/>
  <p:tag name="KSO_WM_UNIT_LAYERLEVEL" val="1"/>
  <p:tag name="KSO_WM_UNIT_VALUE" val="76*158"/>
</p:tagLst>
</file>

<file path=ppt/tags/tag276.xml><?xml version="1.0" encoding="utf-8"?>
<p:tagLst xmlns:p="http://schemas.openxmlformats.org/presentationml/2006/main">
  <p:tag name="KSO_WM_TEMPLATE_CATEGORY" val="custom"/>
  <p:tag name="KSO_WM_TEMPLATE_INDEX" val="1"/>
  <p:tag name="KSO_WM_UNIT_TYPE" val="d"/>
  <p:tag name="KSO_WM_UNIT_INDEX" val="2"/>
  <p:tag name="KSO_WM_UNIT_ID" val="custom1_6*d*2"/>
  <p:tag name="KSO_WM_UNIT_LAYERLEVEL" val="1"/>
  <p:tag name="KSO_WM_UNIT_VALUE" val="1907*1603"/>
  <p:tag name="KSO_WM_UNIT_HIGHLIGHT" val="0"/>
  <p:tag name="KSO_WM_UNIT_COMPATIBLE" val="0"/>
  <p:tag name="KSO_WM_BEAUTIFY_FLAG" val="#wm#"/>
  <p:tag name="KSO_WM_TAG_VERSION" val="1.0"/>
</p:tagLst>
</file>

<file path=ppt/tags/tag277.xml><?xml version="1.0" encoding="utf-8"?>
<p:tagLst xmlns:p="http://schemas.openxmlformats.org/presentationml/2006/main">
  <p:tag name="KSO_WM_TEMPLATE_CATEGORY" val="custom"/>
  <p:tag name="KSO_WM_TEMPLATE_INDEX" val="1"/>
  <p:tag name="KSO_WM_UNIT_TYPE" val="g"/>
  <p:tag name="KSO_WM_UNIT_INDEX" val="1"/>
  <p:tag name="KSO_WM_UNIT_ID" val="custom1_6*g*1"/>
  <p:tag name="KSO_WM_UNIT_LAYERLEVEL" val="1"/>
  <p:tag name="KSO_WM_UNIT_VALUE" val="1"/>
  <p:tag name="KSO_WM_UNIT_HIGHLIGHT" val="0"/>
  <p:tag name="KSO_WM_UNIT_COMPATIBLE" val="0"/>
  <p:tag name="KSO_WM_BEAUTIFY_FLAG" val="#wm#"/>
  <p:tag name="KSO_WM_TAG_VERSION" val="1.0"/>
  <p:tag name="KSO_WM_UNIT_PRESET_TEXT" val="04"/>
  <p:tag name="KSO_WM_UNIT_RELATE_UNITID" val="custom1_6*a*1"/>
</p:tagLst>
</file>

<file path=ppt/tags/tag278.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279.xml><?xml version="1.0" encoding="utf-8"?>
<p:tagLst xmlns:p="http://schemas.openxmlformats.org/presentationml/2006/main">
  <p:tag name="KSO_WM_TEMPLATE_CATEGORY" val="custom"/>
  <p:tag name="KSO_WM_TEMPLATE_INDEX" val="1"/>
  <p:tag name="KSO_WM_TAG_VERSION" val="1.0"/>
  <p:tag name="KSO_WM_SLIDE_ID" val="custom1_6"/>
  <p:tag name="KSO_WM_SLIDE_INDEX" val="6"/>
  <p:tag name="KSO_WM_SLIDE_ITEM_CNT" val="0"/>
  <p:tag name="KSO_WM_SLIDE_LAYOUT" val="a_b_d_f_g"/>
  <p:tag name="KSO_WM_SLIDE_LAYOUT_CNT" val="1_1_29_1_1"/>
  <p:tag name="KSO_WM_SLIDE_TYPE" val="text"/>
  <p:tag name="KSO_WM_SLIDE_SUBTYPE" val="picTxt"/>
  <p:tag name="KSO_WM_BEAUTIFY_FLAG" val="#wm#"/>
  <p:tag name="KSO_WM_SLIDE_POSITION" val="0*0"/>
  <p:tag name="KSO_WM_SLIDE_SIZE" val="959*540"/>
</p:tagLst>
</file>

<file path=ppt/tags/tag2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280.xml><?xml version="1.0" encoding="utf-8"?>
<p:tagLst xmlns:p="http://schemas.openxmlformats.org/presentationml/2006/main">
  <p:tag name="KSO_WM_TAG_VERSION" val="1.0"/>
  <p:tag name="KSO_WM_BEAUTIFY_FLAG" val="#wm#"/>
  <p:tag name="KSO_WM_UNIT_ID" val="custom1_7*l_h_i*2_1_1"/>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2_1_1"/>
</p:tagLst>
</file>

<file path=ppt/tags/tag281.xml><?xml version="1.0" encoding="utf-8"?>
<p:tagLst xmlns:p="http://schemas.openxmlformats.org/presentationml/2006/main">
  <p:tag name="KSO_WM_TAG_VERSION" val="1.0"/>
  <p:tag name="KSO_WM_BEAUTIFY_FLAG" val="#wm#"/>
  <p:tag name="KSO_WM_UNIT_ID" val="custom1_7*l_h_i*2_2_1"/>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2_2_1"/>
</p:tagLst>
</file>

<file path=ppt/tags/tag282.xml><?xml version="1.0" encoding="utf-8"?>
<p:tagLst xmlns:p="http://schemas.openxmlformats.org/presentationml/2006/main">
  <p:tag name="KSO_WM_TAG_VERSION" val="1.0"/>
  <p:tag name="KSO_WM_BEAUTIFY_FLAG" val="#wm#"/>
  <p:tag name="KSO_WM_UNIT_ID" val="custom1_7*l_h_i*2_3_1"/>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2_3_1"/>
</p:tagLst>
</file>

<file path=ppt/tags/tag283.xml><?xml version="1.0" encoding="utf-8"?>
<p:tagLst xmlns:p="http://schemas.openxmlformats.org/presentationml/2006/main">
  <p:tag name="KSO_WM_TAG_VERSION" val="1.0"/>
  <p:tag name="KSO_WM_BEAUTIFY_FLAG" val="#wm#"/>
  <p:tag name="KSO_WM_UNIT_ID" val="custom1_7*l_h_i*1_1_3"/>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1_3"/>
</p:tagLst>
</file>

<file path=ppt/tags/tag284.xml><?xml version="1.0" encoding="utf-8"?>
<p:tagLst xmlns:p="http://schemas.openxmlformats.org/presentationml/2006/main">
  <p:tag name="KSO_WM_TAG_VERSION" val="1.0"/>
  <p:tag name="KSO_WM_BEAUTIFY_FLAG" val="#wm#"/>
  <p:tag name="KSO_WM_UNIT_ID" val="custom1_7*l_h_i*1_1_2"/>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1_2"/>
</p:tagLst>
</file>

<file path=ppt/tags/tag285.xml><?xml version="1.0" encoding="utf-8"?>
<p:tagLst xmlns:p="http://schemas.openxmlformats.org/presentationml/2006/main">
  <p:tag name="KSO_WM_TAG_VERSION" val="1.0"/>
  <p:tag name="KSO_WM_BEAUTIFY_FLAG" val="#wm#"/>
  <p:tag name="KSO_WM_UNIT_ID" val="custom1_7*l_i*1_4"/>
  <p:tag name="KSO_WM_TEMPLATE_CATEGORY" val="custom"/>
  <p:tag name="KSO_WM_TEMPLATE_INDEX" val="1"/>
  <p:tag name="KSO_WM_UNIT_HIGHLIGHT" val="0"/>
  <p:tag name="KSO_WM_UNIT_COMPATIBLE" val="0"/>
  <p:tag name="KSO_WM_UNIT_LAYERLEVEL" val="1_1"/>
  <p:tag name="KSO_WM_DIAGRAM_GROUP_CODE" val="l1l2-1"/>
  <p:tag name="KSO_WM_UNIT_TYPE" val="l_i"/>
  <p:tag name="KSO_WM_UNIT_INDEX" val="1_4"/>
</p:tagLst>
</file>

<file path=ppt/tags/tag286.xml><?xml version="1.0" encoding="utf-8"?>
<p:tagLst xmlns:p="http://schemas.openxmlformats.org/presentationml/2006/main">
  <p:tag name="KSO_WM_TAG_VERSION" val="1.0"/>
  <p:tag name="KSO_WM_BEAUTIFY_FLAG" val="#wm#"/>
  <p:tag name="KSO_WM_UNIT_ID" val="custom1_7*l_i*1_6"/>
  <p:tag name="KSO_WM_TEMPLATE_CATEGORY" val="custom"/>
  <p:tag name="KSO_WM_TEMPLATE_INDEX" val="1"/>
  <p:tag name="KSO_WM_UNIT_HIGHLIGHT" val="0"/>
  <p:tag name="KSO_WM_UNIT_COMPATIBLE" val="0"/>
  <p:tag name="KSO_WM_UNIT_LAYERLEVEL" val="1_1"/>
  <p:tag name="KSO_WM_DIAGRAM_GROUP_CODE" val="l1l2-1"/>
  <p:tag name="KSO_WM_UNIT_TYPE" val="l_i"/>
  <p:tag name="KSO_WM_UNIT_INDEX" val="1_6"/>
</p:tagLst>
</file>

<file path=ppt/tags/tag287.xml><?xml version="1.0" encoding="utf-8"?>
<p:tagLst xmlns:p="http://schemas.openxmlformats.org/presentationml/2006/main">
  <p:tag name="KSO_WM_TAG_VERSION" val="1.0"/>
  <p:tag name="KSO_WM_BEAUTIFY_FLAG" val="#wm#"/>
  <p:tag name="KSO_WM_UNIT_ID" val="custom1_7*l_i*1_5"/>
  <p:tag name="KSO_WM_TEMPLATE_CATEGORY" val="custom"/>
  <p:tag name="KSO_WM_TEMPLATE_INDEX" val="1"/>
  <p:tag name="KSO_WM_UNIT_HIGHLIGHT" val="0"/>
  <p:tag name="KSO_WM_UNIT_COMPATIBLE" val="0"/>
  <p:tag name="KSO_WM_UNIT_LAYERLEVEL" val="1_1"/>
  <p:tag name="KSO_WM_DIAGRAM_GROUP_CODE" val="l1l2-1"/>
  <p:tag name="KSO_WM_UNIT_TYPE" val="l_i"/>
  <p:tag name="KSO_WM_UNIT_INDEX" val="1_5"/>
</p:tagLst>
</file>

<file path=ppt/tags/tag288.xml><?xml version="1.0" encoding="utf-8"?>
<p:tagLst xmlns:p="http://schemas.openxmlformats.org/presentationml/2006/main">
  <p:tag name="KSO_WM_TAG_VERSION" val="1.0"/>
  <p:tag name="KSO_WM_BEAUTIFY_FLAG" val="#wm#"/>
  <p:tag name="KSO_WM_UNIT_ID" val="custom1_7*l_h_i*1_1_1"/>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1_1"/>
</p:tagLst>
</file>

<file path=ppt/tags/tag289.xml><?xml version="1.0" encoding="utf-8"?>
<p:tagLst xmlns:p="http://schemas.openxmlformats.org/presentationml/2006/main">
  <p:tag name="KSO_WM_TAG_VERSION" val="1.0"/>
  <p:tag name="KSO_WM_BEAUTIFY_FLAG" val="#wm#"/>
  <p:tag name="KSO_WM_UNIT_ID" val="custom1_7*i*2"/>
  <p:tag name="KSO_WM_TEMPLATE_CATEGORY" val="custom"/>
  <p:tag name="KSO_WM_TEMPLATE_INDEX" val="1"/>
  <p:tag name="KSO_WM_UNIT_HIGHLIGHT" val="0"/>
  <p:tag name="KSO_WM_UNIT_COMPATIBLE" val="0"/>
  <p:tag name="KSO_WM_UNIT_LAYERLEVEL" val="1"/>
  <p:tag name="KSO_WM_DIAGRAM_GROUP_CODE" val="l1l2-1"/>
  <p:tag name="KSO_WM_UNIT_TYPE" val="i"/>
  <p:tag name="KSO_WM_UNIT_INDEX" val="2"/>
</p:tagLst>
</file>

<file path=ppt/tags/tag2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290.xml><?xml version="1.0" encoding="utf-8"?>
<p:tagLst xmlns:p="http://schemas.openxmlformats.org/presentationml/2006/main">
  <p:tag name="KSO_WM_TAG_VERSION" val="1.0"/>
  <p:tag name="KSO_WM_BEAUTIFY_FLAG" val="#wm#"/>
  <p:tag name="KSO_WM_UNIT_ID" val="custom1_7*l_i*1_1"/>
  <p:tag name="KSO_WM_TEMPLATE_CATEGORY" val="custom"/>
  <p:tag name="KSO_WM_TEMPLATE_INDEX" val="1"/>
  <p:tag name="KSO_WM_UNIT_HIGHLIGHT" val="0"/>
  <p:tag name="KSO_WM_UNIT_COMPATIBLE" val="0"/>
  <p:tag name="KSO_WM_UNIT_LAYERLEVEL" val="1_1"/>
  <p:tag name="KSO_WM_DIAGRAM_GROUP_CODE" val="l1l2-1"/>
  <p:tag name="KSO_WM_UNIT_TYPE" val="l_i"/>
  <p:tag name="KSO_WM_UNIT_INDEX" val="1_1"/>
</p:tagLst>
</file>

<file path=ppt/tags/tag291.xml><?xml version="1.0" encoding="utf-8"?>
<p:tagLst xmlns:p="http://schemas.openxmlformats.org/presentationml/2006/main">
  <p:tag name="KSO_WM_TAG_VERSION" val="1.0"/>
  <p:tag name="KSO_WM_BEAUTIFY_FLAG" val="#wm#"/>
  <p:tag name="KSO_WM_UNIT_ID" val="custom1_7*l_i*1_2"/>
  <p:tag name="KSO_WM_TEMPLATE_CATEGORY" val="custom"/>
  <p:tag name="KSO_WM_TEMPLATE_INDEX" val="1"/>
  <p:tag name="KSO_WM_UNIT_HIGHLIGHT" val="0"/>
  <p:tag name="KSO_WM_UNIT_COMPATIBLE" val="0"/>
  <p:tag name="KSO_WM_UNIT_LAYERLEVEL" val="1_1"/>
  <p:tag name="KSO_WM_DIAGRAM_GROUP_CODE" val="l1l2-1"/>
  <p:tag name="KSO_WM_UNIT_TYPE" val="l_i"/>
  <p:tag name="KSO_WM_UNIT_INDEX" val="1_2"/>
</p:tagLst>
</file>

<file path=ppt/tags/tag292.xml><?xml version="1.0" encoding="utf-8"?>
<p:tagLst xmlns:p="http://schemas.openxmlformats.org/presentationml/2006/main">
  <p:tag name="KSO_WM_TAG_VERSION" val="1.0"/>
  <p:tag name="KSO_WM_BEAUTIFY_FLAG" val="#wm#"/>
  <p:tag name="KSO_WM_UNIT_ID" val="custom1_7*l_i*1_3"/>
  <p:tag name="KSO_WM_TEMPLATE_CATEGORY" val="custom"/>
  <p:tag name="KSO_WM_TEMPLATE_INDEX" val="1"/>
  <p:tag name="KSO_WM_UNIT_HIGHLIGHT" val="0"/>
  <p:tag name="KSO_WM_UNIT_COMPATIBLE" val="0"/>
  <p:tag name="KSO_WM_UNIT_LAYERLEVEL" val="1_1"/>
  <p:tag name="KSO_WM_DIAGRAM_GROUP_CODE" val="l1l2-1"/>
  <p:tag name="KSO_WM_UNIT_TYPE" val="l_i"/>
  <p:tag name="KSO_WM_UNIT_INDEX" val="1_3"/>
</p:tagLst>
</file>

<file path=ppt/tags/tag293.xml><?xml version="1.0" encoding="utf-8"?>
<p:tagLst xmlns:p="http://schemas.openxmlformats.org/presentationml/2006/main">
  <p:tag name="KSO_WM_TAG_VERSION" val="1.0"/>
  <p:tag name="KSO_WM_BEAUTIFY_FLAG" val="#wm#"/>
  <p:tag name="KSO_WM_UNIT_ID" val="custom1_7*l_h_i*1_2_3"/>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2_3"/>
</p:tagLst>
</file>

<file path=ppt/tags/tag294.xml><?xml version="1.0" encoding="utf-8"?>
<p:tagLst xmlns:p="http://schemas.openxmlformats.org/presentationml/2006/main">
  <p:tag name="KSO_WM_TAG_VERSION" val="1.0"/>
  <p:tag name="KSO_WM_BEAUTIFY_FLAG" val="#wm#"/>
  <p:tag name="KSO_WM_UNIT_ID" val="custom1_7*l_h_i*1_2_2"/>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2_2"/>
</p:tagLst>
</file>

<file path=ppt/tags/tag295.xml><?xml version="1.0" encoding="utf-8"?>
<p:tagLst xmlns:p="http://schemas.openxmlformats.org/presentationml/2006/main">
  <p:tag name="KSO_WM_TAG_VERSION" val="1.0"/>
  <p:tag name="KSO_WM_BEAUTIFY_FLAG" val="#wm#"/>
  <p:tag name="KSO_WM_UNIT_ID" val="custom1_7*l_h_i*1_2_1"/>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2_1"/>
</p:tagLst>
</file>

<file path=ppt/tags/tag296.xml><?xml version="1.0" encoding="utf-8"?>
<p:tagLst xmlns:p="http://schemas.openxmlformats.org/presentationml/2006/main">
  <p:tag name="KSO_WM_TAG_VERSION" val="1.0"/>
  <p:tag name="KSO_WM_BEAUTIFY_FLAG" val="#wm#"/>
  <p:tag name="KSO_WM_UNIT_ID" val="custom1_7*l_h_i*1_3_3"/>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3_3"/>
</p:tagLst>
</file>

<file path=ppt/tags/tag297.xml><?xml version="1.0" encoding="utf-8"?>
<p:tagLst xmlns:p="http://schemas.openxmlformats.org/presentationml/2006/main">
  <p:tag name="KSO_WM_TAG_VERSION" val="1.0"/>
  <p:tag name="KSO_WM_BEAUTIFY_FLAG" val="#wm#"/>
  <p:tag name="KSO_WM_UNIT_ID" val="custom1_7*l_h_i*1_3_2"/>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3_2"/>
</p:tagLst>
</file>

<file path=ppt/tags/tag298.xml><?xml version="1.0" encoding="utf-8"?>
<p:tagLst xmlns:p="http://schemas.openxmlformats.org/presentationml/2006/main">
  <p:tag name="KSO_WM_TAG_VERSION" val="1.0"/>
  <p:tag name="KSO_WM_BEAUTIFY_FLAG" val="#wm#"/>
  <p:tag name="KSO_WM_UNIT_ID" val="custom1_7*l_h_i*1_3_1"/>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3_1"/>
</p:tagLst>
</file>

<file path=ppt/tags/tag299.xml><?xml version="1.0" encoding="utf-8"?>
<p:tagLst xmlns:p="http://schemas.openxmlformats.org/presentationml/2006/main">
  <p:tag name="KSO_WM_TAG_VERSION" val="1.0"/>
  <p:tag name="KSO_WM_BEAUTIFY_FLAG" val="#wm#"/>
  <p:tag name="KSO_WM_UNIT_ID" val="custom1_7*l_h_i*1_4_1"/>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4_1"/>
</p:tagLst>
</file>

<file path=ppt/tags/tag3.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30.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300.xml><?xml version="1.0" encoding="utf-8"?>
<p:tagLst xmlns:p="http://schemas.openxmlformats.org/presentationml/2006/main">
  <p:tag name="KSO_WM_TAG_VERSION" val="1.0"/>
  <p:tag name="KSO_WM_BEAUTIFY_FLAG" val="#wm#"/>
  <p:tag name="KSO_WM_UNIT_ID" val="custom1_7*l_h_i*1_4_2"/>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4_2"/>
</p:tagLst>
</file>

<file path=ppt/tags/tag301.xml><?xml version="1.0" encoding="utf-8"?>
<p:tagLst xmlns:p="http://schemas.openxmlformats.org/presentationml/2006/main">
  <p:tag name="KSO_WM_TAG_VERSION" val="1.0"/>
  <p:tag name="KSO_WM_BEAUTIFY_FLAG" val="#wm#"/>
  <p:tag name="KSO_WM_UNIT_ID" val="custom1_7*l_h_i*1_4_3"/>
  <p:tag name="KSO_WM_TEMPLATE_CATEGORY" val="custom"/>
  <p:tag name="KSO_WM_TEMPLATE_INDEX" val="1"/>
  <p:tag name="KSO_WM_UNIT_HIGHLIGHT" val="0"/>
  <p:tag name="KSO_WM_UNIT_COMPATIBLE" val="0"/>
  <p:tag name="KSO_WM_UNIT_LAYERLEVEL" val="1_1_1"/>
  <p:tag name="KSO_WM_DIAGRAM_GROUP_CODE" val="l1l2-1"/>
  <p:tag name="KSO_WM_UNIT_TYPE" val="l_h_i"/>
  <p:tag name="KSO_WM_UNIT_INDEX" val="1_4_3"/>
</p:tagLst>
</file>

<file path=ppt/tags/tag302.xml><?xml version="1.0" encoding="utf-8"?>
<p:tagLst xmlns:p="http://schemas.openxmlformats.org/presentationml/2006/main">
  <p:tag name="KSO_WM_TAG_VERSION" val="1.0"/>
  <p:tag name="KSO_WM_BEAUTIFY_FLAG" val="#wm#"/>
  <p:tag name="KSO_WM_UNIT_ID" val="custom1_7*l_h_f*1_4_1"/>
  <p:tag name="KSO_WM_TEMPLATE_CATEGORY" val="custom"/>
  <p:tag name="KSO_WM_TEMPLATE_INDEX" val="1"/>
  <p:tag name="KSO_WM_UNIT_HIGHLIGHT" val="0"/>
  <p:tag name="KSO_WM_UNIT_COMPATIBLE" val="0"/>
  <p:tag name="KSO_WM_UNIT_LAYERLEVEL" val="1_1_1"/>
  <p:tag name="KSO_WM_DIAGRAM_GROUP_CODE" val="l1l2-1"/>
  <p:tag name="KSO_WM_UNIT_TYPE" val="l_h_f"/>
  <p:tag name="KSO_WM_UNIT_INDEX" val="1_4_1"/>
  <p:tag name="KSO_WM_UNIT_PRESET_TEXT" val="添加文本"/>
  <p:tag name="KSO_WM_UNIT_VALUE" val="5"/>
</p:tagLst>
</file>

<file path=ppt/tags/tag303.xml><?xml version="1.0" encoding="utf-8"?>
<p:tagLst xmlns:p="http://schemas.openxmlformats.org/presentationml/2006/main">
  <p:tag name="KSO_WM_TAG_VERSION" val="1.0"/>
  <p:tag name="KSO_WM_BEAUTIFY_FLAG" val="#wm#"/>
  <p:tag name="KSO_WM_UNIT_ID" val="custom1_7*l_h_f*1_3_1"/>
  <p:tag name="KSO_WM_TEMPLATE_CATEGORY" val="custom"/>
  <p:tag name="KSO_WM_TEMPLATE_INDEX" val="1"/>
  <p:tag name="KSO_WM_UNIT_HIGHLIGHT" val="0"/>
  <p:tag name="KSO_WM_UNIT_COMPATIBLE" val="0"/>
  <p:tag name="KSO_WM_UNIT_LAYERLEVEL" val="1_1_1"/>
  <p:tag name="KSO_WM_DIAGRAM_GROUP_CODE" val="l1l2-1"/>
  <p:tag name="KSO_WM_UNIT_TYPE" val="l_h_f"/>
  <p:tag name="KSO_WM_UNIT_INDEX" val="1_3_1"/>
  <p:tag name="KSO_WM_UNIT_PRESET_TEXT" val="添加文本"/>
  <p:tag name="KSO_WM_UNIT_VALUE" val="5"/>
</p:tagLst>
</file>

<file path=ppt/tags/tag304.xml><?xml version="1.0" encoding="utf-8"?>
<p:tagLst xmlns:p="http://schemas.openxmlformats.org/presentationml/2006/main">
  <p:tag name="KSO_WM_TAG_VERSION" val="1.0"/>
  <p:tag name="KSO_WM_BEAUTIFY_FLAG" val="#wm#"/>
  <p:tag name="KSO_WM_UNIT_ID" val="custom1_7*l_h_f*1_2_1"/>
  <p:tag name="KSO_WM_TEMPLATE_CATEGORY" val="custom"/>
  <p:tag name="KSO_WM_TEMPLATE_INDEX" val="1"/>
  <p:tag name="KSO_WM_UNIT_HIGHLIGHT" val="0"/>
  <p:tag name="KSO_WM_UNIT_COMPATIBLE" val="0"/>
  <p:tag name="KSO_WM_UNIT_LAYERLEVEL" val="1_1_1"/>
  <p:tag name="KSO_WM_DIAGRAM_GROUP_CODE" val="l1l2-1"/>
  <p:tag name="KSO_WM_UNIT_TYPE" val="l_h_f"/>
  <p:tag name="KSO_WM_UNIT_INDEX" val="1_2_1"/>
  <p:tag name="KSO_WM_UNIT_PRESET_TEXT" val="添加文本"/>
  <p:tag name="KSO_WM_UNIT_VALUE" val="5"/>
</p:tagLst>
</file>

<file path=ppt/tags/tag305.xml><?xml version="1.0" encoding="utf-8"?>
<p:tagLst xmlns:p="http://schemas.openxmlformats.org/presentationml/2006/main">
  <p:tag name="KSO_WM_TAG_VERSION" val="1.0"/>
  <p:tag name="KSO_WM_BEAUTIFY_FLAG" val="#wm#"/>
  <p:tag name="KSO_WM_UNIT_ID" val="custom1_7*l_h_f*1_1_1"/>
  <p:tag name="KSO_WM_TEMPLATE_CATEGORY" val="custom"/>
  <p:tag name="KSO_WM_TEMPLATE_INDEX" val="1"/>
  <p:tag name="KSO_WM_UNIT_HIGHLIGHT" val="0"/>
  <p:tag name="KSO_WM_UNIT_COMPATIBLE" val="0"/>
  <p:tag name="KSO_WM_UNIT_LAYERLEVEL" val="1_1_1"/>
  <p:tag name="KSO_WM_DIAGRAM_GROUP_CODE" val="l1l2-1"/>
  <p:tag name="KSO_WM_UNIT_TYPE" val="l_h_f"/>
  <p:tag name="KSO_WM_UNIT_INDEX" val="1_1_1"/>
  <p:tag name="KSO_WM_UNIT_PRESET_TEXT" val="添加文本"/>
  <p:tag name="KSO_WM_UNIT_VALUE" val="5"/>
</p:tagLst>
</file>

<file path=ppt/tags/tag306.xml><?xml version="1.0" encoding="utf-8"?>
<p:tagLst xmlns:p="http://schemas.openxmlformats.org/presentationml/2006/main">
  <p:tag name="KSO_WM_TAG_VERSION" val="1.0"/>
  <p:tag name="KSO_WM_BEAUTIFY_FLAG" val="#wm#"/>
  <p:tag name="KSO_WM_UNIT_ID" val="custom1_7*l_h_f*2_3_1"/>
  <p:tag name="KSO_WM_TEMPLATE_CATEGORY" val="custom"/>
  <p:tag name="KSO_WM_TEMPLATE_INDEX" val="1"/>
  <p:tag name="KSO_WM_UNIT_HIGHLIGHT" val="0"/>
  <p:tag name="KSO_WM_UNIT_COMPATIBLE" val="0"/>
  <p:tag name="KSO_WM_UNIT_LAYERLEVEL" val="1_1_1"/>
  <p:tag name="KSO_WM_DIAGRAM_GROUP_CODE" val="l1l2-1"/>
  <p:tag name="KSO_WM_UNIT_TYPE" val="l_h_f"/>
  <p:tag name="KSO_WM_UNIT_INDEX" val="2_3_1"/>
  <p:tag name="KSO_WM_UNIT_PRESET_TEXT" val="添加标题"/>
  <p:tag name="KSO_WM_UNIT_VALUE" val="9"/>
</p:tagLst>
</file>

<file path=ppt/tags/tag307.xml><?xml version="1.0" encoding="utf-8"?>
<p:tagLst xmlns:p="http://schemas.openxmlformats.org/presentationml/2006/main">
  <p:tag name="KSO_WM_TAG_VERSION" val="1.0"/>
  <p:tag name="KSO_WM_BEAUTIFY_FLAG" val="#wm#"/>
  <p:tag name="KSO_WM_UNIT_ID" val="custom1_7*l_h_f*2_2_1"/>
  <p:tag name="KSO_WM_TEMPLATE_CATEGORY" val="custom"/>
  <p:tag name="KSO_WM_TEMPLATE_INDEX" val="1"/>
  <p:tag name="KSO_WM_UNIT_HIGHLIGHT" val="0"/>
  <p:tag name="KSO_WM_UNIT_COMPATIBLE" val="0"/>
  <p:tag name="KSO_WM_UNIT_LAYERLEVEL" val="1_1_1"/>
  <p:tag name="KSO_WM_DIAGRAM_GROUP_CODE" val="l1l2-1"/>
  <p:tag name="KSO_WM_UNIT_TYPE" val="l_h_f"/>
  <p:tag name="KSO_WM_UNIT_INDEX" val="2_2_1"/>
  <p:tag name="KSO_WM_UNIT_PRESET_TEXT" val="添加标题"/>
  <p:tag name="KSO_WM_UNIT_VALUE" val="9"/>
</p:tagLst>
</file>

<file path=ppt/tags/tag308.xml><?xml version="1.0" encoding="utf-8"?>
<p:tagLst xmlns:p="http://schemas.openxmlformats.org/presentationml/2006/main">
  <p:tag name="KSO_WM_TAG_VERSION" val="1.0"/>
  <p:tag name="KSO_WM_BEAUTIFY_FLAG" val="#wm#"/>
  <p:tag name="KSO_WM_UNIT_ID" val="custom1_7*l_h_f*2_1_1"/>
  <p:tag name="KSO_WM_TEMPLATE_CATEGORY" val="custom"/>
  <p:tag name="KSO_WM_TEMPLATE_INDEX" val="1"/>
  <p:tag name="KSO_WM_UNIT_HIGHLIGHT" val="0"/>
  <p:tag name="KSO_WM_UNIT_COMPATIBLE" val="0"/>
  <p:tag name="KSO_WM_UNIT_LAYERLEVEL" val="1_1_1"/>
  <p:tag name="KSO_WM_DIAGRAM_GROUP_CODE" val="l1l2-1"/>
  <p:tag name="KSO_WM_UNIT_TYPE" val="l_h_f"/>
  <p:tag name="KSO_WM_UNIT_INDEX" val="2_1_1"/>
  <p:tag name="KSO_WM_UNIT_PRESET_TEXT" val="添加标题"/>
  <p:tag name="KSO_WM_UNIT_VALUE" val="9"/>
</p:tagLst>
</file>

<file path=ppt/tags/tag309.xml><?xml version="1.0" encoding="utf-8"?>
<p:tagLst xmlns:p="http://schemas.openxmlformats.org/presentationml/2006/main">
  <p:tag name="KSO_WM_TAG_VERSION" val="1.0"/>
  <p:tag name="KSO_WM_BEAUTIFY_FLAG" val="#wm#"/>
  <p:tag name="KSO_WM_UNIT_ID" val="custom1_7*i*1"/>
  <p:tag name="KSO_WM_TEMPLATE_CATEGORY" val="custom"/>
  <p:tag name="KSO_WM_TEMPLATE_INDEX" val="1"/>
  <p:tag name="KSO_WM_UNIT_HIGHLIGHT" val="0"/>
  <p:tag name="KSO_WM_UNIT_COMPATIBLE" val="0"/>
  <p:tag name="KSO_WM_UNIT_LAYERLEVEL" val="1"/>
  <p:tag name="KSO_WM_DIAGRAM_GROUP_CODE" val="l1l2-1"/>
  <p:tag name="KSO_WM_UNIT_TYPE" val="i"/>
  <p:tag name="KSO_WM_UNIT_INDEX" val="1"/>
</p:tagLst>
</file>

<file path=ppt/tags/tag31.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310.xml><?xml version="1.0" encoding="utf-8"?>
<p:tagLst xmlns:p="http://schemas.openxmlformats.org/presentationml/2006/main">
  <p:tag name="KSO_WM_TAG_VERSION" val="1.0"/>
  <p:tag name="KSO_WM_BEAUTIFY_FLAG" val="#wm#"/>
  <p:tag name="KSO_WM_UNIT_ID" val="custom1_7*i*7"/>
  <p:tag name="KSO_WM_TEMPLATE_CATEGORY" val="custom"/>
  <p:tag name="KSO_WM_TEMPLATE_INDEX" val="1"/>
  <p:tag name="KSO_WM_UNIT_HIGHLIGHT" val="0"/>
  <p:tag name="KSO_WM_UNIT_COMPATIBLE" val="0"/>
  <p:tag name="KSO_WM_UNIT_LAYERLEVEL" val="1"/>
  <p:tag name="KSO_WM_DIAGRAM_GROUP_CODE" val="l1l2-1"/>
  <p:tag name="KSO_WM_UNIT_TYPE" val="i"/>
  <p:tag name="KSO_WM_UNIT_INDEX" val="7"/>
</p:tagLst>
</file>

<file path=ppt/tags/tag311.xml><?xml version="1.0" encoding="utf-8"?>
<p:tagLst xmlns:p="http://schemas.openxmlformats.org/presentationml/2006/main">
  <p:tag name="KSO_WM_TEMPLATE_CATEGORY" val="custom"/>
  <p:tag name="KSO_WM_TEMPLATE_INDEX" val="1"/>
  <p:tag name="KSO_WM_UNIT_ID" val="custom1_7*g*1"/>
  <p:tag name="KSO_WM_UNIT_LAYERLEVEL" val="1"/>
  <p:tag name="KSO_WM_UNIT_HIGHLIGHT" val="0"/>
  <p:tag name="KSO_WM_UNIT_COMPATIBLE" val="0"/>
  <p:tag name="KSO_WM_BEAUTIFY_FLAG" val="#wm#"/>
  <p:tag name="KSO_WM_TAG_VERSION" val="1.0"/>
  <p:tag name="KSO_WM_UNIT_RELATE_UNITID" val="custom1_7*a*1"/>
  <p:tag name="KSO_WM_DIAGRAM_GROUP_CODE" val="l1l2-1"/>
  <p:tag name="KSO_WM_UNIT_TYPE" val="g"/>
  <p:tag name="KSO_WM_UNIT_INDEX" val="1"/>
  <p:tag name="KSO_WM_UNIT_VALUE" val="1"/>
  <p:tag name="KSO_WM_UNIT_PRESET_TEXT" val="05"/>
</p:tagLst>
</file>

<file path=ppt/tags/tag312.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13.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314.xml><?xml version="1.0" encoding="utf-8"?>
<p:tagLst xmlns:p="http://schemas.openxmlformats.org/presentationml/2006/main">
  <p:tag name="KSO_WM_TEMPLATE_CATEGORY" val="custom"/>
  <p:tag name="KSO_WM_TEMPLATE_INDEX" val="1"/>
  <p:tag name="KSO_WM_TAG_VERSION" val="1.0"/>
  <p:tag name="KSO_WM_SLIDE_ID" val="custom1_7"/>
  <p:tag name="KSO_WM_SLIDE_INDEX" val="7"/>
  <p:tag name="KSO_WM_SLIDE_ITEM_CNT" val="7"/>
  <p:tag name="KSO_WM_SLIDE_LAYOUT" val="a_b_f_g_l"/>
  <p:tag name="KSO_WM_SLIDE_LAYOUT_CNT" val="1_1_1_1_2"/>
  <p:tag name="KSO_WM_SLIDE_TYPE" val="text"/>
  <p:tag name="KSO_WM_SLIDE_SUBTYPE" val="picTxt"/>
  <p:tag name="KSO_WM_BEAUTIFY_FLAG" val="#wm#"/>
  <p:tag name="KSO_WM_SLIDE_POSITION" val="0*0"/>
  <p:tag name="KSO_WM_SLIDE_SIZE" val="806*509"/>
  <p:tag name="KSO_WM_DIAGRAM_GROUP_CODE" val="l1l2-1"/>
  <p:tag name="KSO_WM_SLIDE_DIAGTYPE" val="l|l"/>
</p:tagLst>
</file>

<file path=ppt/tags/tag315.xml><?xml version="1.0" encoding="utf-8"?>
<p:tagLst xmlns:p="http://schemas.openxmlformats.org/presentationml/2006/main">
  <p:tag name="KSO_WM_TAG_VERSION" val="1.0"/>
  <p:tag name="KSO_WM_TEMPLATE_CATEGORY" val="custom"/>
  <p:tag name="KSO_WM_TEMPLATE_INDEX" val="1"/>
  <p:tag name="KSO_WM_UNIT_TYPE" val="l_h_i"/>
  <p:tag name="KSO_WM_UNIT_INDEX" val="1_2_4"/>
  <p:tag name="KSO_WM_UNIT_ID" val="custom1_8*l_h_i*1_2_4"/>
  <p:tag name="KSO_WM_UNIT_LAYERLEVEL" val="1_1_1"/>
  <p:tag name="KSO_WM_BEAUTIFY_FLAG" val="#wm#"/>
  <p:tag name="KSO_WM_UNIT_HIGHLIGHT" val="0"/>
  <p:tag name="KSO_WM_UNIT_COMPATIBLE" val="0"/>
  <p:tag name="KSO_WM_DIAGRAM_GROUP_CODE" val="l1-2"/>
</p:tagLst>
</file>

<file path=ppt/tags/tag316.xml><?xml version="1.0" encoding="utf-8"?>
<p:tagLst xmlns:p="http://schemas.openxmlformats.org/presentationml/2006/main">
  <p:tag name="KSO_WM_TAG_VERSION" val="1.0"/>
  <p:tag name="KSO_WM_TEMPLATE_CATEGORY" val="custom"/>
  <p:tag name="KSO_WM_TEMPLATE_INDEX" val="1"/>
  <p:tag name="KSO_WM_UNIT_TYPE" val="l_h_i"/>
  <p:tag name="KSO_WM_UNIT_INDEX" val="1_2_3"/>
  <p:tag name="KSO_WM_UNIT_ID" val="custom1_8*l_h_i*1_2_3"/>
  <p:tag name="KSO_WM_UNIT_LAYERLEVEL" val="1_1_1"/>
  <p:tag name="KSO_WM_BEAUTIFY_FLAG" val="#wm#"/>
  <p:tag name="KSO_WM_UNIT_HIGHLIGHT" val="0"/>
  <p:tag name="KSO_WM_UNIT_COMPATIBLE" val="0"/>
  <p:tag name="KSO_WM_DIAGRAM_GROUP_CODE" val="l1-2"/>
</p:tagLst>
</file>

<file path=ppt/tags/tag317.xml><?xml version="1.0" encoding="utf-8"?>
<p:tagLst xmlns:p="http://schemas.openxmlformats.org/presentationml/2006/main">
  <p:tag name="KSO_WM_TAG_VERSION" val="1.0"/>
  <p:tag name="KSO_WM_TEMPLATE_CATEGORY" val="custom"/>
  <p:tag name="KSO_WM_TEMPLATE_INDEX" val="1"/>
  <p:tag name="KSO_WM_UNIT_TYPE" val="l_h_i"/>
  <p:tag name="KSO_WM_UNIT_INDEX" val="1_2_2"/>
  <p:tag name="KSO_WM_UNIT_ID" val="custom1_8*l_h_i*1_2_2"/>
  <p:tag name="KSO_WM_UNIT_LAYERLEVEL" val="1_1_1"/>
  <p:tag name="KSO_WM_BEAUTIFY_FLAG" val="#wm#"/>
  <p:tag name="KSO_WM_UNIT_HIGHLIGHT" val="0"/>
  <p:tag name="KSO_WM_UNIT_COMPATIBLE" val="0"/>
  <p:tag name="KSO_WM_DIAGRAM_GROUP_CODE" val="l1-2"/>
</p:tagLst>
</file>

<file path=ppt/tags/tag318.xml><?xml version="1.0" encoding="utf-8"?>
<p:tagLst xmlns:p="http://schemas.openxmlformats.org/presentationml/2006/main">
  <p:tag name="KSO_WM_TAG_VERSION" val="1.0"/>
  <p:tag name="KSO_WM_TEMPLATE_CATEGORY" val="custom"/>
  <p:tag name="KSO_WM_TEMPLATE_INDEX" val="1"/>
  <p:tag name="KSO_WM_UNIT_TYPE" val="l_h_i"/>
  <p:tag name="KSO_WM_UNIT_INDEX" val="1_2_1"/>
  <p:tag name="KSO_WM_UNIT_ID" val="custom1_8*l_h_i*1_2_1"/>
  <p:tag name="KSO_WM_UNIT_LAYERLEVEL" val="1_1_1"/>
  <p:tag name="KSO_WM_BEAUTIFY_FLAG" val="#wm#"/>
  <p:tag name="KSO_WM_UNIT_HIGHLIGHT" val="0"/>
  <p:tag name="KSO_WM_UNIT_COMPATIBLE" val="0"/>
  <p:tag name="KSO_WM_DIAGRAM_GROUP_CODE" val="l1-2"/>
</p:tagLst>
</file>

<file path=ppt/tags/tag319.xml><?xml version="1.0" encoding="utf-8"?>
<p:tagLst xmlns:p="http://schemas.openxmlformats.org/presentationml/2006/main">
  <p:tag name="KSO_WM_TAG_VERSION" val="1.0"/>
  <p:tag name="KSO_WM_TEMPLATE_CATEGORY" val="custom"/>
  <p:tag name="KSO_WM_TEMPLATE_INDEX" val="1"/>
  <p:tag name="KSO_WM_UNIT_TYPE" val="l_h_a"/>
  <p:tag name="KSO_WM_UNIT_INDEX" val="1_2_1"/>
  <p:tag name="KSO_WM_UNIT_ID" val="custom1_8*l_h_a*1_2_1"/>
  <p:tag name="KSO_WM_UNIT_LAYERLEVEL" val="1_1_1"/>
  <p:tag name="KSO_WM_UNIT_VALUE" val="6"/>
  <p:tag name="KSO_WM_UNIT_HIGHLIGHT" val="0"/>
  <p:tag name="KSO_WM_UNIT_COMPATIBLE" val="0"/>
  <p:tag name="KSO_WM_BEAUTIFY_FLAG" val="#wm#"/>
  <p:tag name="KSO_WM_UNIT_PRESET_TEXT" val="添加标题"/>
  <p:tag name="KSO_WM_UNIT_ISCONTENTSTITLE" val="0"/>
  <p:tag name="KSO_WM_DIAGRAM_GROUP_CODE" val="l1-2"/>
</p:tagLst>
</file>

<file path=ppt/tags/tag32.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320.xml><?xml version="1.0" encoding="utf-8"?>
<p:tagLst xmlns:p="http://schemas.openxmlformats.org/presentationml/2006/main">
  <p:tag name="KSO_WM_TAG_VERSION" val="1.0"/>
  <p:tag name="KSO_WM_TEMPLATE_CATEGORY" val="custom"/>
  <p:tag name="KSO_WM_TEMPLATE_INDEX" val="1"/>
  <p:tag name="KSO_WM_UNIT_TYPE" val="l_h_f"/>
  <p:tag name="KSO_WM_UNIT_INDEX" val="1_2_1"/>
  <p:tag name="KSO_WM_UNIT_ID" val="custom1_8*l_h_f*1_2_1"/>
  <p:tag name="KSO_WM_UNIT_LAYERLEVEL" val="1_1_1"/>
  <p:tag name="KSO_WM_UNIT_VALUE" val="42"/>
  <p:tag name="KSO_WM_UNIT_HIGHLIGHT" val="0"/>
  <p:tag name="KSO_WM_UNIT_COMPATIBLE" val="0"/>
  <p:tag name="KSO_WM_BEAUTIFY_FLAG" val="#wm#"/>
  <p:tag name="KSO_WM_UNIT_PRESET_TEXT" val="单击此处添加文本具体内容，简明扼要的阐述您的观点。&#10;单击此处添加文本具体内容，简明扼要的阐述您的观点。"/>
  <p:tag name="KSO_WM_DIAGRAM_GROUP_CODE" val="l1-2"/>
</p:tagLst>
</file>

<file path=ppt/tags/tag321.xml><?xml version="1.0" encoding="utf-8"?>
<p:tagLst xmlns:p="http://schemas.openxmlformats.org/presentationml/2006/main">
  <p:tag name="KSO_WM_TAG_VERSION" val="1.0"/>
  <p:tag name="KSO_WM_TEMPLATE_CATEGORY" val="custom"/>
  <p:tag name="KSO_WM_TEMPLATE_INDEX" val="1"/>
  <p:tag name="KSO_WM_UNIT_TYPE" val="l_h_i"/>
  <p:tag name="KSO_WM_UNIT_INDEX" val="1_2_5"/>
  <p:tag name="KSO_WM_UNIT_ID" val="custom1_8*l_h_i*1_2_5"/>
  <p:tag name="KSO_WM_UNIT_LAYERLEVEL" val="1_1_1"/>
  <p:tag name="KSO_WM_BEAUTIFY_FLAG" val="#wm#"/>
  <p:tag name="KSO_WM_UNIT_HIGHLIGHT" val="0"/>
  <p:tag name="KSO_WM_UNIT_COMPATIBLE" val="0"/>
  <p:tag name="KSO_WM_DIAGRAM_GROUP_CODE" val="l1-2"/>
</p:tagLst>
</file>

<file path=ppt/tags/tag322.xml><?xml version="1.0" encoding="utf-8"?>
<p:tagLst xmlns:p="http://schemas.openxmlformats.org/presentationml/2006/main">
  <p:tag name="KSO_WM_TAG_VERSION" val="1.0"/>
  <p:tag name="KSO_WM_TEMPLATE_CATEGORY" val="custom"/>
  <p:tag name="KSO_WM_TEMPLATE_INDEX" val="1"/>
  <p:tag name="KSO_WM_UNIT_TYPE" val="l_h_i"/>
  <p:tag name="KSO_WM_UNIT_INDEX" val="1_3_1"/>
  <p:tag name="KSO_WM_UNIT_ID" val="custom1_8*l_h_i*1_3_1"/>
  <p:tag name="KSO_WM_UNIT_LAYERLEVEL" val="1_1_1"/>
  <p:tag name="KSO_WM_BEAUTIFY_FLAG" val="#wm#"/>
  <p:tag name="KSO_WM_UNIT_HIGHLIGHT" val="0"/>
  <p:tag name="KSO_WM_UNIT_COMPATIBLE" val="0"/>
  <p:tag name="KSO_WM_DIAGRAM_GROUP_CODE" val="l1-2"/>
</p:tagLst>
</file>

<file path=ppt/tags/tag323.xml><?xml version="1.0" encoding="utf-8"?>
<p:tagLst xmlns:p="http://schemas.openxmlformats.org/presentationml/2006/main">
  <p:tag name="KSO_WM_TAG_VERSION" val="1.0"/>
  <p:tag name="KSO_WM_TEMPLATE_CATEGORY" val="custom"/>
  <p:tag name="KSO_WM_TEMPLATE_INDEX" val="1"/>
  <p:tag name="KSO_WM_UNIT_TYPE" val="l_h_i"/>
  <p:tag name="KSO_WM_UNIT_INDEX" val="1_3_4"/>
  <p:tag name="KSO_WM_UNIT_ID" val="custom1_8*l_h_i*1_3_4"/>
  <p:tag name="KSO_WM_UNIT_LAYERLEVEL" val="1_1_1"/>
  <p:tag name="KSO_WM_BEAUTIFY_FLAG" val="#wm#"/>
  <p:tag name="KSO_WM_UNIT_HIGHLIGHT" val="0"/>
  <p:tag name="KSO_WM_UNIT_COMPATIBLE" val="0"/>
  <p:tag name="KSO_WM_DIAGRAM_GROUP_CODE" val="l1-2"/>
</p:tagLst>
</file>

<file path=ppt/tags/tag324.xml><?xml version="1.0" encoding="utf-8"?>
<p:tagLst xmlns:p="http://schemas.openxmlformats.org/presentationml/2006/main">
  <p:tag name="KSO_WM_TAG_VERSION" val="1.0"/>
  <p:tag name="KSO_WM_TEMPLATE_CATEGORY" val="custom"/>
  <p:tag name="KSO_WM_TEMPLATE_INDEX" val="1"/>
  <p:tag name="KSO_WM_UNIT_TYPE" val="l_h_i"/>
  <p:tag name="KSO_WM_UNIT_INDEX" val="1_3_5"/>
  <p:tag name="KSO_WM_UNIT_ID" val="custom1_8*l_h_i*1_3_5"/>
  <p:tag name="KSO_WM_UNIT_LAYERLEVEL" val="1_1_1"/>
  <p:tag name="KSO_WM_BEAUTIFY_FLAG" val="#wm#"/>
  <p:tag name="KSO_WM_UNIT_HIGHLIGHT" val="0"/>
  <p:tag name="KSO_WM_UNIT_COMPATIBLE" val="0"/>
  <p:tag name="KSO_WM_DIAGRAM_GROUP_CODE" val="l1-2"/>
</p:tagLst>
</file>

<file path=ppt/tags/tag325.xml><?xml version="1.0" encoding="utf-8"?>
<p:tagLst xmlns:p="http://schemas.openxmlformats.org/presentationml/2006/main">
  <p:tag name="KSO_WM_TAG_VERSION" val="1.0"/>
  <p:tag name="KSO_WM_TEMPLATE_CATEGORY" val="custom"/>
  <p:tag name="KSO_WM_TEMPLATE_INDEX" val="1"/>
  <p:tag name="KSO_WM_UNIT_TYPE" val="l_h_i"/>
  <p:tag name="KSO_WM_UNIT_INDEX" val="1_3_2"/>
  <p:tag name="KSO_WM_UNIT_ID" val="custom1_8*l_h_i*1_3_2"/>
  <p:tag name="KSO_WM_UNIT_LAYERLEVEL" val="1_1_1"/>
  <p:tag name="KSO_WM_BEAUTIFY_FLAG" val="#wm#"/>
  <p:tag name="KSO_WM_UNIT_HIGHLIGHT" val="0"/>
  <p:tag name="KSO_WM_UNIT_COMPATIBLE" val="0"/>
  <p:tag name="KSO_WM_DIAGRAM_GROUP_CODE" val="l1-2"/>
</p:tagLst>
</file>

<file path=ppt/tags/tag326.xml><?xml version="1.0" encoding="utf-8"?>
<p:tagLst xmlns:p="http://schemas.openxmlformats.org/presentationml/2006/main">
  <p:tag name="KSO_WM_TAG_VERSION" val="1.0"/>
  <p:tag name="KSO_WM_TEMPLATE_CATEGORY" val="custom"/>
  <p:tag name="KSO_WM_TEMPLATE_INDEX" val="1"/>
  <p:tag name="KSO_WM_UNIT_TYPE" val="l_h_a"/>
  <p:tag name="KSO_WM_UNIT_INDEX" val="1_3_1"/>
  <p:tag name="KSO_WM_UNIT_ID" val="custom1_8*l_h_a*1_3_1"/>
  <p:tag name="KSO_WM_UNIT_LAYERLEVEL" val="1_1_1"/>
  <p:tag name="KSO_WM_UNIT_VALUE" val="6"/>
  <p:tag name="KSO_WM_UNIT_HIGHLIGHT" val="0"/>
  <p:tag name="KSO_WM_UNIT_COMPATIBLE" val="0"/>
  <p:tag name="KSO_WM_BEAUTIFY_FLAG" val="#wm#"/>
  <p:tag name="KSO_WM_UNIT_PRESET_TEXT" val="添加标题"/>
  <p:tag name="KSO_WM_UNIT_ISCONTENTSTITLE" val="0"/>
  <p:tag name="KSO_WM_DIAGRAM_GROUP_CODE" val="l1-2"/>
</p:tagLst>
</file>

<file path=ppt/tags/tag327.xml><?xml version="1.0" encoding="utf-8"?>
<p:tagLst xmlns:p="http://schemas.openxmlformats.org/presentationml/2006/main">
  <p:tag name="KSO_WM_TAG_VERSION" val="1.0"/>
  <p:tag name="KSO_WM_TEMPLATE_CATEGORY" val="custom"/>
  <p:tag name="KSO_WM_TEMPLATE_INDEX" val="1"/>
  <p:tag name="KSO_WM_UNIT_TYPE" val="l_h_f"/>
  <p:tag name="KSO_WM_UNIT_INDEX" val="1_3_1"/>
  <p:tag name="KSO_WM_UNIT_ID" val="custom1_8*l_h_f*1_3_1"/>
  <p:tag name="KSO_WM_UNIT_LAYERLEVEL" val="1_1_1"/>
  <p:tag name="KSO_WM_UNIT_VALUE" val="39"/>
  <p:tag name="KSO_WM_UNIT_HIGHLIGHT" val="0"/>
  <p:tag name="KSO_WM_UNIT_COMPATIBLE" val="0"/>
  <p:tag name="KSO_WM_BEAUTIFY_FLAG" val="#wm#"/>
  <p:tag name="KSO_WM_UNIT_PRESET_TEXT" val="单击此处添加文本具体内容，简明扼要的阐述您的观点。&#10;单击此处添加文本具体内容，简明扼要的阐述您的观点。"/>
  <p:tag name="KSO_WM_DIAGRAM_GROUP_CODE" val="l1-2"/>
</p:tagLst>
</file>

<file path=ppt/tags/tag328.xml><?xml version="1.0" encoding="utf-8"?>
<p:tagLst xmlns:p="http://schemas.openxmlformats.org/presentationml/2006/main">
  <p:tag name="KSO_WM_TAG_VERSION" val="1.0"/>
  <p:tag name="KSO_WM_TEMPLATE_CATEGORY" val="custom"/>
  <p:tag name="KSO_WM_TEMPLATE_INDEX" val="1"/>
  <p:tag name="KSO_WM_UNIT_TYPE" val="l_h_i"/>
  <p:tag name="KSO_WM_UNIT_INDEX" val="1_3_3"/>
  <p:tag name="KSO_WM_UNIT_ID" val="custom1_8*l_h_i*1_3_3"/>
  <p:tag name="KSO_WM_UNIT_LAYERLEVEL" val="1_1_1"/>
  <p:tag name="KSO_WM_BEAUTIFY_FLAG" val="#wm#"/>
  <p:tag name="KSO_WM_UNIT_HIGHLIGHT" val="0"/>
  <p:tag name="KSO_WM_UNIT_COMPATIBLE" val="0"/>
  <p:tag name="KSO_WM_DIAGRAM_GROUP_CODE" val="l1-2"/>
</p:tagLst>
</file>

<file path=ppt/tags/tag329.xml><?xml version="1.0" encoding="utf-8"?>
<p:tagLst xmlns:p="http://schemas.openxmlformats.org/presentationml/2006/main">
  <p:tag name="KSO_WM_TAG_VERSION" val="1.0"/>
  <p:tag name="KSO_WM_BEAUTIFY_FLAG" val="#wm#"/>
  <p:tag name="KSO_WM_UNIT_TYPE" val="i"/>
  <p:tag name="KSO_WM_UNIT_ID" val="custom1_8*i*3"/>
  <p:tag name="KSO_WM_TEMPLATE_CATEGORY" val="custom"/>
  <p:tag name="KSO_WM_TEMPLATE_INDEX" val="1"/>
  <p:tag name="KSO_WM_UNIT_INDEX" val="3"/>
  <p:tag name="KSO_WM_UNIT_HIGHLIGHT" val="0"/>
  <p:tag name="KSO_WM_UNIT_COMPATIBLE" val="0"/>
  <p:tag name="KSO_WM_DIAGRAM_GROUP_CODE" val="l1-2"/>
  <p:tag name="KSO_WM_UNIT_LAYERLEVEL" val="1"/>
</p:tagLst>
</file>

<file path=ppt/tags/tag33.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330.xml><?xml version="1.0" encoding="utf-8"?>
<p:tagLst xmlns:p="http://schemas.openxmlformats.org/presentationml/2006/main">
  <p:tag name="KSO_WM_TAG_VERSION" val="1.0"/>
  <p:tag name="KSO_WM_BEAUTIFY_FLAG" val="#wm#"/>
  <p:tag name="KSO_WM_UNIT_TYPE" val="i"/>
  <p:tag name="KSO_WM_UNIT_ID" val="custom1_8*i*4"/>
  <p:tag name="KSO_WM_TEMPLATE_CATEGORY" val="custom"/>
  <p:tag name="KSO_WM_TEMPLATE_INDEX" val="1"/>
  <p:tag name="KSO_WM_UNIT_INDEX" val="4"/>
  <p:tag name="KSO_WM_UNIT_HIGHLIGHT" val="0"/>
  <p:tag name="KSO_WM_UNIT_COMPATIBLE" val="0"/>
  <p:tag name="KSO_WM_DIAGRAM_GROUP_CODE" val="l1-2"/>
  <p:tag name="KSO_WM_UNIT_LAYERLEVEL" val="1"/>
</p:tagLst>
</file>

<file path=ppt/tags/tag331.xml><?xml version="1.0" encoding="utf-8"?>
<p:tagLst xmlns:p="http://schemas.openxmlformats.org/presentationml/2006/main">
  <p:tag name="KSO_WM_TAG_VERSION" val="1.0"/>
  <p:tag name="KSO_WM_BEAUTIFY_FLAG" val="#wm#"/>
  <p:tag name="KSO_WM_UNIT_TYPE" val="i"/>
  <p:tag name="KSO_WM_UNIT_ID" val="custom1_8*i*5"/>
  <p:tag name="KSO_WM_TEMPLATE_CATEGORY" val="custom"/>
  <p:tag name="KSO_WM_TEMPLATE_INDEX" val="1"/>
  <p:tag name="KSO_WM_UNIT_INDEX" val="5"/>
  <p:tag name="KSO_WM_UNIT_HIGHLIGHT" val="0"/>
  <p:tag name="KSO_WM_UNIT_COMPATIBLE" val="0"/>
  <p:tag name="KSO_WM_DIAGRAM_GROUP_CODE" val="l1-2"/>
  <p:tag name="KSO_WM_UNIT_LAYERLEVEL" val="1"/>
</p:tagLst>
</file>

<file path=ppt/tags/tag332.xml><?xml version="1.0" encoding="utf-8"?>
<p:tagLst xmlns:p="http://schemas.openxmlformats.org/presentationml/2006/main">
  <p:tag name="KSO_WM_TAG_VERSION" val="1.0"/>
  <p:tag name="KSO_WM_BEAUTIFY_FLAG" val="#wm#"/>
  <p:tag name="KSO_WM_UNIT_TYPE" val="i"/>
  <p:tag name="KSO_WM_UNIT_ID" val="custom1_8*i*6"/>
  <p:tag name="KSO_WM_TEMPLATE_CATEGORY" val="custom"/>
  <p:tag name="KSO_WM_TEMPLATE_INDEX" val="1"/>
  <p:tag name="KSO_WM_UNIT_INDEX" val="6"/>
  <p:tag name="KSO_WM_UNIT_HIGHLIGHT" val="0"/>
  <p:tag name="KSO_WM_UNIT_COMPATIBLE" val="0"/>
  <p:tag name="KSO_WM_DIAGRAM_GROUP_CODE" val="l1-2"/>
  <p:tag name="KSO_WM_UNIT_LAYERLEVEL" val="1"/>
</p:tagLst>
</file>

<file path=ppt/tags/tag333.xml><?xml version="1.0" encoding="utf-8"?>
<p:tagLst xmlns:p="http://schemas.openxmlformats.org/presentationml/2006/main">
  <p:tag name="KSO_WM_TEMPLATE_CATEGORY" val="custom"/>
  <p:tag name="KSO_WM_TEMPLATE_INDEX" val="1"/>
  <p:tag name="KSO_WM_UNIT_TYPE" val="g"/>
  <p:tag name="KSO_WM_UNIT_INDEX" val="1"/>
  <p:tag name="KSO_WM_UNIT_ID" val="custom1_8*g*1"/>
  <p:tag name="KSO_WM_UNIT_LAYERLEVEL" val="1"/>
  <p:tag name="KSO_WM_UNIT_VALUE" val="1"/>
  <p:tag name="KSO_WM_UNIT_HIGHLIGHT" val="0"/>
  <p:tag name="KSO_WM_UNIT_COMPATIBLE" val="0"/>
  <p:tag name="KSO_WM_BEAUTIFY_FLAG" val="#wm#"/>
  <p:tag name="KSO_WM_TAG_VERSION" val="1.0"/>
  <p:tag name="KSO_WM_UNIT_PRESET_TEXT" val="06"/>
  <p:tag name="KSO_WM_UNIT_RELATE_UNITID" val="custom1_8*a*1"/>
  <p:tag name="KSO_WM_DIAGRAM_GROUP_CODE" val="l1-2"/>
</p:tagLst>
</file>

<file path=ppt/tags/tag334.xml><?xml version="1.0" encoding="utf-8"?>
<p:tagLst xmlns:p="http://schemas.openxmlformats.org/presentationml/2006/main">
  <p:tag name="KSO_WM_TAG_VERSION" val="1.0"/>
  <p:tag name="KSO_WM_TEMPLATE_CATEGORY" val="custom"/>
  <p:tag name="KSO_WM_TEMPLATE_INDEX" val="1"/>
  <p:tag name="KSO_WM_UNIT_TYPE" val="l_h_i"/>
  <p:tag name="KSO_WM_UNIT_INDEX" val="1_1_2"/>
  <p:tag name="KSO_WM_UNIT_ID" val="custom1_8*l_h_i*1_1_2"/>
  <p:tag name="KSO_WM_UNIT_LAYERLEVEL" val="1_1_1"/>
  <p:tag name="KSO_WM_BEAUTIFY_FLAG" val="#wm#"/>
  <p:tag name="KSO_WM_UNIT_HIGHLIGHT" val="0"/>
  <p:tag name="KSO_WM_UNIT_COMPATIBLE" val="0"/>
  <p:tag name="KSO_WM_DIAGRAM_GROUP_CODE" val="l1-2"/>
</p:tagLst>
</file>

<file path=ppt/tags/tag335.xml><?xml version="1.0" encoding="utf-8"?>
<p:tagLst xmlns:p="http://schemas.openxmlformats.org/presentationml/2006/main">
  <p:tag name="KSO_WM_TAG_VERSION" val="1.0"/>
  <p:tag name="KSO_WM_TEMPLATE_CATEGORY" val="custom"/>
  <p:tag name="KSO_WM_TEMPLATE_INDEX" val="1"/>
  <p:tag name="KSO_WM_UNIT_TYPE" val="l_h_i"/>
  <p:tag name="KSO_WM_UNIT_INDEX" val="1_1_1"/>
  <p:tag name="KSO_WM_UNIT_ID" val="custom1_8*l_h_i*1_1_1"/>
  <p:tag name="KSO_WM_UNIT_LAYERLEVEL" val="1_1_1"/>
  <p:tag name="KSO_WM_BEAUTIFY_FLAG" val="#wm#"/>
  <p:tag name="KSO_WM_UNIT_HIGHLIGHT" val="0"/>
  <p:tag name="KSO_WM_UNIT_COMPATIBLE" val="0"/>
  <p:tag name="KSO_WM_DIAGRAM_GROUP_CODE" val="l1-2"/>
</p:tagLst>
</file>

<file path=ppt/tags/tag336.xml><?xml version="1.0" encoding="utf-8"?>
<p:tagLst xmlns:p="http://schemas.openxmlformats.org/presentationml/2006/main">
  <p:tag name="KSO_WM_TAG_VERSION" val="1.0"/>
  <p:tag name="KSO_WM_TEMPLATE_CATEGORY" val="custom"/>
  <p:tag name="KSO_WM_TEMPLATE_INDEX" val="1"/>
  <p:tag name="KSO_WM_UNIT_TYPE" val="l_h_i"/>
  <p:tag name="KSO_WM_UNIT_INDEX" val="1_1_5"/>
  <p:tag name="KSO_WM_UNIT_ID" val="custom1_8*l_h_i*1_1_5"/>
  <p:tag name="KSO_WM_UNIT_LAYERLEVEL" val="1_1_1"/>
  <p:tag name="KSO_WM_BEAUTIFY_FLAG" val="#wm#"/>
  <p:tag name="KSO_WM_UNIT_HIGHLIGHT" val="0"/>
  <p:tag name="KSO_WM_UNIT_COMPATIBLE" val="0"/>
  <p:tag name="KSO_WM_DIAGRAM_GROUP_CODE" val="l1-2"/>
</p:tagLst>
</file>

<file path=ppt/tags/tag337.xml><?xml version="1.0" encoding="utf-8"?>
<p:tagLst xmlns:p="http://schemas.openxmlformats.org/presentationml/2006/main">
  <p:tag name="KSO_WM_TAG_VERSION" val="1.0"/>
  <p:tag name="KSO_WM_TEMPLATE_CATEGORY" val="custom"/>
  <p:tag name="KSO_WM_TEMPLATE_INDEX" val="1"/>
  <p:tag name="KSO_WM_UNIT_TYPE" val="l_h_i"/>
  <p:tag name="KSO_WM_UNIT_INDEX" val="1_1_4"/>
  <p:tag name="KSO_WM_UNIT_ID" val="custom1_8*l_h_i*1_1_4"/>
  <p:tag name="KSO_WM_UNIT_LAYERLEVEL" val="1_1_1"/>
  <p:tag name="KSO_WM_BEAUTIFY_FLAG" val="#wm#"/>
  <p:tag name="KSO_WM_UNIT_HIGHLIGHT" val="0"/>
  <p:tag name="KSO_WM_UNIT_COMPATIBLE" val="0"/>
  <p:tag name="KSO_WM_DIAGRAM_GROUP_CODE" val="l1-2"/>
</p:tagLst>
</file>

<file path=ppt/tags/tag338.xml><?xml version="1.0" encoding="utf-8"?>
<p:tagLst xmlns:p="http://schemas.openxmlformats.org/presentationml/2006/main">
  <p:tag name="KSO_WM_TAG_VERSION" val="1.0"/>
  <p:tag name="KSO_WM_TEMPLATE_CATEGORY" val="custom"/>
  <p:tag name="KSO_WM_TEMPLATE_INDEX" val="1"/>
  <p:tag name="KSO_WM_UNIT_TYPE" val="l_h_i"/>
  <p:tag name="KSO_WM_UNIT_INDEX" val="1_1_3"/>
  <p:tag name="KSO_WM_UNIT_ID" val="custom1_8*l_h_i*1_1_3"/>
  <p:tag name="KSO_WM_UNIT_LAYERLEVEL" val="1_1_1"/>
  <p:tag name="KSO_WM_BEAUTIFY_FLAG" val="#wm#"/>
  <p:tag name="KSO_WM_UNIT_HIGHLIGHT" val="0"/>
  <p:tag name="KSO_WM_UNIT_COMPATIBLE" val="0"/>
  <p:tag name="KSO_WM_DIAGRAM_GROUP_CODE" val="l1-2"/>
</p:tagLst>
</file>

<file path=ppt/tags/tag339.xml><?xml version="1.0" encoding="utf-8"?>
<p:tagLst xmlns:p="http://schemas.openxmlformats.org/presentationml/2006/main">
  <p:tag name="KSO_WM_TAG_VERSION" val="1.0"/>
  <p:tag name="KSO_WM_TEMPLATE_CATEGORY" val="custom"/>
  <p:tag name="KSO_WM_TEMPLATE_INDEX" val="1"/>
  <p:tag name="KSO_WM_UNIT_TYPE" val="l_h_a"/>
  <p:tag name="KSO_WM_UNIT_INDEX" val="1_1_1"/>
  <p:tag name="KSO_WM_UNIT_ID" val="custom1_8*l_h_a*1_1_1"/>
  <p:tag name="KSO_WM_UNIT_LAYERLEVEL" val="1_1_1"/>
  <p:tag name="KSO_WM_UNIT_VALUE" val="6"/>
  <p:tag name="KSO_WM_UNIT_HIGHLIGHT" val="0"/>
  <p:tag name="KSO_WM_UNIT_COMPATIBLE" val="0"/>
  <p:tag name="KSO_WM_BEAUTIFY_FLAG" val="#wm#"/>
  <p:tag name="KSO_WM_UNIT_PRESET_TEXT" val="添加标题"/>
  <p:tag name="KSO_WM_UNIT_ISCONTENTSTITLE" val="0"/>
  <p:tag name="KSO_WM_DIAGRAM_GROUP_CODE" val="l1-2"/>
</p:tagLst>
</file>

<file path=ppt/tags/tag34.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340.xml><?xml version="1.0" encoding="utf-8"?>
<p:tagLst xmlns:p="http://schemas.openxmlformats.org/presentationml/2006/main">
  <p:tag name="KSO_WM_TAG_VERSION" val="1.0"/>
  <p:tag name="KSO_WM_TEMPLATE_CATEGORY" val="custom"/>
  <p:tag name="KSO_WM_TEMPLATE_INDEX" val="1"/>
  <p:tag name="KSO_WM_UNIT_TYPE" val="l_h_f"/>
  <p:tag name="KSO_WM_UNIT_INDEX" val="1_1_1"/>
  <p:tag name="KSO_WM_UNIT_ID" val="custom1_8*l_h_f*1_1_1"/>
  <p:tag name="KSO_WM_UNIT_LAYERLEVEL" val="1_1_1"/>
  <p:tag name="KSO_WM_UNIT_VALUE" val="60"/>
  <p:tag name="KSO_WM_UNIT_HIGHLIGHT" val="0"/>
  <p:tag name="KSO_WM_UNIT_COMPATIBLE" val="0"/>
  <p:tag name="KSO_WM_BEAUTIFY_FLAG" val="#wm#"/>
  <p:tag name="KSO_WM_UNIT_PRESET_TEXT" val="单击此处添加文本具体内容，简明扼要的阐述您的观点。&#10;单击此处添加文本具体内容，简明扼要的阐述您的观点。"/>
  <p:tag name="KSO_WM_DIAGRAM_GROUP_CODE" val="l1-2"/>
</p:tagLst>
</file>

<file path=ppt/tags/tag341.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42.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343.xml><?xml version="1.0" encoding="utf-8"?>
<p:tagLst xmlns:p="http://schemas.openxmlformats.org/presentationml/2006/main">
  <p:tag name="KSO_WM_BEAUTIFY_FLAG" val="#wm#"/>
  <p:tag name="KSO_WM_TEMPLATE_CATEGORY" val="custom"/>
  <p:tag name="KSO_WM_TEMPLATE_INDEX" val="1"/>
  <p:tag name="KSO_WM_SLIDE_ID" val="custom1_8"/>
  <p:tag name="KSO_WM_SLIDE_ITEM_CNT" val="3"/>
  <p:tag name="KSO_WM_SLIDE_INDEX" val="8"/>
  <p:tag name="KSO_WM_DIAGRAM_GROUP_CODE" val="l1-2"/>
  <p:tag name="KSO_WM_SLIDE_DIAGTYPE" val="l"/>
  <p:tag name="KSO_WM_TAG_VERSION" val="1.0"/>
  <p:tag name="KSO_WM_SLIDE_LAYOUT" val="a_b_g_l"/>
  <p:tag name="KSO_WM_SLIDE_LAYOUT_CNT" val="1_1_1_1"/>
  <p:tag name="KSO_WM_SLIDE_TYPE" val="text"/>
  <p:tag name="KSO_WM_SLIDE_SUBTYPE" val="diag"/>
  <p:tag name="KSO_WM_SLIDE_SIZE" val="904*483"/>
  <p:tag name="KSO_WM_SLIDE_POSITION" val="0*0"/>
</p:tagLst>
</file>

<file path=ppt/tags/tag344.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1_1"/>
  <p:tag name="KSO_WM_UNIT_ID" val="custom1_9*m_h_a*1_1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45.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1_1"/>
  <p:tag name="KSO_WM_UNIT_ID" val="custom1_9*m_h_i*1_1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46.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1_1"/>
  <p:tag name="KSO_WM_UNIT_ID" val="custom1_9*m_h_f*1_1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47.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1"/>
  <p:tag name="KSO_WM_UNIT_ID" val="custom1_9*m_i*1_1"/>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48.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2"/>
  <p:tag name="KSO_WM_UNIT_ID" val="custom1_9*m_i*1_2"/>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49.xml><?xml version="1.0" encoding="utf-8"?>
<p:tagLst xmlns:p="http://schemas.openxmlformats.org/presentationml/2006/main">
  <p:tag name="KSO_WM_TEMPLATE_CATEGORY" val="custom"/>
  <p:tag name="KSO_WM_TEMPLATE_INDEX" val="1"/>
  <p:tag name="KSO_WM_TAG_VERSION" val="1.0"/>
  <p:tag name="KSO_WM_BEAUTIFY_FLAG" val="#wm#"/>
  <p:tag name="KSO_WM_UNIT_TYPE" val="m_i"/>
  <p:tag name="KSO_WM_UNIT_INDEX" val="1_3"/>
  <p:tag name="KSO_WM_UNIT_ID" val="custom1_9*m_i*1_3"/>
  <p:tag name="KSO_WM_UNIT_LAYERLEVEL" val="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5.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350.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2_1"/>
  <p:tag name="KSO_WM_UNIT_ID" val="custom1_9*m_h_a*1_2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51.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2_1"/>
  <p:tag name="KSO_WM_UNIT_ID" val="custom1_9*m_h_i*1_2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52.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2_1"/>
  <p:tag name="KSO_WM_UNIT_ID" val="custom1_9*m_h_f*1_2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53.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3_1"/>
  <p:tag name="KSO_WM_UNIT_ID" val="custom1_9*m_h_a*1_3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54.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3_1"/>
  <p:tag name="KSO_WM_UNIT_ID" val="custom1_9*m_h_i*1_3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55.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3_1"/>
  <p:tag name="KSO_WM_UNIT_ID" val="custom1_9*m_h_f*1_3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56.xml><?xml version="1.0" encoding="utf-8"?>
<p:tagLst xmlns:p="http://schemas.openxmlformats.org/presentationml/2006/main">
  <p:tag name="KSO_WM_TEMPLATE_CATEGORY" val="custom"/>
  <p:tag name="KSO_WM_TEMPLATE_INDEX" val="1"/>
  <p:tag name="KSO_WM_TAG_VERSION" val="1.0"/>
  <p:tag name="KSO_WM_BEAUTIFY_FLAG" val="#wm#"/>
  <p:tag name="KSO_WM_UNIT_TYPE" val="m_h_a"/>
  <p:tag name="KSO_WM_UNIT_INDEX" val="1_4_1"/>
  <p:tag name="KSO_WM_UNIT_ID" val="custom1_9*m_h_a*1_4_1"/>
  <p:tag name="KSO_WM_UNIT_LAYERLEVEL" val="1_1_1"/>
  <p:tag name="KSO_WM_UNIT_VALUE" val="30"/>
  <p:tag name="KSO_WM_UNIT_HIGHLIGHT" val="0"/>
  <p:tag name="KSO_WM_UNIT_COMPATIBLE" val="0"/>
  <p:tag name="KSO_WM_DIAGRAM_GROUP_CODE" val="m1-3"/>
  <p:tag name="KSO_WM_UNIT_PRESET_TEXT" val="添加标题"/>
  <p:tag name="KSO_WM_UNIT_FILL_FORE_SCHEMECOLOR_INDEX" val="5"/>
  <p:tag name="KSO_WM_UNIT_FILL_TYPE" val="1"/>
  <p:tag name="KSO_WM_UNIT_TEXT_FILL_FORE_SCHEMECOLOR_INDEX" val="14"/>
  <p:tag name="KSO_WM_UNIT_TEXT_FILL_TYPE" val="1"/>
  <p:tag name="KSO_WM_UNIT_USESOURCEFORMAT_APPLY" val="0"/>
  <p:tag name="KSO_WM_UNIT_ISCONTENTSTITLE" val="0"/>
</p:tagLst>
</file>

<file path=ppt/tags/tag357.xml><?xml version="1.0" encoding="utf-8"?>
<p:tagLst xmlns:p="http://schemas.openxmlformats.org/presentationml/2006/main">
  <p:tag name="KSO_WM_TEMPLATE_CATEGORY" val="custom"/>
  <p:tag name="KSO_WM_TEMPLATE_INDEX" val="1"/>
  <p:tag name="KSO_WM_TAG_VERSION" val="1.0"/>
  <p:tag name="KSO_WM_BEAUTIFY_FLAG" val="#wm#"/>
  <p:tag name="KSO_WM_UNIT_TYPE" val="m_h_i"/>
  <p:tag name="KSO_WM_UNIT_INDEX" val="1_4_1"/>
  <p:tag name="KSO_WM_UNIT_ID" val="custom1_9*m_h_i*1_4_1"/>
  <p:tag name="KSO_WM_UNIT_LAYERLEVEL" val="1_1_1"/>
  <p:tag name="KSO_WM_DIAGRAM_GROUP_CODE" val="m1-3"/>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58.xml><?xml version="1.0" encoding="utf-8"?>
<p:tagLst xmlns:p="http://schemas.openxmlformats.org/presentationml/2006/main">
  <p:tag name="KSO_WM_TEMPLATE_CATEGORY" val="custom"/>
  <p:tag name="KSO_WM_TEMPLATE_INDEX" val="1"/>
  <p:tag name="KSO_WM_TAG_VERSION" val="1.0"/>
  <p:tag name="KSO_WM_BEAUTIFY_FLAG" val="#wm#"/>
  <p:tag name="KSO_WM_UNIT_TYPE" val="m_h_f"/>
  <p:tag name="KSO_WM_UNIT_INDEX" val="1_4_1"/>
  <p:tag name="KSO_WM_UNIT_ID" val="custom1_9*m_h_f*1_4_1"/>
  <p:tag name="KSO_WM_UNIT_LAYERLEVEL" val="1_1_1"/>
  <p:tag name="KSO_WM_UNIT_VALUE" val="56"/>
  <p:tag name="KSO_WM_UNIT_HIGHLIGHT" val="0"/>
  <p:tag name="KSO_WM_UNIT_COMPATIBLE" val="0"/>
  <p:tag name="KSO_WM_DIAGRAM_GROUP_CODE" val="m1-3"/>
  <p:tag name="KSO_WM_UNIT_PRESET_TEXT" val="单击此处添加文本具体内容，简明扼要的阐述您的观点。"/>
  <p:tag name="KSO_WM_UNIT_TEXT_FILL_FORE_SCHEMECOLOR_INDEX" val="13"/>
  <p:tag name="KSO_WM_UNIT_TEXT_FILL_TYPE" val="1"/>
  <p:tag name="KSO_WM_UNIT_USESOURCEFORMAT_APPLY" val="0"/>
</p:tagLst>
</file>

<file path=ppt/tags/tag359.xml><?xml version="1.0" encoding="utf-8"?>
<p:tagLst xmlns:p="http://schemas.openxmlformats.org/presentationml/2006/main">
  <p:tag name="KSO_WM_TAG_VERSION" val="1.0"/>
  <p:tag name="KSO_WM_BEAUTIFY_FLAG" val="#wm#"/>
  <p:tag name="KSO_WM_UNIT_TYPE" val="i"/>
  <p:tag name="KSO_WM_UNIT_ID" val="custom1_9*i*2"/>
  <p:tag name="KSO_WM_TEMPLATE_CATEGORY" val="custom"/>
  <p:tag name="KSO_WM_TEMPLATE_INDEX" val="1"/>
  <p:tag name="KSO_WM_UNIT_INDEX" val="2"/>
  <p:tag name="KSO_WM_UNIT_HIGHLIGHT" val="0"/>
  <p:tag name="KSO_WM_UNIT_COMPATIBLE" val="0"/>
  <p:tag name="KSO_WM_DIAGRAM_GROUP_CODE" val="m1-3"/>
  <p:tag name="KSO_WM_UNIT_LAYERLEVEL" val="1"/>
</p:tagLst>
</file>

<file path=ppt/tags/tag36.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360.xml><?xml version="1.0" encoding="utf-8"?>
<p:tagLst xmlns:p="http://schemas.openxmlformats.org/presentationml/2006/main">
  <p:tag name="KSO_WM_TAG_VERSION" val="1.0"/>
  <p:tag name="KSO_WM_BEAUTIFY_FLAG" val="#wm#"/>
  <p:tag name="KSO_WM_UNIT_TYPE" val="i"/>
  <p:tag name="KSO_WM_UNIT_ID" val="custom1_9*i*3"/>
  <p:tag name="KSO_WM_TEMPLATE_CATEGORY" val="custom"/>
  <p:tag name="KSO_WM_TEMPLATE_INDEX" val="1"/>
  <p:tag name="KSO_WM_UNIT_INDEX" val="3"/>
  <p:tag name="KSO_WM_UNIT_HIGHLIGHT" val="0"/>
  <p:tag name="KSO_WM_UNIT_COMPATIBLE" val="0"/>
  <p:tag name="KSO_WM_DIAGRAM_GROUP_CODE" val="m1-3"/>
  <p:tag name="KSO_WM_UNIT_LAYERLEVEL" val="1"/>
</p:tagLst>
</file>

<file path=ppt/tags/tag361.xml><?xml version="1.0" encoding="utf-8"?>
<p:tagLst xmlns:p="http://schemas.openxmlformats.org/presentationml/2006/main">
  <p:tag name="KSO_WM_TEMPLATE_CATEGORY" val="custom"/>
  <p:tag name="KSO_WM_TEMPLATE_INDEX" val="1"/>
  <p:tag name="KSO_WM_UNIT_TYPE" val="g"/>
  <p:tag name="KSO_WM_UNIT_INDEX" val="1"/>
  <p:tag name="KSO_WM_UNIT_ID" val="custom1_9*g*1"/>
  <p:tag name="KSO_WM_UNIT_LAYERLEVEL" val="1"/>
  <p:tag name="KSO_WM_UNIT_VALUE" val="1"/>
  <p:tag name="KSO_WM_UNIT_HIGHLIGHT" val="0"/>
  <p:tag name="KSO_WM_UNIT_COMPATIBLE" val="0"/>
  <p:tag name="KSO_WM_BEAUTIFY_FLAG" val="#wm#"/>
  <p:tag name="KSO_WM_TAG_VERSION" val="1.0"/>
  <p:tag name="KSO_WM_UNIT_PRESET_TEXT" val="07"/>
  <p:tag name="KSO_WM_UNIT_RELATE_UNITID" val="custom1_9*a*1"/>
  <p:tag name="KSO_WM_DIAGRAM_GROUP_CODE" val="m1-3"/>
</p:tagLst>
</file>

<file path=ppt/tags/tag362.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63.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364.xml><?xml version="1.0" encoding="utf-8"?>
<p:tagLst xmlns:p="http://schemas.openxmlformats.org/presentationml/2006/main">
  <p:tag name="KSO_WM_SLIDE_ID" val="custom1_9"/>
  <p:tag name="KSO_WM_SLIDE_INDEX" val="9"/>
  <p:tag name="KSO_WM_SLIDE_ITEM_CNT" val="4"/>
  <p:tag name="KSO_WM_SLIDE_LAYOUT" val="a_b_g_m"/>
  <p:tag name="KSO_WM_SLIDE_LAYOUT_CNT" val="1_2_1_1"/>
  <p:tag name="KSO_WM_SLIDE_TYPE" val="text"/>
  <p:tag name="KSO_WM_BEAUTIFY_FLAG" val="#wm#"/>
  <p:tag name="KSO_WM_SLIDE_POSITION" val="0*0"/>
  <p:tag name="KSO_WM_SLIDE_SIZE" val="889*421"/>
  <p:tag name="KSO_WM_TEMPLATE_CATEGORY" val="custom"/>
  <p:tag name="KSO_WM_TEMPLATE_INDEX" val="1"/>
  <p:tag name="KSO_WM_DIAGRAM_GROUP_CODE" val="m1-3"/>
  <p:tag name="KSO_WM_TAG_VERSION" val="1.0"/>
  <p:tag name="KSO_WM_SLIDE_SUBTYPE" val="diag"/>
  <p:tag name="KSO_WM_SLIDE_DIAGTYPE" val="m"/>
</p:tagLst>
</file>

<file path=ppt/tags/tag365.xml><?xml version="1.0" encoding="utf-8"?>
<p:tagLst xmlns:p="http://schemas.openxmlformats.org/presentationml/2006/main">
  <p:tag name="KSO_WM_TAG_VERSION" val="1.0"/>
  <p:tag name="KSO_WM_BEAUTIFY_FLAG" val="#wm#"/>
  <p:tag name="KSO_WM_TEMPLATE_CATEGORY" val="custom"/>
  <p:tag name="KSO_WM_TEMPLATE_INDEX" val="1"/>
  <p:tag name="KSO_WM_UNIT_TYPE" val="n_h_a"/>
  <p:tag name="KSO_WM_UNIT_INDEX" val="1_1_1"/>
  <p:tag name="KSO_WM_UNIT_ID" val="custom1_10*n_h_a*1_1_1"/>
  <p:tag name="KSO_WM_UNIT_LAYERLEVEL" val="1_1_1"/>
  <p:tag name="KSO_WM_UNIT_VALUE" val="30"/>
  <p:tag name="KSO_WM_UNIT_HIGHLIGHT" val="0"/>
  <p:tag name="KSO_WM_UNIT_COMPATIBLE" val="0"/>
  <p:tag name="KSO_WM_DIAGRAM_GROUP_CODE" val="n1-1"/>
  <p:tag name="KSO_WM_UNIT_FILL_FORE_SCHEMECOLOR_INDEX" val="5"/>
  <p:tag name="KSO_WM_UNIT_FILL_TYPE" val="1"/>
  <p:tag name="KSO_WM_UNIT_USESOURCEFORMAT_APPLY" val="0"/>
  <p:tag name="KSO_WM_UNIT_ISCONTENTSTITLE" val="0"/>
  <p:tag name="KSO_WM_UNIT_PRESET_TEXT" val="添加标题"/>
</p:tagLst>
</file>

<file path=ppt/tags/tag366.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1_1"/>
  <p:tag name="KSO_WM_UNIT_ID" val="custom1_10*n_h_h_i*1_2_1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367.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4_1"/>
  <p:tag name="KSO_WM_UNIT_ID" val="custom1_10*n_h_h_i*1_2_4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368.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2_1"/>
  <p:tag name="KSO_WM_UNIT_ID" val="custom1_10*n_h_h_i*1_2_2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369.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i"/>
  <p:tag name="KSO_WM_UNIT_INDEX" val="1_2_3_1"/>
  <p:tag name="KSO_WM_UNIT_ID" val="custom1_10*n_h_h_i*1_2_3_1"/>
  <p:tag name="KSO_WM_UNIT_LAYERLEVEL" val="1_1_1_1"/>
  <p:tag name="KSO_WM_DIAGRAM_GROUP_CODE" val="n1-1"/>
  <p:tag name="KSO_WM_UNIT_LINE_FORE_SCHEMECOLOR_INDEX" val="13"/>
  <p:tag name="KSO_WM_UNIT_LINE_FILL_TYPE" val="2"/>
  <p:tag name="KSO_WM_UNIT_USESOURCEFORMAT_APPLY" val="0"/>
  <p:tag name="KSO_WM_UNIT_HIGHLIGHT" val="0"/>
  <p:tag name="KSO_WM_UNIT_COMPATIBLE" val="0"/>
</p:tagLst>
</file>

<file path=ppt/tags/tag37.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370.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4_1"/>
  <p:tag name="KSO_WM_UNIT_ID" val="custom1_10*n_h_h_g*1_2_4_1"/>
  <p:tag name="KSO_WM_UNIT_LAYERLEVEL" val="1_1_1_1"/>
  <p:tag name="KSO_WM_UNIT_VALUE" val="9"/>
  <p:tag name="KSO_WM_UNIT_HIGHLIGHT" val="0"/>
  <p:tag name="KSO_WM_UNIT_COMPATIBLE" val="0"/>
  <p:tag name="KSO_WM_UNIT_RELATE_UNITID" val="custom1_10*n_h_h_a*1_2_4_1"/>
  <p:tag name="KSO_WM_DIAGRAM_GROUP_CODE" val="n1-1"/>
  <p:tag name="KSO_WM_UNIT_FILL_FORE_SCHEMECOLOR_INDEX" val="5"/>
  <p:tag name="KSO_WM_UNIT_FILL_TYPE" val="1"/>
  <p:tag name="KSO_WM_UNIT_USESOURCEFORMAT_APPLY" val="0"/>
  <p:tag name="KSO_WM_UNIT_PRESET_TEXT" val="添加标题"/>
</p:tagLst>
</file>

<file path=ppt/tags/tag371.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4_1"/>
  <p:tag name="KSO_WM_UNIT_ID" val="custom1_10*n_h_h_a*1_2_4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372.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4_1"/>
  <p:tag name="KSO_WM_UNIT_ID" val="custom1_10*n_h_h_f*1_2_4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373.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3_1"/>
  <p:tag name="KSO_WM_UNIT_ID" val="custom1_10*n_h_h_g*1_2_3_1"/>
  <p:tag name="KSO_WM_UNIT_LAYERLEVEL" val="1_1_1_1"/>
  <p:tag name="KSO_WM_UNIT_VALUE" val="9"/>
  <p:tag name="KSO_WM_UNIT_HIGHLIGHT" val="0"/>
  <p:tag name="KSO_WM_UNIT_COMPATIBLE" val="0"/>
  <p:tag name="KSO_WM_UNIT_RELATE_UNITID" val="custom1_10*n_h_h_a*1_2_3_1"/>
  <p:tag name="KSO_WM_DIAGRAM_GROUP_CODE" val="n1-1"/>
  <p:tag name="KSO_WM_UNIT_FILL_FORE_SCHEMECOLOR_INDEX" val="5"/>
  <p:tag name="KSO_WM_UNIT_FILL_TYPE" val="1"/>
  <p:tag name="KSO_WM_UNIT_USESOURCEFORMAT_APPLY" val="0"/>
  <p:tag name="KSO_WM_UNIT_PRESET_TEXT" val="添加标题"/>
</p:tagLst>
</file>

<file path=ppt/tags/tag374.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3_1"/>
  <p:tag name="KSO_WM_UNIT_ID" val="custom1_10*n_h_h_a*1_2_3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375.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3_1"/>
  <p:tag name="KSO_WM_UNIT_ID" val="custom1_10*n_h_h_f*1_2_3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376.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2_1"/>
  <p:tag name="KSO_WM_UNIT_ID" val="custom1_10*n_h_h_g*1_2_2_1"/>
  <p:tag name="KSO_WM_UNIT_LAYERLEVEL" val="1_1_1_1"/>
  <p:tag name="KSO_WM_UNIT_VALUE" val="9"/>
  <p:tag name="KSO_WM_UNIT_HIGHLIGHT" val="0"/>
  <p:tag name="KSO_WM_UNIT_COMPATIBLE" val="0"/>
  <p:tag name="KSO_WM_UNIT_RELATE_UNITID" val="custom1_10*n_h_h_a*1_2_2_1"/>
  <p:tag name="KSO_WM_DIAGRAM_GROUP_CODE" val="n1-1"/>
  <p:tag name="KSO_WM_UNIT_FILL_FORE_SCHEMECOLOR_INDEX" val="5"/>
  <p:tag name="KSO_WM_UNIT_FILL_TYPE" val="1"/>
  <p:tag name="KSO_WM_UNIT_USESOURCEFORMAT_APPLY" val="0"/>
  <p:tag name="KSO_WM_UNIT_PRESET_TEXT" val="添加标题"/>
</p:tagLst>
</file>

<file path=ppt/tags/tag377.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2_1"/>
  <p:tag name="KSO_WM_UNIT_ID" val="custom1_10*n_h_h_a*1_2_2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378.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2_1"/>
  <p:tag name="KSO_WM_UNIT_ID" val="custom1_10*n_h_h_f*1_2_2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379.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g"/>
  <p:tag name="KSO_WM_UNIT_INDEX" val="1_2_1_1"/>
  <p:tag name="KSO_WM_UNIT_ID" val="custom1_10*n_h_h_g*1_2_1_1"/>
  <p:tag name="KSO_WM_UNIT_LAYERLEVEL" val="1_1_1_1"/>
  <p:tag name="KSO_WM_UNIT_VALUE" val="9"/>
  <p:tag name="KSO_WM_UNIT_HIGHLIGHT" val="0"/>
  <p:tag name="KSO_WM_UNIT_COMPATIBLE" val="0"/>
  <p:tag name="KSO_WM_UNIT_RELATE_UNITID" val="custom1_10*n_h_h_a*1_2_1_1"/>
  <p:tag name="KSO_WM_DIAGRAM_GROUP_CODE" val="n1-1"/>
  <p:tag name="KSO_WM_UNIT_FILL_FORE_SCHEMECOLOR_INDEX" val="5"/>
  <p:tag name="KSO_WM_UNIT_FILL_TYPE" val="1"/>
  <p:tag name="KSO_WM_UNIT_USESOURCEFORMAT_APPLY" val="0"/>
  <p:tag name="KSO_WM_UNIT_PRESET_TEXT" val="添加标题"/>
</p:tagLst>
</file>

<file path=ppt/tags/tag38.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380.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a"/>
  <p:tag name="KSO_WM_UNIT_INDEX" val="1_2_1_1"/>
  <p:tag name="KSO_WM_UNIT_ID" val="custom1_10*n_h_h_a*1_2_1_1"/>
  <p:tag name="KSO_WM_UNIT_LAYERLEVEL" val="1_1_1_1"/>
  <p:tag name="KSO_WM_UNIT_VALUE" val="24"/>
  <p:tag name="KSO_WM_UNIT_HIGHLIGHT" val="0"/>
  <p:tag name="KSO_WM_UNIT_COMPATIBLE" val="0"/>
  <p:tag name="KSO_WM_DIAGRAM_GROUP_CODE" val="n1-1"/>
  <p:tag name="KSO_WM_UNIT_TEXT_FILL_FORE_SCHEMECOLOR_INDEX" val="5"/>
  <p:tag name="KSO_WM_UNIT_TEXT_FILL_TYPE" val="1"/>
  <p:tag name="KSO_WM_UNIT_USESOURCEFORMAT_APPLY" val="0"/>
  <p:tag name="KSO_WM_UNIT_ISCONTENTSTITLE" val="0"/>
  <p:tag name="KSO_WM_UNIT_PRESET_TEXT" val="单击此处添加标题"/>
</p:tagLst>
</file>

<file path=ppt/tags/tag381.xml><?xml version="1.0" encoding="utf-8"?>
<p:tagLst xmlns:p="http://schemas.openxmlformats.org/presentationml/2006/main">
  <p:tag name="KSO_WM_TAG_VERSION" val="1.0"/>
  <p:tag name="KSO_WM_BEAUTIFY_FLAG" val="#wm#"/>
  <p:tag name="KSO_WM_TEMPLATE_CATEGORY" val="custom"/>
  <p:tag name="KSO_WM_TEMPLATE_INDEX" val="1"/>
  <p:tag name="KSO_WM_UNIT_TYPE" val="n_h_h_f"/>
  <p:tag name="KSO_WM_UNIT_INDEX" val="1_2_1_1"/>
  <p:tag name="KSO_WM_UNIT_ID" val="custom1_10*n_h_h_f*1_2_1_1"/>
  <p:tag name="KSO_WM_UNIT_LAYERLEVEL" val="1_1_1_1"/>
  <p:tag name="KSO_WM_UNIT_VALUE" val="52"/>
  <p:tag name="KSO_WM_UNIT_HIGHLIGHT" val="0"/>
  <p:tag name="KSO_WM_UNIT_COMPATIBLE" val="0"/>
  <p:tag name="KSO_WM_DIAGRAM_GROUP_CODE" val="n1-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382.xml><?xml version="1.0" encoding="utf-8"?>
<p:tagLst xmlns:p="http://schemas.openxmlformats.org/presentationml/2006/main">
  <p:tag name="KSO_WM_TAG_VERSION" val="1.0"/>
  <p:tag name="KSO_WM_BEAUTIFY_FLAG" val="#wm#"/>
  <p:tag name="KSO_WM_UNIT_TYPE" val="i"/>
  <p:tag name="KSO_WM_UNIT_ID" val="custom1_10*i*10"/>
  <p:tag name="KSO_WM_TEMPLATE_CATEGORY" val="custom"/>
  <p:tag name="KSO_WM_TEMPLATE_INDEX" val="1"/>
  <p:tag name="KSO_WM_UNIT_INDEX" val="10"/>
  <p:tag name="KSO_WM_UNIT_HIGHLIGHT" val="0"/>
  <p:tag name="KSO_WM_UNIT_COMPATIBLE" val="0"/>
  <p:tag name="KSO_WM_DIAGRAM_GROUP_CODE" val="n1-1"/>
  <p:tag name="KSO_WM_UNIT_LAYERLEVEL" val="1"/>
</p:tagLst>
</file>

<file path=ppt/tags/tag383.xml><?xml version="1.0" encoding="utf-8"?>
<p:tagLst xmlns:p="http://schemas.openxmlformats.org/presentationml/2006/main">
  <p:tag name="KSO_WM_TAG_VERSION" val="1.0"/>
  <p:tag name="KSO_WM_BEAUTIFY_FLAG" val="#wm#"/>
  <p:tag name="KSO_WM_UNIT_TYPE" val="i"/>
  <p:tag name="KSO_WM_UNIT_ID" val="custom1_10*i*11"/>
  <p:tag name="KSO_WM_TEMPLATE_CATEGORY" val="custom"/>
  <p:tag name="KSO_WM_TEMPLATE_INDEX" val="1"/>
  <p:tag name="KSO_WM_UNIT_INDEX" val="11"/>
  <p:tag name="KSO_WM_UNIT_HIGHLIGHT" val="0"/>
  <p:tag name="KSO_WM_UNIT_COMPATIBLE" val="0"/>
  <p:tag name="KSO_WM_DIAGRAM_GROUP_CODE" val="n1-1"/>
  <p:tag name="KSO_WM_UNIT_LAYERLEVEL" val="1"/>
</p:tagLst>
</file>

<file path=ppt/tags/tag384.xml><?xml version="1.0" encoding="utf-8"?>
<p:tagLst xmlns:p="http://schemas.openxmlformats.org/presentationml/2006/main">
  <p:tag name="KSO_WM_TEMPLATE_CATEGORY" val="custom"/>
  <p:tag name="KSO_WM_TEMPLATE_INDEX" val="1"/>
  <p:tag name="KSO_WM_UNIT_ID" val="custom1_10*g*1"/>
  <p:tag name="KSO_WM_UNIT_LAYERLEVEL" val="1"/>
  <p:tag name="KSO_WM_UNIT_VALUE" val="1"/>
  <p:tag name="KSO_WM_UNIT_HIGHLIGHT" val="0"/>
  <p:tag name="KSO_WM_UNIT_COMPATIBLE" val="0"/>
  <p:tag name="KSO_WM_BEAUTIFY_FLAG" val="#wm#"/>
  <p:tag name="KSO_WM_TAG_VERSION" val="1.0"/>
  <p:tag name="KSO_WM_UNIT_RELATE_UNITID" val="custom1_10*a*1"/>
  <p:tag name="KSO_WM_DIAGRAM_GROUP_CODE" val="n1-1"/>
  <p:tag name="KSO_WM_UNIT_PRESET_TEXT" val="08"/>
  <p:tag name="KSO_WM_UNIT_TYPE" val="g"/>
  <p:tag name="KSO_WM_UNIT_INDEX" val="1"/>
</p:tagLst>
</file>

<file path=ppt/tags/tag385.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386.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387.xml><?xml version="1.0" encoding="utf-8"?>
<p:tagLst xmlns:p="http://schemas.openxmlformats.org/presentationml/2006/main">
  <p:tag name="KSO_WM_TEMPLATE_CATEGORY" val="custom"/>
  <p:tag name="KSO_WM_TEMPLATE_INDEX" val="1"/>
  <p:tag name="KSO_WM_TAG_VERSION" val="1.0"/>
  <p:tag name="KSO_WM_SLIDE_ID" val="custom1_10"/>
  <p:tag name="KSO_WM_SLIDE_INDEX" val="10"/>
  <p:tag name="KSO_WM_SLIDE_ITEM_CNT" val="4"/>
  <p:tag name="KSO_WM_SLIDE_LAYOUT" val="a_b_g_n"/>
  <p:tag name="KSO_WM_SLIDE_LAYOUT_CNT" val="1_1_1_1"/>
  <p:tag name="KSO_WM_SLIDE_TYPE" val="text"/>
  <p:tag name="KSO_WM_BEAUTIFY_FLAG" val="#wm#"/>
  <p:tag name="KSO_WM_SLIDE_POSITION" val="0*0"/>
  <p:tag name="KSO_WM_SLIDE_SIZE" val="835*463"/>
  <p:tag name="KSO_WM_DIAGRAM_GROUP_CODE" val="n1-1"/>
  <p:tag name="KSO_WM_SLIDE_DIAGTYPE" val="n"/>
  <p:tag name="KSO_WM_SLIDE_SUBTYPE" val="diag"/>
</p:tagLst>
</file>

<file path=ppt/tags/tag388.xml><?xml version="1.0" encoding="utf-8"?>
<p:tagLst xmlns:p="http://schemas.openxmlformats.org/presentationml/2006/main">
  <p:tag name="KSO_WM_TAG_VERSION" val="1.0"/>
  <p:tag name="KSO_WM_BEAUTIFY_FLAG" val="#wm#"/>
  <p:tag name="KSO_WM_TEMPLATE_CATEGORY" val="custom"/>
  <p:tag name="KSO_WM_TEMPLATE_INDEX" val="1"/>
  <p:tag name="KSO_WM_UNIT_TYPE" val="h_f"/>
  <p:tag name="KSO_WM_UNIT_INDEX" val="1_1"/>
  <p:tag name="KSO_WM_UNIT_LAYERLEVEL" val="1_1"/>
  <p:tag name="KSO_WM_UNIT_VALUE" val="69"/>
  <p:tag name="KSO_WM_UNIT_HIGHLIGHT" val="0"/>
  <p:tag name="KSO_WM_UNIT_COMPATIBLE" val="0"/>
  <p:tag name="KSO_WM_DIAGRAM_GROUP_CODE" val="l1-3"/>
  <p:tag name="KSO_WM_UNIT_ID" val="custom1_11*h_f*1_1"/>
  <p:tag name="KSO_WM_UNIT_TEXT_FILL_FORE_SCHEMECOLOR_INDEX" val="13"/>
  <p:tag name="KSO_WM_UNIT_TEXT_FILL_TYPE" val="1"/>
  <p:tag name="KSO_WM_UNIT_USESOURCEFORMAT_APPLY" val="0"/>
  <p:tag name="KSO_WM_UNIT_PRESET_TEXT" val="单击此处添加文本具体内容，简明扼要的阐述您的观点。"/>
</p:tagLst>
</file>

<file path=ppt/tags/tag389.xml><?xml version="1.0" encoding="utf-8"?>
<p:tagLst xmlns:p="http://schemas.openxmlformats.org/presentationml/2006/main">
  <p:tag name="KSO_WM_TAG_VERSION" val="1.0"/>
  <p:tag name="KSO_WM_BEAUTIFY_FLAG" val="#wm#"/>
  <p:tag name="KSO_WM_TEMPLATE_CATEGORY" val="custom"/>
  <p:tag name="KSO_WM_TEMPLATE_INDEX" val="1"/>
  <p:tag name="KSO_WM_UNIT_TYPE" val="l_i"/>
  <p:tag name="KSO_WM_UNIT_INDEX" val="1_1"/>
  <p:tag name="KSO_WM_UNIT_ID" val="custom1_11*l_i*1_1"/>
  <p:tag name="KSO_WM_UNIT_LAYERLEVEL" val="1_1"/>
  <p:tag name="KSO_WM_DIAGRAM_GROUP_CODE" val="l1-3"/>
  <p:tag name="KSO_WM_UNIT_USESOURCEFORMAT_APPLY" val="0"/>
  <p:tag name="KSO_WM_UNIT_HIGHLIGHT" val="0"/>
  <p:tag name="KSO_WM_UNIT_COMPATIBLE" val="0"/>
</p:tagLst>
</file>

<file path=ppt/tags/tag39.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390.xml><?xml version="1.0" encoding="utf-8"?>
<p:tagLst xmlns:p="http://schemas.openxmlformats.org/presentationml/2006/main">
  <p:tag name="KSO_WM_TAG_VERSION" val="1.0"/>
  <p:tag name="KSO_WM_BEAUTIFY_FLAG" val="#wm#"/>
  <p:tag name="KSO_WM_TEMPLATE_CATEGORY" val="custom"/>
  <p:tag name="KSO_WM_TEMPLATE_INDEX" val="1"/>
  <p:tag name="KSO_WM_UNIT_TYPE" val="l_h_f"/>
  <p:tag name="KSO_WM_UNIT_INDEX" val="1_1_1"/>
  <p:tag name="KSO_WM_UNIT_LAYERLEVEL" val="1_1_1"/>
  <p:tag name="KSO_WM_UNIT_VALUE" val="36"/>
  <p:tag name="KSO_WM_UNIT_HIGHLIGHT" val="0"/>
  <p:tag name="KSO_WM_UNIT_COMPATIBLE" val="0"/>
  <p:tag name="KSO_WM_DIAGRAM_GROUP_CODE" val="l1-3"/>
  <p:tag name="KSO_WM_UNIT_ID" val="custom1_11*l_h_f*1_1_1"/>
  <p:tag name="KSO_WM_UNIT_TEXT_FILL_FORE_SCHEMECOLOR_INDEX" val="13"/>
  <p:tag name="KSO_WM_UNIT_TEXT_FILL_TYPE" val="1"/>
  <p:tag name="KSO_WM_UNIT_USESOURCEFORMAT_APPLY" val="0"/>
  <p:tag name="KSO_WM_UNIT_PRESET_TEXT" val="单击此处添加文本具体内容，简明扼要的阐述您的观点。根据需要可酌情增减文字，以便观者准确的理解您传达的思想。"/>
</p:tagLst>
</file>

<file path=ppt/tags/tag391.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1_1"/>
  <p:tag name="KSO_WM_UNIT_ID" val="custom1_11*l_h_i*1_1_1"/>
  <p:tag name="KSO_WM_UNIT_LAYERLEVEL" val="1_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0"/>
  <p:tag name="KSO_WM_UNIT_HIGHLIGHT" val="0"/>
  <p:tag name="KSO_WM_UNIT_COMPATIBLE" val="0"/>
</p:tagLst>
</file>

<file path=ppt/tags/tag392.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1_2"/>
  <p:tag name="KSO_WM_UNIT_ID" val="custom1_11*l_h_i*1_1_2"/>
  <p:tag name="KSO_WM_UNIT_LAYERLEVEL" val="1_1_1"/>
  <p:tag name="KSO_WM_DIAGRAM_GROUP_CODE" val="l1-3"/>
  <p:tag name="KSO_WM_UNIT_FILL_FORE_SCHEMECOLOR_INDEX" val="14"/>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93.xml><?xml version="1.0" encoding="utf-8"?>
<p:tagLst xmlns:p="http://schemas.openxmlformats.org/presentationml/2006/main">
  <p:tag name="KSO_WM_TAG_VERSION" val="1.0"/>
  <p:tag name="KSO_WM_BEAUTIFY_FLAG" val="#wm#"/>
  <p:tag name="KSO_WM_TEMPLATE_CATEGORY" val="custom"/>
  <p:tag name="KSO_WM_TEMPLATE_INDEX" val="1"/>
  <p:tag name="KSO_WM_UNIT_TYPE" val="l_h_f"/>
  <p:tag name="KSO_WM_UNIT_INDEX" val="1_2_1"/>
  <p:tag name="KSO_WM_UNIT_LAYERLEVEL" val="1_1_1"/>
  <p:tag name="KSO_WM_UNIT_VALUE" val="36"/>
  <p:tag name="KSO_WM_UNIT_HIGHLIGHT" val="0"/>
  <p:tag name="KSO_WM_UNIT_COMPATIBLE" val="0"/>
  <p:tag name="KSO_WM_DIAGRAM_GROUP_CODE" val="l1-3"/>
  <p:tag name="KSO_WM_UNIT_ID" val="custom1_11*l_h_f*1_2_1"/>
  <p:tag name="KSO_WM_UNIT_TEXT_FILL_FORE_SCHEMECOLOR_INDEX" val="13"/>
  <p:tag name="KSO_WM_UNIT_TEXT_FILL_TYPE" val="1"/>
  <p:tag name="KSO_WM_UNIT_USESOURCEFORMAT_APPLY" val="0"/>
  <p:tag name="KSO_WM_UNIT_PRESET_TEXT" val="单击此处添加文本具体内容，简明扼要的阐述您的观点。根据需要可酌情增减文字，以便观者准确的理解您传达的思想。"/>
</p:tagLst>
</file>

<file path=ppt/tags/tag394.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2_1"/>
  <p:tag name="KSO_WM_UNIT_ID" val="custom1_11*l_h_i*1_2_1"/>
  <p:tag name="KSO_WM_UNIT_LAYERLEVEL" val="1_1_1"/>
  <p:tag name="KSO_WM_DIAGRAM_GROUP_CODE" val="l1-3"/>
  <p:tag name="KSO_WM_UNIT_FILL_FORE_SCHEMECOLOR_INDEX" val="6"/>
  <p:tag name="KSO_WM_UNIT_FILL_TYPE" val="1"/>
  <p:tag name="KSO_WM_UNIT_TEXT_FILL_FORE_SCHEMECOLOR_INDEX" val="2"/>
  <p:tag name="KSO_WM_UNIT_TEXT_FILL_TYPE" val="1"/>
  <p:tag name="KSO_WM_UNIT_USESOURCEFORMAT_APPLY" val="0"/>
  <p:tag name="KSO_WM_UNIT_HIGHLIGHT" val="0"/>
  <p:tag name="KSO_WM_UNIT_COMPATIBLE" val="0"/>
</p:tagLst>
</file>

<file path=ppt/tags/tag395.xml><?xml version="1.0" encoding="utf-8"?>
<p:tagLst xmlns:p="http://schemas.openxmlformats.org/presentationml/2006/main">
  <p:tag name="KSO_WM_TAG_VERSION" val="1.0"/>
  <p:tag name="KSO_WM_BEAUTIFY_FLAG" val="#wm#"/>
  <p:tag name="KSO_WM_TEMPLATE_CATEGORY" val="custom"/>
  <p:tag name="KSO_WM_TEMPLATE_INDEX" val="1"/>
  <p:tag name="KSO_WM_UNIT_TYPE" val="l_h_i"/>
  <p:tag name="KSO_WM_UNIT_INDEX" val="1_2_2"/>
  <p:tag name="KSO_WM_UNIT_ID" val="custom1_11*l_h_i*1_2_2"/>
  <p:tag name="KSO_WM_UNIT_LAYERLEVEL" val="1_1_1"/>
  <p:tag name="KSO_WM_DIAGRAM_GROUP_CODE" val="l1-3"/>
  <p:tag name="KSO_WM_UNIT_FILL_FORE_SCHEMECOLOR_INDEX" val="14"/>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396.xml><?xml version="1.0" encoding="utf-8"?>
<p:tagLst xmlns:p="http://schemas.openxmlformats.org/presentationml/2006/main">
  <p:tag name="KSO_WM_TAG_VERSION" val="1.0"/>
  <p:tag name="KSO_WM_BEAUTIFY_FLAG" val="#wm#"/>
  <p:tag name="KSO_WM_UNIT_TYPE" val="i"/>
  <p:tag name="KSO_WM_UNIT_ID" val="custom1_11*i*4"/>
  <p:tag name="KSO_WM_TEMPLATE_CATEGORY" val="custom"/>
  <p:tag name="KSO_WM_TEMPLATE_INDEX" val="1"/>
  <p:tag name="KSO_WM_UNIT_INDEX" val="4"/>
  <p:tag name="KSO_WM_UNIT_HIGHLIGHT" val="0"/>
  <p:tag name="KSO_WM_UNIT_COMPATIBLE" val="0"/>
  <p:tag name="KSO_WM_DIAGRAM_GROUP_CODE" val="l1-3"/>
  <p:tag name="KSO_WM_UNIT_LAYERLEVEL" val="1"/>
</p:tagLst>
</file>

<file path=ppt/tags/tag397.xml><?xml version="1.0" encoding="utf-8"?>
<p:tagLst xmlns:p="http://schemas.openxmlformats.org/presentationml/2006/main">
  <p:tag name="KSO_WM_TAG_VERSION" val="1.0"/>
  <p:tag name="KSO_WM_BEAUTIFY_FLAG" val="#wm#"/>
  <p:tag name="KSO_WM_UNIT_TYPE" val="i"/>
  <p:tag name="KSO_WM_UNIT_ID" val="custom1_11*i*5"/>
  <p:tag name="KSO_WM_TEMPLATE_CATEGORY" val="custom"/>
  <p:tag name="KSO_WM_TEMPLATE_INDEX" val="1"/>
  <p:tag name="KSO_WM_UNIT_INDEX" val="5"/>
  <p:tag name="KSO_WM_UNIT_HIGHLIGHT" val="0"/>
  <p:tag name="KSO_WM_UNIT_COMPATIBLE" val="0"/>
  <p:tag name="KSO_WM_DIAGRAM_GROUP_CODE" val="l1-3"/>
  <p:tag name="KSO_WM_UNIT_LAYERLEVEL" val="1"/>
</p:tagLst>
</file>

<file path=ppt/tags/tag398.xml><?xml version="1.0" encoding="utf-8"?>
<p:tagLst xmlns:p="http://schemas.openxmlformats.org/presentationml/2006/main">
  <p:tag name="KSO_WM_TEMPLATE_CATEGORY" val="custom"/>
  <p:tag name="KSO_WM_TEMPLATE_INDEX" val="1"/>
  <p:tag name="KSO_WM_UNIT_ID" val="custom1_11*g*1"/>
  <p:tag name="KSO_WM_UNIT_LAYERLEVEL" val="1"/>
  <p:tag name="KSO_WM_UNIT_HIGHLIGHT" val="0"/>
  <p:tag name="KSO_WM_UNIT_COMPATIBLE" val="0"/>
  <p:tag name="KSO_WM_BEAUTIFY_FLAG" val="#wm#"/>
  <p:tag name="KSO_WM_TAG_VERSION" val="1.0"/>
  <p:tag name="KSO_WM_DIAGRAM_GROUP_CODE" val="l1-3"/>
  <p:tag name="KSO_WM_UNIT_RELATE_UNITID" val="custom1_11*a*1"/>
  <p:tag name="KSO_WM_UNIT_VALUE" val="1"/>
  <p:tag name="KSO_WM_UNIT_TYPE" val="g"/>
  <p:tag name="KSO_WM_UNIT_INDEX" val="1"/>
  <p:tag name="KSO_WM_UNIT_PRESET_TEXT" val="09"/>
</p:tagLst>
</file>

<file path=ppt/tags/tag399.xml><?xml version="1.0" encoding="utf-8"?>
<p:tagLst xmlns:p="http://schemas.openxmlformats.org/presentationml/2006/main">
  <p:tag name="KSO_WM_TEMPLATE_CATEGORY" val="custom"/>
  <p:tag name="KSO_WM_TEMPLATE_INDEX" val="1"/>
  <p:tag name="KSO_WM_UNIT_ID" val="custom1_3*a*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16"/>
  <p:tag name="KSO_WM_UNIT_TYPE" val="a"/>
  <p:tag name="KSO_WM_UNIT_INDEX" val="1"/>
  <p:tag name="KSO_WM_UNIT_PRESET_TEXT" val="单击此处添加标题"/>
</p:tagLst>
</file>

<file path=ppt/tags/tag4.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40.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400.xml><?xml version="1.0" encoding="utf-8"?>
<p:tagLst xmlns:p="http://schemas.openxmlformats.org/presentationml/2006/main">
  <p:tag name="KSO_WM_TEMPLATE_CATEGORY" val="custom"/>
  <p:tag name="KSO_WM_TEMPLATE_INDEX" val="1"/>
  <p:tag name="KSO_WM_UNIT_ID" val="custom1_3*b*1"/>
  <p:tag name="KSO_WM_UNIT_LAYERLEVEL" val="1"/>
  <p:tag name="KSO_WM_UNIT_ISCONTENTSTITLE" val="0"/>
  <p:tag name="KSO_WM_UNIT_HIGHLIGHT" val="0"/>
  <p:tag name="KSO_WM_UNIT_COMPATIBLE" val="0"/>
  <p:tag name="KSO_WM_BEAUTIFY_FLAG" val="#wm#"/>
  <p:tag name="KSO_WM_TAG_VERSION" val="1.0"/>
  <p:tag name="KSO_WM_DIAGRAM_GROUP_CODE" val="p1-1"/>
  <p:tag name="KSO_WM_UNIT_VALUE" val="23"/>
  <p:tag name="KSO_WM_UNIT_TYPE" val="b"/>
  <p:tag name="KSO_WM_UNIT_INDEX" val="1"/>
  <p:tag name="KSO_WM_UNIT_PRESET_TEXT" val="单击此处添加副标题，简明扼要的阐述您的观点"/>
</p:tagLst>
</file>

<file path=ppt/tags/tag401.xml><?xml version="1.0" encoding="utf-8"?>
<p:tagLst xmlns:p="http://schemas.openxmlformats.org/presentationml/2006/main">
  <p:tag name="KSO_WM_TAG_VERSION" val="1.0"/>
  <p:tag name="KSO_WM_SLIDE_ITEM_CNT" val="2"/>
  <p:tag name="KSO_WM_SLIDE_LAYOUT" val="a_b_g_h_l"/>
  <p:tag name="KSO_WM_SLIDE_LAYOUT_CNT" val="1_1_1_1_1"/>
  <p:tag name="KSO_WM_SLIDE_TYPE" val="text"/>
  <p:tag name="KSO_WM_BEAUTIFY_FLAG" val="#wm#"/>
  <p:tag name="KSO_WM_SLIDE_POSITION" val="0*0"/>
  <p:tag name="KSO_WM_SLIDE_SIZE" val="917*435"/>
  <p:tag name="KSO_WM_TEMPLATE_CATEGORY" val="custom"/>
  <p:tag name="KSO_WM_TEMPLATE_INDEX" val="1"/>
  <p:tag name="KSO_WM_SLIDE_ID" val="custom1_11"/>
  <p:tag name="KSO_WM_SLIDE_INDEX" val="11"/>
  <p:tag name="KSO_WM_DIAGRAM_GROUP_CODE" val="l1-3"/>
  <p:tag name="KSO_WM_SLIDE_DIAGTYPE" val="l"/>
  <p:tag name="KSO_WM_SLIDE_SUBTYPE" val="picTxt"/>
</p:tagLst>
</file>

<file path=ppt/tags/tag402.xml><?xml version="1.0" encoding="utf-8"?>
<p:tagLst xmlns:p="http://schemas.openxmlformats.org/presentationml/2006/main">
  <p:tag name="KSO_WM_TEMPLATE_CATEGORY" val="custom"/>
  <p:tag name="KSO_WM_TEMPLATE_INDEX" val="1"/>
  <p:tag name="KSO_WM_UNIT_TYPE" val="a"/>
  <p:tag name="KSO_WM_UNIT_INDEX" val="1"/>
  <p:tag name="KSO_WM_UNIT_ID" val="custom1_12*a*1"/>
  <p:tag name="KSO_WM_UNIT_LAYERLEVEL" val="1"/>
  <p:tag name="KSO_WM_UNIT_VALUE" val="7"/>
  <p:tag name="KSO_WM_UNIT_ISCONTENTSTITLE" val="0"/>
  <p:tag name="KSO_WM_UNIT_HIGHLIGHT" val="0"/>
  <p:tag name="KSO_WM_UNIT_COMPATIBLE" val="0"/>
  <p:tag name="KSO_WM_BEAUTIFY_FLAG" val="#wm#"/>
  <p:tag name="KSO_WM_TAG_VERSION" val="1.0"/>
  <p:tag name="KSO_WM_UNIT_PRESET_TEXT" val="THANK YOU"/>
</p:tagLst>
</file>

<file path=ppt/tags/tag403.xml><?xml version="1.0" encoding="utf-8"?>
<p:tagLst xmlns:p="http://schemas.openxmlformats.org/presentationml/2006/main">
  <p:tag name="KSO_WM_TEMPLATE_CATEGORY" val="custom"/>
  <p:tag name="KSO_WM_TEMPLATE_INDEX" val="1"/>
  <p:tag name="KSO_WM_TAG_VERSION" val="1.0"/>
  <p:tag name="KSO_WM_SLIDE_ID" val="custom1_12"/>
  <p:tag name="KSO_WM_SLIDE_INDEX" val="12"/>
  <p:tag name="KSO_WM_SLIDE_ITEM_CNT" val="0"/>
  <p:tag name="KSO_WM_SLIDE_LAYOUT" val="a"/>
  <p:tag name="KSO_WM_SLIDE_LAYOUT_CNT" val="1"/>
  <p:tag name="KSO_WM_SLIDE_TYPE" val="endPage"/>
  <p:tag name="KSO_WM_SLIDE_SUBTYPE" val="pureTxt"/>
  <p:tag name="KSO_WM_BEAUTIFY_FLAG" val="#wm#"/>
</p:tagLst>
</file>

<file path=ppt/tags/tag41.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42.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43.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44.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45.xml><?xml version="1.0" encoding="utf-8"?>
<p:tagLst xmlns:p="http://schemas.openxmlformats.org/presentationml/2006/main">
  <p:tag name="KSO_WM_TAG_VERSION" val="1.0"/>
  <p:tag name="KSO_WM_TEMPLATE_CATEGORY" val="custom"/>
  <p:tag name="KSO_WM_TEMPLATE_INDEX" val="1"/>
</p:tagLst>
</file>

<file path=ppt/tags/tag46.xml><?xml version="1.0" encoding="utf-8"?>
<p:tagLst xmlns:p="http://schemas.openxmlformats.org/presentationml/2006/main">
  <p:tag name="KSO_WM_TAG_VERSION" val="1.0"/>
  <p:tag name="KSO_WM_TEMPLATE_CATEGORY" val="custom"/>
  <p:tag name="KSO_WM_TEMPLATE_INDEX" val="1"/>
</p:tagLst>
</file>

<file path=ppt/tags/tag47.xml><?xml version="1.0" encoding="utf-8"?>
<p:tagLst xmlns:p="http://schemas.openxmlformats.org/presentationml/2006/main">
  <p:tag name="KSO_WM_TEMPLATE_CATEGORY" val="custom"/>
  <p:tag name="KSO_WM_TEMPLATE_INDEX" val="1"/>
  <p:tag name="KSO_WM_TAG_VERSION" val="1.0"/>
  <p:tag name="KSO_WM_BEAUTIFY_FLAG" val="#wm#"/>
  <p:tag name="KSO_WM_TEMPLATE_THUMBS_INDEX" val="1、3、4、5、7、9、11、12、15、19、21、24、25、"/>
  <p:tag name="KSO_WM_TEMPLATE_TOPIC_ID" val="2869567"/>
  <p:tag name="KSO_WM_TEMPLATE_OUTLINE_ID" val="15"/>
  <p:tag name="KSO_WM_TEMPLATE_SCENE_ID" val="1"/>
  <p:tag name="KSO_WM_TEMPLATE_JOB_ID" val="2"/>
  <p:tag name="KSO_WM_TEMPLATE_TOPIC_DEFAULT" val="1"/>
</p:tagLst>
</file>

<file path=ppt/tags/tag48.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49.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5.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50.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51.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52.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53.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54.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55.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56.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57.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58.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59.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6.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60.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61.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62.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63.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64.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65.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4_2"/>
  <p:tag name="KSO_WM_UNIT_ID" val="custom1_5*m_h_i*1_4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67.xml><?xml version="1.0" encoding="utf-8"?>
<p:tagLst xmlns:p="http://schemas.openxmlformats.org/presentationml/2006/main">
  <p:tag name="KSO_WM_TAG_VERSION" val="1.0"/>
  <p:tag name="KSO_WM_BEAUTIFY_FLAG" val="#wm#"/>
  <p:tag name="KSO_WM_TEMPLATE_CATEGORY" val="custom"/>
  <p:tag name="KSO_WM_TEMPLATE_INDEX" val="1"/>
  <p:tag name="KSO_WM_UNIT_TYPE" val="m_h_i"/>
  <p:tag name="KSO_WM_UNIT_INDEX" val="1_1_2"/>
  <p:tag name="KSO_WM_UNIT_ID" val="custom1_5*m_h_i*1_1_2"/>
  <p:tag name="KSO_WM_UNIT_LAYERLEVEL" val="1_1_1"/>
  <p:tag name="KSO_WM_DIAGRAM_GROUP_CODE" val="m1-2"/>
  <p:tag name="KSO_WM_UNIT_FILL_FORE_SCHEMECOLOR_INDEX" val="5"/>
  <p:tag name="KSO_WM_UNIT_FILL_TYPE" val="1"/>
  <p:tag name="KSO_WM_UNIT_TEXT_FILL_FORE_SCHEMECOLOR_INDEX" val="13"/>
  <p:tag name="KSO_WM_UNIT_TEXT_FILL_TYPE" val="1"/>
  <p:tag name="KSO_WM_UNIT_USESOURCEFORMAT_APPLY" val="0"/>
  <p:tag name="KSO_WM_UNIT_HIGHLIGHT" val="0"/>
  <p:tag name="KSO_WM_UNIT_COMPATIBLE" val="0"/>
</p:tagLst>
</file>

<file path=ppt/tags/tag68.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69.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7.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70.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71.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72.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73.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74.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75.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76.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77.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78.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79.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8.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80.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81.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82.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83.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84.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85.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86.xml><?xml version="1.0" encoding="utf-8"?>
<p:tagLst xmlns:p="http://schemas.openxmlformats.org/presentationml/2006/main">
  <p:tag name="KSO_WM_TAG_VERSION" val="1.0"/>
  <p:tag name="KSO_WM_BEAUTIFY_FLAG" val="#wm#"/>
  <p:tag name="KSO_WM_UNIT_ID" val="custom1_3*i*2"/>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2"/>
</p:tagLst>
</file>

<file path=ppt/tags/tag87.xml><?xml version="1.0" encoding="utf-8"?>
<p:tagLst xmlns:p="http://schemas.openxmlformats.org/presentationml/2006/main">
  <p:tag name="KSO_WM_TAG_VERSION" val="1.0"/>
  <p:tag name="KSO_WM_BEAUTIFY_FLAG" val="#wm#"/>
  <p:tag name="KSO_WM_UNIT_ID" val="custom1_3*i*3"/>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3"/>
</p:tagLst>
</file>

<file path=ppt/tags/tag88.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89.xml><?xml version="1.0" encoding="utf-8"?>
<p:tagLst xmlns:p="http://schemas.openxmlformats.org/presentationml/2006/main">
  <p:tag name="KSO_WM_TAG_VERSION" val="1.0"/>
  <p:tag name="KSO_WM_BEAUTIFY_FLAG" val="#wm#"/>
  <p:tag name="KSO_WM_UNIT_ID" val="custom1_3*i*5"/>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5"/>
</p:tagLst>
</file>

<file path=ppt/tags/tag9.xml><?xml version="1.0" encoding="utf-8"?>
<p:tagLst xmlns:p="http://schemas.openxmlformats.org/presentationml/2006/main">
  <p:tag name="KSO_WM_TAG_VERSION" val="1.0"/>
  <p:tag name="KSO_WM_BEAUTIFY_FLAG" val="#wm#"/>
  <p:tag name="KSO_WM_UNIT_ID" val="custom1_3*i*4"/>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4"/>
</p:tagLst>
</file>

<file path=ppt/tags/tag90.xml><?xml version="1.0" encoding="utf-8"?>
<p:tagLst xmlns:p="http://schemas.openxmlformats.org/presentationml/2006/main">
  <p:tag name="KSO_WM_TAG_VERSION" val="1.0"/>
  <p:tag name="KSO_WM_BEAUTIFY_FLAG" val="#wm#"/>
  <p:tag name="KSO_WM_UNIT_ID" val="custom1_3*i*6"/>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6"/>
</p:tagLst>
</file>

<file path=ppt/tags/tag91.xml><?xml version="1.0" encoding="utf-8"?>
<p:tagLst xmlns:p="http://schemas.openxmlformats.org/presentationml/2006/main">
  <p:tag name="KSO_WM_TAG_VERSION" val="1.0"/>
  <p:tag name="KSO_WM_BEAUTIFY_FLAG" val="#wm#"/>
  <p:tag name="KSO_WM_UNIT_ID" val="custom1_3*i*7"/>
  <p:tag name="KSO_WM_TEMPLATE_CATEGORY" val="custom"/>
  <p:tag name="KSO_WM_TEMPLATE_INDEX" val="1"/>
  <p:tag name="KSO_WM_UNIT_HIGHLIGHT" val="0"/>
  <p:tag name="KSO_WM_UNIT_COMPATIBLE" val="0"/>
  <p:tag name="KSO_WM_UNIT_LAYERLEVEL" val="1"/>
  <p:tag name="KSO_WM_DIAGRAM_GROUP_CODE" val="p1-1"/>
  <p:tag name="KSO_WM_UNIT_TYPE" val="i"/>
  <p:tag name="KSO_WM_UNIT_INDEX" val="7"/>
</p:tagLst>
</file>

<file path=ppt/tags/tag92.xml><?xml version="1.0" encoding="utf-8"?>
<p:tagLst xmlns:p="http://schemas.openxmlformats.org/presentationml/2006/main">
  <p:tag name="KSO_WM_TAG_VERSION" val="1.0"/>
  <p:tag name="KSO_WM_TEMPLATE_CATEGORY" val="custom"/>
  <p:tag name="KSO_WM_TEMPLATE_INDEX" val="1"/>
</p:tagLst>
</file>

<file path=ppt/tags/tag93.xml><?xml version="1.0" encoding="utf-8"?>
<p:tagLst xmlns:p="http://schemas.openxmlformats.org/presentationml/2006/main">
  <p:tag name="KSO_WM_TAG_VERSION" val="1.0"/>
  <p:tag name="KSO_WM_TEMPLATE_CATEGORY" val="custom"/>
  <p:tag name="KSO_WM_TEMPLATE_INDEX" val="1"/>
</p:tagLst>
</file>

<file path=ppt/tags/tag94.xml><?xml version="1.0" encoding="utf-8"?>
<p:tagLst xmlns:p="http://schemas.openxmlformats.org/presentationml/2006/main">
  <p:tag name="KSO_WM_TEMPLATE_CATEGORY" val="custom"/>
  <p:tag name="KSO_WM_TEMPLATE_INDEX" val="1"/>
  <p:tag name="KSO_WM_TAG_VERSION" val="1.0"/>
  <p:tag name="KSO_WM_BEAUTIFY_FLAG" val="#wm#"/>
  <p:tag name="KSO_WM_TEMPLATE_THUMBS_INDEX" val="1、3、4、5、7、9、11、12、15、19、21、24、25、"/>
  <p:tag name="KSO_WM_TEMPLATE_TOPIC_ID" val="2869567"/>
  <p:tag name="KSO_WM_TEMPLATE_OUTLINE_ID" val="15"/>
  <p:tag name="KSO_WM_TEMPLATE_SCENE_ID" val="1"/>
  <p:tag name="KSO_WM_TEMPLATE_JOB_ID" val="2"/>
  <p:tag name="KSO_WM_TEMPLATE_TOPIC_DEFAULT" val="1"/>
</p:tagLst>
</file>

<file path=ppt/tags/tag95.xml><?xml version="1.0" encoding="utf-8"?>
<p:tagLst xmlns:p="http://schemas.openxmlformats.org/presentationml/2006/main">
  <p:tag name="KSO_WM_TEMPLATE_CATEGORY" val="custom"/>
  <p:tag name="KSO_WM_TEMPLATE_INDEX" val="1"/>
  <p:tag name="KSO_WM_TAG_VERSION" val="1.0"/>
  <p:tag name="KSO_WM_UNIT_ID" val="custom1_1*a*1"/>
  <p:tag name="KSO_WM_UNIT_LAYERLEVEL" val="1"/>
  <p:tag name="KSO_WM_UNIT_VALUE" val="11"/>
  <p:tag name="KSO_WM_UNIT_ISCONTENTSTITLE" val="0"/>
  <p:tag name="KSO_WM_UNIT_HIGHLIGHT" val="0"/>
  <p:tag name="KSO_WM_UNIT_COMPATIBLE" val="0"/>
  <p:tag name="KSO_WM_BEAUTIFY_FLAG" val="#wm#"/>
  <p:tag name="KSO_WM_UNIT_TYPE" val="a"/>
  <p:tag name="KSO_WM_UNIT_INDEX" val="1"/>
  <p:tag name="KSO_WM_UNIT_PRESET_TEXT" val="单击此处添加标题"/>
</p:tagLst>
</file>

<file path=ppt/tags/tag96.xml><?xml version="1.0" encoding="utf-8"?>
<p:tagLst xmlns:p="http://schemas.openxmlformats.org/presentationml/2006/main">
  <p:tag name="KSO_WM_TEMPLATE_CATEGORY" val="custom"/>
  <p:tag name="KSO_WM_TEMPLATE_INDEX" val="1"/>
  <p:tag name="KSO_WM_TAG_VERSION" val="1.0"/>
  <p:tag name="KSO_WM_UNIT_ID" val="custom1_1*b*1"/>
  <p:tag name="KSO_WM_UNIT_LAYERLEVEL" val="1"/>
  <p:tag name="KSO_WM_UNIT_VALUE" val="28"/>
  <p:tag name="KSO_WM_UNIT_ISCONTENTSTITLE" val="0"/>
  <p:tag name="KSO_WM_UNIT_HIGHLIGHT" val="0"/>
  <p:tag name="KSO_WM_UNIT_COMPATIBLE" val="0"/>
  <p:tag name="KSO_WM_BEAUTIFY_FLAG" val="#wm#"/>
  <p:tag name="KSO_WM_UNIT_TYPE" val="b"/>
  <p:tag name="KSO_WM_UNIT_INDEX" val="1"/>
  <p:tag name="KSO_WM_UNIT_PRESET_TEXT" val="单击此处添加副标题"/>
</p:tagLst>
</file>

<file path=ppt/tags/tag97.xml><?xml version="1.0" encoding="utf-8"?>
<p:tagLst xmlns:p="http://schemas.openxmlformats.org/presentationml/2006/main">
  <p:tag name="KSO_WM_TEMPLATE_CATEGORY" val="custom"/>
  <p:tag name="KSO_WM_TEMPLATE_INDEX" val="1"/>
  <p:tag name="KSO_WM_TAG_VERSION" val="1.0"/>
  <p:tag name="KSO_WM_SLIDE_ID" val="custom1_1"/>
  <p:tag name="KSO_WM_SLIDE_INDEX" val="1"/>
  <p:tag name="KSO_WM_SLIDE_ITEM_CNT" val="0"/>
  <p:tag name="KSO_WM_SLIDE_LAYOUT" val="a_b"/>
  <p:tag name="KSO_WM_SLIDE_LAYOUT_CNT" val="1_2"/>
  <p:tag name="KSO_WM_SLIDE_TYPE" val="title"/>
  <p:tag name="KSO_WM_SLIDE_SUBTYPE" val="picTxt"/>
  <p:tag name="KSO_WM_BEAUTIFY_FLAG" val="#wm#"/>
  <p:tag name="KSO_WM_TEMPLATE_THUMBS_INDEX" val="1、3、4、5、7、9、11、12、15、19、21、24、25、"/>
  <p:tag name="KSO_WM_TEMPLATE_TOPIC_ID" val="2869567"/>
  <p:tag name="KSO_WM_TEMPLATE_OUTLINE_ID" val="15"/>
  <p:tag name="KSO_WM_TEMPLATE_SCENE_ID" val="1"/>
  <p:tag name="KSO_WM_TEMPLATE_JOB_ID" val="2"/>
  <p:tag name="KSO_WM_TEMPLATE_TOPIC_DEFAULT" val="1"/>
</p:tagLst>
</file>

<file path=ppt/tags/tag98.xml><?xml version="1.0" encoding="utf-8"?>
<p:tagLst xmlns:p="http://schemas.openxmlformats.org/presentationml/2006/main">
  <p:tag name="KSO_WM_TAG_VERSION" val="1.0"/>
  <p:tag name="KSO_WM_BEAUTIFY_FLAG" val="#wm#"/>
  <p:tag name="KSO_WM_UNIT_TYPE" val="i"/>
  <p:tag name="KSO_WM_UNIT_ID" val="custom1_2*i*0"/>
  <p:tag name="KSO_WM_TEMPLATE_CATEGORY" val="custom"/>
  <p:tag name="KSO_WM_TEMPLATE_INDEX" val="1"/>
  <p:tag name="KSO_WM_UNIT_INDEX" val="0"/>
  <p:tag name="KSO_WM_UNIT_HIGHLIGHT" val="0"/>
  <p:tag name="KSO_WM_UNIT_COMPATIBLE" val="0"/>
  <p:tag name="KSO_WM_DIAGRAM_GROUP_CODE" val="l1-1"/>
  <p:tag name="KSO_WM_UNIT_LAYERLEVEL" val="1"/>
</p:tagLst>
</file>

<file path=ppt/tags/tag99.xml><?xml version="1.0" encoding="utf-8"?>
<p:tagLst xmlns:p="http://schemas.openxmlformats.org/presentationml/2006/main">
  <p:tag name="KSO_WM_TEMPLATE_CATEGORY" val="custom"/>
  <p:tag name="KSO_WM_TEMPLATE_INDEX" val="1"/>
  <p:tag name="KSO_WM_TAG_VERSION" val="1.0"/>
  <p:tag name="KSO_WM_UNIT_TYPE" val="a"/>
  <p:tag name="KSO_WM_UNIT_INDEX" val="1"/>
  <p:tag name="KSO_WM_UNIT_ID" val="custom1_2*a*1"/>
  <p:tag name="KSO_WM_UNIT_LAYERLEVEL" val="1"/>
  <p:tag name="KSO_WM_UNIT_ISCONTENTSTITLE" val="1"/>
  <p:tag name="KSO_WM_UNIT_VALUE" val="7"/>
  <p:tag name="KSO_WM_UNIT_HIGHLIGHT" val="0"/>
  <p:tag name="KSO_WM_UNIT_COMPATIBLE" val="0"/>
  <p:tag name="KSO_WM_BEAUTIFY_FLAG" val="#wm#"/>
  <p:tag name="KSO_WM_UNIT_PRESET_TEXT" val="目录"/>
  <p:tag name="KSO_WM_DIAGRAM_GROUP_CODE" val="l1-1"/>
</p:tagLst>
</file>

<file path=ppt/theme/theme1.xml><?xml version="1.0" encoding="utf-8"?>
<a:theme xmlns:a="http://schemas.openxmlformats.org/drawingml/2006/main" name="总结汇报">
  <a:themeElements>
    <a:clrScheme name="自定义 10">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总结汇报">
  <a:themeElements>
    <a:clrScheme name="自定义 10">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3704</Words>
  <Application>WPS 演示</Application>
  <PresentationFormat/>
  <Paragraphs>412</Paragraphs>
  <Slides>24</Slides>
  <Notes>10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24</vt:i4>
      </vt:variant>
    </vt:vector>
  </HeadingPairs>
  <TitlesOfParts>
    <vt:vector size="43" baseType="lpstr">
      <vt:lpstr>Arial</vt:lpstr>
      <vt:lpstr>宋体</vt:lpstr>
      <vt:lpstr>Wingdings</vt:lpstr>
      <vt:lpstr>微软雅黑</vt:lpstr>
      <vt:lpstr>黑体</vt:lpstr>
      <vt:lpstr>文泉驿微米黑</vt:lpstr>
      <vt:lpstr>Calibri</vt:lpstr>
      <vt:lpstr>Montserrat</vt:lpstr>
      <vt:lpstr>Arial</vt:lpstr>
      <vt:lpstr>Calibri</vt:lpstr>
      <vt:lpstr>Lato</vt:lpstr>
      <vt:lpstr>Gubbi</vt:lpstr>
      <vt:lpstr>宋体</vt:lpstr>
      <vt:lpstr>Arial Unicode MS</vt:lpstr>
      <vt:lpstr>Trebuchet MS</vt:lpstr>
      <vt:lpstr>MT Extra</vt:lpstr>
      <vt:lpstr>Times New Roman</vt:lpstr>
      <vt:lpstr>总结汇报</vt:lpstr>
      <vt:lpstr>1_总结汇报</vt:lpstr>
      <vt:lpstr>Linux下基于QT的聊天室实现</vt:lpstr>
      <vt:lpstr>PowerPoint 演示文稿</vt:lpstr>
      <vt:lpstr>PowerPoint 演示文稿</vt:lpstr>
      <vt:lpstr>PowerPoint 演示文稿</vt:lpstr>
      <vt:lpstr>QListWidget</vt:lpstr>
      <vt:lpstr>QGridLayout</vt:lpstr>
      <vt:lpstr>Server对象</vt:lpstr>
      <vt:lpstr>Server实现</vt:lpstr>
      <vt:lpstr>Connect()</vt:lpstr>
      <vt:lpstr>Server实现</vt:lpstr>
      <vt:lpstr>Server实现</vt:lpstr>
      <vt:lpstr>Server实现</vt:lpstr>
      <vt:lpstr>Server实现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莫延珏</cp:lastModifiedBy>
  <cp:revision>274</cp:revision>
  <dcterms:created xsi:type="dcterms:W3CDTF">2020-05-04T03:05:40Z</dcterms:created>
  <dcterms:modified xsi:type="dcterms:W3CDTF">2020-05-04T03:05:40Z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2052-11.1.0.9126</vt:lpwstr>
  </property>
  <property fmtid="{D5CDD505-2E9C-101B-9397-08002B2CF9AE}" pid="3" name="KSORubyTemplateID">
    <vt:lpwstr>2</vt:lpwstr>
  </property>
</Properties>
</file>