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9" r:id="rId4"/>
    <p:sldId id="260" r:id="rId5"/>
    <p:sldId id="265" r:id="rId6"/>
    <p:sldId id="262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D688F-F9E0-8643-848E-996D6F400909}" v="33" dt="2023-06-14T13:51:38.081"/>
    <p1510:client id="{521E3708-3A82-44FD-B079-937936324C0E}" v="44" dt="2023-06-14T13:57:22.941"/>
    <p1510:client id="{DC9BB98A-AD30-4B11-887F-1E4110CD2718}" v="409" dt="2023-06-14T14:49:2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Maurice Sylvester" userId="a40d9861b86a9304" providerId="LiveId" clId="{4CAD688F-F9E0-8643-848E-996D6F400909}"/>
    <pc:docChg chg="custSel modSld">
      <pc:chgData name="Leon Maurice Sylvester" userId="a40d9861b86a9304" providerId="LiveId" clId="{4CAD688F-F9E0-8643-848E-996D6F400909}" dt="2023-06-14T13:51:38.081" v="32" actId="1076"/>
      <pc:docMkLst>
        <pc:docMk/>
      </pc:docMkLst>
      <pc:sldChg chg="modSp mod">
        <pc:chgData name="Leon Maurice Sylvester" userId="a40d9861b86a9304" providerId="LiveId" clId="{4CAD688F-F9E0-8643-848E-996D6F400909}" dt="2023-06-14T13:26:37.040" v="3" actId="1076"/>
        <pc:sldMkLst>
          <pc:docMk/>
          <pc:sldMk cId="1399433414" sldId="256"/>
        </pc:sldMkLst>
        <pc:spChg chg="mod">
          <ac:chgData name="Leon Maurice Sylvester" userId="a40d9861b86a9304" providerId="LiveId" clId="{4CAD688F-F9E0-8643-848E-996D6F400909}" dt="2023-06-14T13:26:31.674" v="1" actId="20577"/>
          <ac:spMkLst>
            <pc:docMk/>
            <pc:sldMk cId="1399433414" sldId="256"/>
            <ac:spMk id="3" creationId="{4F6FA65E-B88F-18E2-708B-A82E1D9BEA25}"/>
          </ac:spMkLst>
        </pc:spChg>
        <pc:picChg chg="mod">
          <ac:chgData name="Leon Maurice Sylvester" userId="a40d9861b86a9304" providerId="LiveId" clId="{4CAD688F-F9E0-8643-848E-996D6F400909}" dt="2023-06-14T13:26:37.040" v="3" actId="1076"/>
          <ac:picMkLst>
            <pc:docMk/>
            <pc:sldMk cId="1399433414" sldId="256"/>
            <ac:picMk id="5" creationId="{8CE311C9-BD4D-DBA9-E5A2-7393D7876BF0}"/>
          </ac:picMkLst>
        </pc:picChg>
      </pc:sldChg>
      <pc:sldChg chg="modSp mod">
        <pc:chgData name="Leon Maurice Sylvester" userId="a40d9861b86a9304" providerId="LiveId" clId="{4CAD688F-F9E0-8643-848E-996D6F400909}" dt="2023-06-14T13:26:45.305" v="6" actId="1076"/>
        <pc:sldMkLst>
          <pc:docMk/>
          <pc:sldMk cId="2416856597" sldId="258"/>
        </pc:sldMkLst>
        <pc:spChg chg="mod">
          <ac:chgData name="Leon Maurice Sylvester" userId="a40d9861b86a9304" providerId="LiveId" clId="{4CAD688F-F9E0-8643-848E-996D6F400909}" dt="2023-06-14T13:26:42.230" v="4" actId="20577"/>
          <ac:spMkLst>
            <pc:docMk/>
            <pc:sldMk cId="2416856597" sldId="258"/>
            <ac:spMk id="4" creationId="{5AB8C210-9C6C-1437-7DDF-6EFD0C0A02F0}"/>
          </ac:spMkLst>
        </pc:spChg>
        <pc:picChg chg="mod">
          <ac:chgData name="Leon Maurice Sylvester" userId="a40d9861b86a9304" providerId="LiveId" clId="{4CAD688F-F9E0-8643-848E-996D6F400909}" dt="2023-06-14T13:26:45.305" v="6" actId="1076"/>
          <ac:picMkLst>
            <pc:docMk/>
            <pc:sldMk cId="2416856597" sldId="258"/>
            <ac:picMk id="1026" creationId="{2B6F377D-BD64-9E56-C7DD-1D691A01ACFB}"/>
          </ac:picMkLst>
        </pc:picChg>
      </pc:sldChg>
      <pc:sldChg chg="delSp modSp mod">
        <pc:chgData name="Leon Maurice Sylvester" userId="a40d9861b86a9304" providerId="LiveId" clId="{4CAD688F-F9E0-8643-848E-996D6F400909}" dt="2023-06-14T13:51:38.081" v="32" actId="1076"/>
        <pc:sldMkLst>
          <pc:docMk/>
          <pc:sldMk cId="3012430804" sldId="260"/>
        </pc:sldMkLst>
        <pc:spChg chg="mod">
          <ac:chgData name="Leon Maurice Sylvester" userId="a40d9861b86a9304" providerId="LiveId" clId="{4CAD688F-F9E0-8643-848E-996D6F400909}" dt="2023-06-14T13:51:38.081" v="32" actId="1076"/>
          <ac:spMkLst>
            <pc:docMk/>
            <pc:sldMk cId="3012430804" sldId="260"/>
            <ac:spMk id="2" creationId="{A5475ADA-F8C4-04AD-CAE7-0402C49929E5}"/>
          </ac:spMkLst>
        </pc:spChg>
        <pc:spChg chg="del">
          <ac:chgData name="Leon Maurice Sylvester" userId="a40d9861b86a9304" providerId="LiveId" clId="{4CAD688F-F9E0-8643-848E-996D6F400909}" dt="2023-06-14T13:51:33.438" v="31" actId="478"/>
          <ac:spMkLst>
            <pc:docMk/>
            <pc:sldMk cId="3012430804" sldId="260"/>
            <ac:spMk id="3" creationId="{3E6985CA-CF53-DE9A-2E31-B34D17A160E5}"/>
          </ac:spMkLst>
        </pc:spChg>
      </pc:sldChg>
      <pc:sldChg chg="modSp mod">
        <pc:chgData name="Leon Maurice Sylvester" userId="a40d9861b86a9304" providerId="LiveId" clId="{4CAD688F-F9E0-8643-848E-996D6F400909}" dt="2023-06-14T13:42:54.572" v="16" actId="20577"/>
        <pc:sldMkLst>
          <pc:docMk/>
          <pc:sldMk cId="1252447507" sldId="261"/>
        </pc:sldMkLst>
        <pc:spChg chg="mod">
          <ac:chgData name="Leon Maurice Sylvester" userId="a40d9861b86a9304" providerId="LiveId" clId="{4CAD688F-F9E0-8643-848E-996D6F400909}" dt="2023-06-14T13:42:54.572" v="16" actId="20577"/>
          <ac:spMkLst>
            <pc:docMk/>
            <pc:sldMk cId="1252447507" sldId="261"/>
            <ac:spMk id="2" creationId="{7B615A66-5AC1-1A8F-7397-78D1DF17AB00}"/>
          </ac:spMkLst>
        </pc:spChg>
      </pc:sldChg>
      <pc:sldChg chg="modSp mod">
        <pc:chgData name="Leon Maurice Sylvester" userId="a40d9861b86a9304" providerId="LiveId" clId="{4CAD688F-F9E0-8643-848E-996D6F400909}" dt="2023-06-14T13:43:43.447" v="30" actId="20577"/>
        <pc:sldMkLst>
          <pc:docMk/>
          <pc:sldMk cId="4285815347" sldId="262"/>
        </pc:sldMkLst>
        <pc:spChg chg="mod">
          <ac:chgData name="Leon Maurice Sylvester" userId="a40d9861b86a9304" providerId="LiveId" clId="{4CAD688F-F9E0-8643-848E-996D6F400909}" dt="2023-06-14T13:43:43.447" v="30" actId="20577"/>
          <ac:spMkLst>
            <pc:docMk/>
            <pc:sldMk cId="4285815347" sldId="262"/>
            <ac:spMk id="2" creationId="{0A68C3D7-79E2-0B8D-54FE-349B35A4EBC7}"/>
          </ac:spMkLst>
        </pc:spChg>
      </pc:sldChg>
    </pc:docChg>
  </pc:docChgLst>
  <pc:docChgLst>
    <pc:chgData name="Andreas Schütz" userId="932e55fd7cd0ef69" providerId="LiveId" clId="{265D9020-2A4B-404E-A979-84083B46037D}"/>
    <pc:docChg chg="undo custSel modSld">
      <pc:chgData name="Andreas Schütz" userId="932e55fd7cd0ef69" providerId="LiveId" clId="{265D9020-2A4B-404E-A979-84083B46037D}" dt="2023-06-11T20:11:06.037" v="48" actId="26606"/>
      <pc:docMkLst>
        <pc:docMk/>
      </pc:docMkLst>
      <pc:sldChg chg="modSp">
        <pc:chgData name="Andreas Schütz" userId="932e55fd7cd0ef69" providerId="LiveId" clId="{265D9020-2A4B-404E-A979-84083B46037D}" dt="2023-06-11T16:54:19.516" v="0" actId="313"/>
        <pc:sldMkLst>
          <pc:docMk/>
          <pc:sldMk cId="1399433414" sldId="256"/>
        </pc:sldMkLst>
        <pc:spChg chg="mod">
          <ac:chgData name="Andreas Schütz" userId="932e55fd7cd0ef69" providerId="LiveId" clId="{265D9020-2A4B-404E-A979-84083B46037D}" dt="2023-06-11T16:54:19.516" v="0" actId="313"/>
          <ac:spMkLst>
            <pc:docMk/>
            <pc:sldMk cId="1399433414" sldId="256"/>
            <ac:spMk id="2" creationId="{927BD695-1F37-F657-45B9-75A325B7A981}"/>
          </ac:spMkLst>
        </pc:spChg>
      </pc:sldChg>
      <pc:sldChg chg="addSp delSp modSp mod setBg">
        <pc:chgData name="Andreas Schütz" userId="932e55fd7cd0ef69" providerId="LiveId" clId="{265D9020-2A4B-404E-A979-84083B46037D}" dt="2023-06-11T20:11:06.037" v="48" actId="26606"/>
        <pc:sldMkLst>
          <pc:docMk/>
          <pc:sldMk cId="4054868756" sldId="257"/>
        </pc:sldMkLst>
        <pc:spChg chg="del">
          <ac:chgData name="Andreas Schütz" userId="932e55fd7cd0ef69" providerId="LiveId" clId="{265D9020-2A4B-404E-A979-84083B46037D}" dt="2023-06-11T20:00:37.405" v="2" actId="478"/>
          <ac:spMkLst>
            <pc:docMk/>
            <pc:sldMk cId="4054868756" sldId="257"/>
            <ac:spMk id="2" creationId="{A161E8C3-6197-75F3-F578-60FD301715C9}"/>
          </ac:spMkLst>
        </pc:spChg>
        <pc:spChg chg="del">
          <ac:chgData name="Andreas Schütz" userId="932e55fd7cd0ef69" providerId="LiveId" clId="{265D9020-2A4B-404E-A979-84083B46037D}" dt="2023-06-11T20:00:36.243" v="1" actId="478"/>
          <ac:spMkLst>
            <pc:docMk/>
            <pc:sldMk cId="4054868756" sldId="257"/>
            <ac:spMk id="3" creationId="{6ACC1388-F43D-9E3E-6AE2-0E01E1803873}"/>
          </ac:spMkLst>
        </pc:spChg>
        <pc:spChg chg="add del">
          <ac:chgData name="Andreas Schütz" userId="932e55fd7cd0ef69" providerId="LiveId" clId="{265D9020-2A4B-404E-A979-84083B46037D}" dt="2023-06-11T20:07:58.480" v="31" actId="26606"/>
          <ac:spMkLst>
            <pc:docMk/>
            <pc:sldMk cId="4054868756" sldId="257"/>
            <ac:spMk id="18" creationId="{1237BE7E-4891-403E-A451-64911745167F}"/>
          </ac:spMkLst>
        </pc:spChg>
        <pc:spChg chg="add del">
          <ac:chgData name="Andreas Schütz" userId="932e55fd7cd0ef69" providerId="LiveId" clId="{265D9020-2A4B-404E-A979-84083B46037D}" dt="2023-06-11T20:07:58.480" v="31" actId="26606"/>
          <ac:spMkLst>
            <pc:docMk/>
            <pc:sldMk cId="4054868756" sldId="257"/>
            <ac:spMk id="20" creationId="{DB960A63-C68D-4FD1-AD9F-B6B98B320E0A}"/>
          </ac:spMkLst>
        </pc:spChg>
        <pc:spChg chg="add del">
          <ac:chgData name="Andreas Schütz" userId="932e55fd7cd0ef69" providerId="LiveId" clId="{265D9020-2A4B-404E-A979-84083B46037D}" dt="2023-06-11T20:07:58.480" v="31" actId="26606"/>
          <ac:spMkLst>
            <pc:docMk/>
            <pc:sldMk cId="4054868756" sldId="257"/>
            <ac:spMk id="22" creationId="{2D896C4B-00AB-4C6E-AFB0-68503E8A34F2}"/>
          </ac:spMkLst>
        </pc:spChg>
        <pc:spChg chg="add del">
          <ac:chgData name="Andreas Schütz" userId="932e55fd7cd0ef69" providerId="LiveId" clId="{265D9020-2A4B-404E-A979-84083B46037D}" dt="2023-06-11T20:07:58.480" v="31" actId="26606"/>
          <ac:spMkLst>
            <pc:docMk/>
            <pc:sldMk cId="4054868756" sldId="257"/>
            <ac:spMk id="24" creationId="{BAC8AB2A-3FC8-48A0-82D5-6CC49C3612B4}"/>
          </ac:spMkLst>
        </pc:spChg>
        <pc:spChg chg="add del">
          <ac:chgData name="Andreas Schütz" userId="932e55fd7cd0ef69" providerId="LiveId" clId="{265D9020-2A4B-404E-A979-84083B46037D}" dt="2023-06-11T20:07:58.480" v="31" actId="26606"/>
          <ac:spMkLst>
            <pc:docMk/>
            <pc:sldMk cId="4054868756" sldId="257"/>
            <ac:spMk id="26" creationId="{CE484DC2-EDCE-4AB0-9BEB-D57C33411302}"/>
          </ac:spMkLst>
        </pc:spChg>
        <pc:spChg chg="add del">
          <ac:chgData name="Andreas Schütz" userId="932e55fd7cd0ef69" providerId="LiveId" clId="{265D9020-2A4B-404E-A979-84083B46037D}" dt="2023-06-11T20:08:10.304" v="33" actId="26606"/>
          <ac:spMkLst>
            <pc:docMk/>
            <pc:sldMk cId="4054868756" sldId="257"/>
            <ac:spMk id="28" creationId="{7E474281-81D2-445B-80A1-0E2D4738085B}"/>
          </ac:spMkLst>
        </pc:spChg>
        <pc:spChg chg="add del">
          <ac:chgData name="Andreas Schütz" userId="932e55fd7cd0ef69" providerId="LiveId" clId="{265D9020-2A4B-404E-A979-84083B46037D}" dt="2023-06-11T20:08:11.696" v="35" actId="26606"/>
          <ac:spMkLst>
            <pc:docMk/>
            <pc:sldMk cId="4054868756" sldId="257"/>
            <ac:spMk id="31" creationId="{03634CF2-9D3A-4B97-9F3D-45B4DBBE5135}"/>
          </ac:spMkLst>
        </pc:spChg>
        <pc:spChg chg="add del">
          <ac:chgData name="Andreas Schütz" userId="932e55fd7cd0ef69" providerId="LiveId" clId="{265D9020-2A4B-404E-A979-84083B46037D}" dt="2023-06-11T20:08:11.696" v="35" actId="26606"/>
          <ac:spMkLst>
            <pc:docMk/>
            <pc:sldMk cId="4054868756" sldId="257"/>
            <ac:spMk id="32" creationId="{A8510B0A-3A75-4766-8DCB-C670EE0CEAEB}"/>
          </ac:spMkLst>
        </pc:spChg>
        <pc:spChg chg="add del">
          <ac:chgData name="Andreas Schütz" userId="932e55fd7cd0ef69" providerId="LiveId" clId="{265D9020-2A4B-404E-A979-84083B46037D}" dt="2023-06-11T20:08:12.482" v="37" actId="26606"/>
          <ac:spMkLst>
            <pc:docMk/>
            <pc:sldMk cId="4054868756" sldId="257"/>
            <ac:spMk id="34" creationId="{0227EC41-3856-4540-A198-073E05930FFA}"/>
          </ac:spMkLst>
        </pc:spChg>
        <pc:spChg chg="add del">
          <ac:chgData name="Andreas Schütz" userId="932e55fd7cd0ef69" providerId="LiveId" clId="{265D9020-2A4B-404E-A979-84083B46037D}" dt="2023-06-11T20:08:12.482" v="37" actId="26606"/>
          <ac:spMkLst>
            <pc:docMk/>
            <pc:sldMk cId="4054868756" sldId="257"/>
            <ac:spMk id="35" creationId="{362E73E5-127F-4651-9BAF-600646EC7E28}"/>
          </ac:spMkLst>
        </pc:spChg>
        <pc:spChg chg="add del">
          <ac:chgData name="Andreas Schütz" userId="932e55fd7cd0ef69" providerId="LiveId" clId="{265D9020-2A4B-404E-A979-84083B46037D}" dt="2023-06-11T20:08:14.102" v="39" actId="26606"/>
          <ac:spMkLst>
            <pc:docMk/>
            <pc:sldMk cId="4054868756" sldId="257"/>
            <ac:spMk id="37" creationId="{E0BD0B6B-A8B8-4BCA-9449-CB90DE1238C9}"/>
          </ac:spMkLst>
        </pc:spChg>
        <pc:spChg chg="add del">
          <ac:chgData name="Andreas Schütz" userId="932e55fd7cd0ef69" providerId="LiveId" clId="{265D9020-2A4B-404E-A979-84083B46037D}" dt="2023-06-11T20:08:14.102" v="39" actId="26606"/>
          <ac:spMkLst>
            <pc:docMk/>
            <pc:sldMk cId="4054868756" sldId="257"/>
            <ac:spMk id="38" creationId="{B0D40B1C-DA21-4877-A6BC-68469E67544A}"/>
          </ac:spMkLst>
        </pc:spChg>
        <pc:spChg chg="add del">
          <ac:chgData name="Andreas Schütz" userId="932e55fd7cd0ef69" providerId="LiveId" clId="{265D9020-2A4B-404E-A979-84083B46037D}" dt="2023-06-11T20:08:14.758" v="41" actId="26606"/>
          <ac:spMkLst>
            <pc:docMk/>
            <pc:sldMk cId="4054868756" sldId="257"/>
            <ac:spMk id="40" creationId="{5190C402-7946-4A9F-8D95-6B92D36B1489}"/>
          </ac:spMkLst>
        </pc:spChg>
        <pc:spChg chg="add del">
          <ac:chgData name="Andreas Schütz" userId="932e55fd7cd0ef69" providerId="LiveId" clId="{265D9020-2A4B-404E-A979-84083B46037D}" dt="2023-06-11T20:08:14.758" v="41" actId="26606"/>
          <ac:spMkLst>
            <pc:docMk/>
            <pc:sldMk cId="4054868756" sldId="257"/>
            <ac:spMk id="41" creationId="{C76F089D-1F75-40A9-BDBD-C648FE8E1D1B}"/>
          </ac:spMkLst>
        </pc:spChg>
        <pc:spChg chg="add del">
          <ac:chgData name="Andreas Schütz" userId="932e55fd7cd0ef69" providerId="LiveId" clId="{265D9020-2A4B-404E-A979-84083B46037D}" dt="2023-06-11T20:08:14.758" v="41" actId="26606"/>
          <ac:spMkLst>
            <pc:docMk/>
            <pc:sldMk cId="4054868756" sldId="257"/>
            <ac:spMk id="42" creationId="{4BE445C2-04F8-460F-8381-01C45E660433}"/>
          </ac:spMkLst>
        </pc:spChg>
        <pc:spChg chg="add del">
          <ac:chgData name="Andreas Schütz" userId="932e55fd7cd0ef69" providerId="LiveId" clId="{265D9020-2A4B-404E-A979-84083B46037D}" dt="2023-06-11T20:08:14.758" v="41" actId="26606"/>
          <ac:spMkLst>
            <pc:docMk/>
            <pc:sldMk cId="4054868756" sldId="257"/>
            <ac:spMk id="43" creationId="{5DEBFFF1-E747-4580-BF30-AA81B948B5BD}"/>
          </ac:spMkLst>
        </pc:spChg>
        <pc:spChg chg="add del">
          <ac:chgData name="Andreas Schütz" userId="932e55fd7cd0ef69" providerId="LiveId" clId="{265D9020-2A4B-404E-A979-84083B46037D}" dt="2023-06-11T20:08:16.899" v="43" actId="26606"/>
          <ac:spMkLst>
            <pc:docMk/>
            <pc:sldMk cId="4054868756" sldId="257"/>
            <ac:spMk id="46" creationId="{03634CF2-9D3A-4B97-9F3D-45B4DBBE5135}"/>
          </ac:spMkLst>
        </pc:spChg>
        <pc:spChg chg="add del">
          <ac:chgData name="Andreas Schütz" userId="932e55fd7cd0ef69" providerId="LiveId" clId="{265D9020-2A4B-404E-A979-84083B46037D}" dt="2023-06-11T20:08:16.899" v="43" actId="26606"/>
          <ac:spMkLst>
            <pc:docMk/>
            <pc:sldMk cId="4054868756" sldId="257"/>
            <ac:spMk id="47" creationId="{A8510B0A-3A75-4766-8DCB-C670EE0CEAEB}"/>
          </ac:spMkLst>
        </pc:spChg>
        <pc:spChg chg="add del">
          <ac:chgData name="Andreas Schütz" userId="932e55fd7cd0ef69" providerId="LiveId" clId="{265D9020-2A4B-404E-A979-84083B46037D}" dt="2023-06-11T20:11:06.037" v="48" actId="26606"/>
          <ac:spMkLst>
            <pc:docMk/>
            <pc:sldMk cId="4054868756" sldId="257"/>
            <ac:spMk id="49" creationId="{7E474281-81D2-445B-80A1-0E2D4738085B}"/>
          </ac:spMkLst>
        </pc:spChg>
        <pc:spChg chg="add">
          <ac:chgData name="Andreas Schütz" userId="932e55fd7cd0ef69" providerId="LiveId" clId="{265D9020-2A4B-404E-A979-84083B46037D}" dt="2023-06-11T20:11:06.037" v="48" actId="26606"/>
          <ac:spMkLst>
            <pc:docMk/>
            <pc:sldMk cId="4054868756" sldId="257"/>
            <ac:spMk id="54" creationId="{7E474281-81D2-445B-80A1-0E2D4738085B}"/>
          </ac:spMkLst>
        </pc:spChg>
        <pc:picChg chg="add mod ord">
          <ac:chgData name="Andreas Schütz" userId="932e55fd7cd0ef69" providerId="LiveId" clId="{265D9020-2A4B-404E-A979-84083B46037D}" dt="2023-06-11T20:08:16.968" v="44" actId="26606"/>
          <ac:picMkLst>
            <pc:docMk/>
            <pc:sldMk cId="4054868756" sldId="257"/>
            <ac:picMk id="5" creationId="{0F6C72A3-D02E-7D30-E2FD-933D7AB0B143}"/>
          </ac:picMkLst>
        </pc:picChg>
        <pc:picChg chg="add del mod">
          <ac:chgData name="Andreas Schütz" userId="932e55fd7cd0ef69" providerId="LiveId" clId="{265D9020-2A4B-404E-A979-84083B46037D}" dt="2023-06-11T20:05:23.148" v="11" actId="478"/>
          <ac:picMkLst>
            <pc:docMk/>
            <pc:sldMk cId="4054868756" sldId="257"/>
            <ac:picMk id="7" creationId="{C3E65FBD-80F3-91B6-EADB-13A93E02C7C5}"/>
          </ac:picMkLst>
        </pc:picChg>
        <pc:picChg chg="add del mod">
          <ac:chgData name="Andreas Schütz" userId="932e55fd7cd0ef69" providerId="LiveId" clId="{265D9020-2A4B-404E-A979-84083B46037D}" dt="2023-06-11T20:07:37.229" v="20" actId="478"/>
          <ac:picMkLst>
            <pc:docMk/>
            <pc:sldMk cId="4054868756" sldId="257"/>
            <ac:picMk id="9" creationId="{466DDAF3-CD3E-75CB-87B8-B9BF19A23C20}"/>
          </ac:picMkLst>
        </pc:picChg>
        <pc:picChg chg="add del mod">
          <ac:chgData name="Andreas Schütz" userId="932e55fd7cd0ef69" providerId="LiveId" clId="{265D9020-2A4B-404E-A979-84083B46037D}" dt="2023-06-11T20:07:36.869" v="19" actId="478"/>
          <ac:picMkLst>
            <pc:docMk/>
            <pc:sldMk cId="4054868756" sldId="257"/>
            <ac:picMk id="11" creationId="{60FC538A-6AF8-89B6-5021-38D1F400EE0F}"/>
          </ac:picMkLst>
        </pc:picChg>
        <pc:picChg chg="add del mod">
          <ac:chgData name="Andreas Schütz" userId="932e55fd7cd0ef69" providerId="LiveId" clId="{265D9020-2A4B-404E-A979-84083B46037D}" dt="2023-06-11T20:10:58.020" v="45" actId="478"/>
          <ac:picMkLst>
            <pc:docMk/>
            <pc:sldMk cId="4054868756" sldId="257"/>
            <ac:picMk id="13" creationId="{F4170A22-7612-B440-4694-C50B16D1D88C}"/>
          </ac:picMkLst>
        </pc:picChg>
        <pc:picChg chg="add mod">
          <ac:chgData name="Andreas Schütz" userId="932e55fd7cd0ef69" providerId="LiveId" clId="{265D9020-2A4B-404E-A979-84083B46037D}" dt="2023-06-11T20:11:06.037" v="48" actId="26606"/>
          <ac:picMkLst>
            <pc:docMk/>
            <pc:sldMk cId="4054868756" sldId="257"/>
            <ac:picMk id="15" creationId="{0B689452-36C7-1A89-5CC0-E34DDEF4126D}"/>
          </ac:picMkLst>
        </pc:picChg>
        <pc:picChg chg="add del">
          <ac:chgData name="Andreas Schütz" userId="932e55fd7cd0ef69" providerId="LiveId" clId="{265D9020-2A4B-404E-A979-84083B46037D}" dt="2023-06-11T20:08:11.696" v="35" actId="26606"/>
          <ac:picMkLst>
            <pc:docMk/>
            <pc:sldMk cId="4054868756" sldId="257"/>
            <ac:picMk id="30" creationId="{3E887ED4-C9A5-45F9-8DD5-7103A66EF6B3}"/>
          </ac:picMkLst>
        </pc:picChg>
        <pc:picChg chg="add del">
          <ac:chgData name="Andreas Schütz" userId="932e55fd7cd0ef69" providerId="LiveId" clId="{265D9020-2A4B-404E-A979-84083B46037D}" dt="2023-06-11T20:08:16.899" v="43" actId="26606"/>
          <ac:picMkLst>
            <pc:docMk/>
            <pc:sldMk cId="4054868756" sldId="257"/>
            <ac:picMk id="45" creationId="{3E887ED4-C9A5-45F9-8DD5-7103A66EF6B3}"/>
          </ac:picMkLst>
        </pc:picChg>
      </pc:sldChg>
    </pc:docChg>
  </pc:docChgLst>
  <pc:docChgLst>
    <pc:chgData name="Andreas Schütz" userId="932e55fd7cd0ef69" providerId="LiveId" clId="{521E3708-3A82-44FD-B079-937936324C0E}"/>
    <pc:docChg chg="undo custSel addSld delSld modSld sldOrd">
      <pc:chgData name="Andreas Schütz" userId="932e55fd7cd0ef69" providerId="LiveId" clId="{521E3708-3A82-44FD-B079-937936324C0E}" dt="2023-06-14T13:57:22.941" v="271" actId="20577"/>
      <pc:docMkLst>
        <pc:docMk/>
      </pc:docMkLst>
      <pc:sldChg chg="addSp delSp modSp new mod setBg addAnim delAnim setClrOvrMap">
        <pc:chgData name="Andreas Schütz" userId="932e55fd7cd0ef69" providerId="LiveId" clId="{521E3708-3A82-44FD-B079-937936324C0E}" dt="2023-06-14T08:46:33.038" v="241" actId="1076"/>
        <pc:sldMkLst>
          <pc:docMk/>
          <pc:sldMk cId="2416856597" sldId="258"/>
        </pc:sldMkLst>
        <pc:spChg chg="mod ord">
          <ac:chgData name="Andreas Schütz" userId="932e55fd7cd0ef69" providerId="LiveId" clId="{521E3708-3A82-44FD-B079-937936324C0E}" dt="2023-06-14T08:41:09.383" v="238" actId="1076"/>
          <ac:spMkLst>
            <pc:docMk/>
            <pc:sldMk cId="2416856597" sldId="258"/>
            <ac:spMk id="2" creationId="{57D157E5-35EB-B4F6-2EC9-D459354B14A0}"/>
          </ac:spMkLst>
        </pc:spChg>
        <pc:spChg chg="del">
          <ac:chgData name="Andreas Schütz" userId="932e55fd7cd0ef69" providerId="LiveId" clId="{521E3708-3A82-44FD-B079-937936324C0E}" dt="2023-06-14T07:33:30.431" v="54"/>
          <ac:spMkLst>
            <pc:docMk/>
            <pc:sldMk cId="2416856597" sldId="258"/>
            <ac:spMk id="3" creationId="{47627D07-5A02-A194-7E8F-B716E9DC837C}"/>
          </ac:spMkLst>
        </pc:spChg>
        <pc:spChg chg="add mod">
          <ac:chgData name="Andreas Schütz" userId="932e55fd7cd0ef69" providerId="LiveId" clId="{521E3708-3A82-44FD-B079-937936324C0E}" dt="2023-06-14T08:39:57.790" v="232" actId="1076"/>
          <ac:spMkLst>
            <pc:docMk/>
            <pc:sldMk cId="2416856597" sldId="258"/>
            <ac:spMk id="4" creationId="{5AB8C210-9C6C-1437-7DDF-6EFD0C0A02F0}"/>
          </ac:spMkLst>
        </pc:spChg>
        <pc:spChg chg="add del">
          <ac:chgData name="Andreas Schütz" userId="932e55fd7cd0ef69" providerId="LiveId" clId="{521E3708-3A82-44FD-B079-937936324C0E}" dt="2023-06-14T07:36:30.415" v="196" actId="26606"/>
          <ac:spMkLst>
            <pc:docMk/>
            <pc:sldMk cId="2416856597" sldId="258"/>
            <ac:spMk id="1028" creationId="{95CB840F-8E41-4CA5-B79B-25CC80AD234A}"/>
          </ac:spMkLst>
        </pc:spChg>
        <pc:spChg chg="add del">
          <ac:chgData name="Andreas Schütz" userId="932e55fd7cd0ef69" providerId="LiveId" clId="{521E3708-3A82-44FD-B079-937936324C0E}" dt="2023-06-14T07:36:30.415" v="196" actId="26606"/>
          <ac:spMkLst>
            <pc:docMk/>
            <pc:sldMk cId="2416856597" sldId="258"/>
            <ac:spMk id="1029" creationId="{BEF75C5D-2BA1-43DF-A7EA-02C7DEC122DF}"/>
          </ac:spMkLst>
        </pc:spChg>
        <pc:spChg chg="add del">
          <ac:chgData name="Andreas Schütz" userId="932e55fd7cd0ef69" providerId="LiveId" clId="{521E3708-3A82-44FD-B079-937936324C0E}" dt="2023-06-14T07:36:23.802" v="189" actId="26606"/>
          <ac:spMkLst>
            <pc:docMk/>
            <pc:sldMk cId="2416856597" sldId="258"/>
            <ac:spMk id="1031" creationId="{0A22D114-11B7-46ED-94A9-18DC1C977BF4}"/>
          </ac:spMkLst>
        </pc:spChg>
        <pc:spChg chg="add del">
          <ac:chgData name="Andreas Schütz" userId="932e55fd7cd0ef69" providerId="LiveId" clId="{521E3708-3A82-44FD-B079-937936324C0E}" dt="2023-06-14T07:36:48.489" v="198" actId="26606"/>
          <ac:spMkLst>
            <pc:docMk/>
            <pc:sldMk cId="2416856597" sldId="258"/>
            <ac:spMk id="1032" creationId="{95CB840F-8E41-4CA5-B79B-25CC80AD234A}"/>
          </ac:spMkLst>
        </pc:spChg>
        <pc:picChg chg="add mod">
          <ac:chgData name="Andreas Schütz" userId="932e55fd7cd0ef69" providerId="LiveId" clId="{521E3708-3A82-44FD-B079-937936324C0E}" dt="2023-06-14T08:43:35.479" v="239" actId="14826"/>
          <ac:picMkLst>
            <pc:docMk/>
            <pc:sldMk cId="2416856597" sldId="258"/>
            <ac:picMk id="6" creationId="{18048CE6-6FDC-19B5-3A75-7B6D7F0AE1D2}"/>
          </ac:picMkLst>
        </pc:picChg>
        <pc:picChg chg="add mod ord">
          <ac:chgData name="Andreas Schütz" userId="932e55fd7cd0ef69" providerId="LiveId" clId="{521E3708-3A82-44FD-B079-937936324C0E}" dt="2023-06-14T08:46:33.038" v="241" actId="1076"/>
          <ac:picMkLst>
            <pc:docMk/>
            <pc:sldMk cId="2416856597" sldId="258"/>
            <ac:picMk id="1026" creationId="{2B6F377D-BD64-9E56-C7DD-1D691A01ACFB}"/>
          </ac:picMkLst>
        </pc:picChg>
        <pc:picChg chg="add del">
          <ac:chgData name="Andreas Schütz" userId="932e55fd7cd0ef69" providerId="LiveId" clId="{521E3708-3A82-44FD-B079-937936324C0E}" dt="2023-06-14T07:36:26.618" v="192" actId="26606"/>
          <ac:picMkLst>
            <pc:docMk/>
            <pc:sldMk cId="2416856597" sldId="258"/>
            <ac:picMk id="1033" creationId="{B536FA4E-0152-4E27-91DA-0FC22D1846BB}"/>
          </ac:picMkLst>
        </pc:picChg>
      </pc:sldChg>
      <pc:sldChg chg="del">
        <pc:chgData name="Andreas Schütz" userId="932e55fd7cd0ef69" providerId="LiveId" clId="{521E3708-3A82-44FD-B079-937936324C0E}" dt="2023-06-14T13:56:23.333" v="242" actId="47"/>
        <pc:sldMkLst>
          <pc:docMk/>
          <pc:sldMk cId="1252447507" sldId="261"/>
        </pc:sldMkLst>
      </pc:sldChg>
      <pc:sldChg chg="modSp mod">
        <pc:chgData name="Andreas Schütz" userId="932e55fd7cd0ef69" providerId="LiveId" clId="{521E3708-3A82-44FD-B079-937936324C0E}" dt="2023-06-14T13:57:22.941" v="271" actId="20577"/>
        <pc:sldMkLst>
          <pc:docMk/>
          <pc:sldMk cId="4285815347" sldId="262"/>
        </pc:sldMkLst>
        <pc:spChg chg="mod">
          <ac:chgData name="Andreas Schütz" userId="932e55fd7cd0ef69" providerId="LiveId" clId="{521E3708-3A82-44FD-B079-937936324C0E}" dt="2023-06-14T13:57:22.941" v="271" actId="20577"/>
          <ac:spMkLst>
            <pc:docMk/>
            <pc:sldMk cId="4285815347" sldId="262"/>
            <ac:spMk id="2" creationId="{0A68C3D7-79E2-0B8D-54FE-349B35A4EBC7}"/>
          </ac:spMkLst>
        </pc:spChg>
      </pc:sldChg>
      <pc:sldChg chg="del">
        <pc:chgData name="Andreas Schütz" userId="932e55fd7cd0ef69" providerId="LiveId" clId="{521E3708-3A82-44FD-B079-937936324C0E}" dt="2023-06-14T13:56:34.939" v="243" actId="47"/>
        <pc:sldMkLst>
          <pc:docMk/>
          <pc:sldMk cId="849649020" sldId="263"/>
        </pc:sldMkLst>
      </pc:sldChg>
      <pc:sldChg chg="del">
        <pc:chgData name="Andreas Schütz" userId="932e55fd7cd0ef69" providerId="LiveId" clId="{521E3708-3A82-44FD-B079-937936324C0E}" dt="2023-06-14T13:56:36.277" v="244" actId="47"/>
        <pc:sldMkLst>
          <pc:docMk/>
          <pc:sldMk cId="2220298871" sldId="264"/>
        </pc:sldMkLst>
      </pc:sldChg>
      <pc:sldChg chg="modSp mod ord">
        <pc:chgData name="Andreas Schütz" userId="932e55fd7cd0ef69" providerId="LiveId" clId="{521E3708-3A82-44FD-B079-937936324C0E}" dt="2023-06-14T13:56:55.499" v="262"/>
        <pc:sldMkLst>
          <pc:docMk/>
          <pc:sldMk cId="3290615564" sldId="265"/>
        </pc:sldMkLst>
        <pc:spChg chg="mod">
          <ac:chgData name="Andreas Schütz" userId="932e55fd7cd0ef69" providerId="LiveId" clId="{521E3708-3A82-44FD-B079-937936324C0E}" dt="2023-06-14T13:56:53.545" v="260" actId="20577"/>
          <ac:spMkLst>
            <pc:docMk/>
            <pc:sldMk cId="3290615564" sldId="265"/>
            <ac:spMk id="2" creationId="{196F36B3-52E4-F098-2046-971DBC9A5A3D}"/>
          </ac:spMkLst>
        </pc:spChg>
        <pc:picChg chg="mod">
          <ac:chgData name="Andreas Schütz" userId="932e55fd7cd0ef69" providerId="LiveId" clId="{521E3708-3A82-44FD-B079-937936324C0E}" dt="2023-06-14T13:56:45.381" v="246" actId="1076"/>
          <ac:picMkLst>
            <pc:docMk/>
            <pc:sldMk cId="3290615564" sldId="265"/>
            <ac:picMk id="4" creationId="{93384423-63FA-79C8-8D0A-A2A87A1BF78E}"/>
          </ac:picMkLst>
        </pc:picChg>
      </pc:sldChg>
      <pc:sldChg chg="del">
        <pc:chgData name="Andreas Schütz" userId="932e55fd7cd0ef69" providerId="LiveId" clId="{521E3708-3A82-44FD-B079-937936324C0E}" dt="2023-06-14T13:57:08.298" v="263" actId="47"/>
        <pc:sldMkLst>
          <pc:docMk/>
          <pc:sldMk cId="2721864301" sldId="266"/>
        </pc:sldMkLst>
      </pc:sldChg>
    </pc:docChg>
  </pc:docChgLst>
  <pc:docChgLst>
    <pc:chgData name="Guest User" providerId="Windows Live" clId="Web-{DC9BB98A-AD30-4B11-887F-1E4110CD2718}"/>
    <pc:docChg chg="addSld modSld sldOrd">
      <pc:chgData name="Guest User" userId="" providerId="Windows Live" clId="Web-{DC9BB98A-AD30-4B11-887F-1E4110CD2718}" dt="2023-06-14T14:45:42.265" v="395" actId="20577"/>
      <pc:docMkLst>
        <pc:docMk/>
      </pc:docMkLst>
      <pc:sldChg chg="modSp new">
        <pc:chgData name="Guest User" userId="" providerId="Windows Live" clId="Web-{DC9BB98A-AD30-4B11-887F-1E4110CD2718}" dt="2023-06-14T13:48:50.458" v="348" actId="20577"/>
        <pc:sldMkLst>
          <pc:docMk/>
          <pc:sldMk cId="1550198336" sldId="259"/>
        </pc:sldMkLst>
        <pc:spChg chg="mod">
          <ac:chgData name="Guest User" userId="" providerId="Windows Live" clId="Web-{DC9BB98A-AD30-4B11-887F-1E4110CD2718}" dt="2023-06-14T13:48:50.458" v="348" actId="20577"/>
          <ac:spMkLst>
            <pc:docMk/>
            <pc:sldMk cId="1550198336" sldId="259"/>
            <ac:spMk id="2" creationId="{C411A232-D6F4-769D-0101-3D814151CB01}"/>
          </ac:spMkLst>
        </pc:spChg>
        <pc:spChg chg="mod">
          <ac:chgData name="Guest User" userId="" providerId="Windows Live" clId="Web-{DC9BB98A-AD30-4B11-887F-1E4110CD2718}" dt="2023-06-14T13:39:54.331" v="219" actId="20577"/>
          <ac:spMkLst>
            <pc:docMk/>
            <pc:sldMk cId="1550198336" sldId="259"/>
            <ac:spMk id="3" creationId="{FF6C6FE4-E865-22BA-FE42-56454C921529}"/>
          </ac:spMkLst>
        </pc:spChg>
      </pc:sldChg>
      <pc:sldChg chg="modSp new">
        <pc:chgData name="Guest User" userId="" providerId="Windows Live" clId="Web-{DC9BB98A-AD30-4B11-887F-1E4110CD2718}" dt="2023-06-14T13:47:41.797" v="308" actId="20577"/>
        <pc:sldMkLst>
          <pc:docMk/>
          <pc:sldMk cId="3012430804" sldId="260"/>
        </pc:sldMkLst>
        <pc:spChg chg="mod">
          <ac:chgData name="Guest User" userId="" providerId="Windows Live" clId="Web-{DC9BB98A-AD30-4B11-887F-1E4110CD2718}" dt="2023-06-14T13:40:23.708" v="239" actId="20577"/>
          <ac:spMkLst>
            <pc:docMk/>
            <pc:sldMk cId="3012430804" sldId="260"/>
            <ac:spMk id="2" creationId="{A5475ADA-F8C4-04AD-CAE7-0402C49929E5}"/>
          </ac:spMkLst>
        </pc:spChg>
        <pc:spChg chg="mod">
          <ac:chgData name="Guest User" userId="" providerId="Windows Live" clId="Web-{DC9BB98A-AD30-4B11-887F-1E4110CD2718}" dt="2023-06-14T13:47:41.797" v="308" actId="20577"/>
          <ac:spMkLst>
            <pc:docMk/>
            <pc:sldMk cId="3012430804" sldId="260"/>
            <ac:spMk id="3" creationId="{3E6985CA-CF53-DE9A-2E31-B34D17A160E5}"/>
          </ac:spMkLst>
        </pc:spChg>
      </pc:sldChg>
      <pc:sldChg chg="addSp delSp modSp new">
        <pc:chgData name="Guest User" userId="" providerId="Windows Live" clId="Web-{DC9BB98A-AD30-4B11-887F-1E4110CD2718}" dt="2023-06-14T13:42:23.887" v="264"/>
        <pc:sldMkLst>
          <pc:docMk/>
          <pc:sldMk cId="1252447507" sldId="261"/>
        </pc:sldMkLst>
        <pc:spChg chg="del">
          <ac:chgData name="Guest User" userId="" providerId="Windows Live" clId="Web-{DC9BB98A-AD30-4B11-887F-1E4110CD2718}" dt="2023-06-14T13:42:23.887" v="264"/>
          <ac:spMkLst>
            <pc:docMk/>
            <pc:sldMk cId="1252447507" sldId="261"/>
            <ac:spMk id="3" creationId="{983868A6-2433-8FFE-B78A-AE8C721B858C}"/>
          </ac:spMkLst>
        </pc:spChg>
        <pc:picChg chg="add mod ord">
          <ac:chgData name="Guest User" userId="" providerId="Windows Live" clId="Web-{DC9BB98A-AD30-4B11-887F-1E4110CD2718}" dt="2023-06-14T13:42:23.887" v="264"/>
          <ac:picMkLst>
            <pc:docMk/>
            <pc:sldMk cId="1252447507" sldId="261"/>
            <ac:picMk id="4" creationId="{CCEE04B5-21D2-D4A5-BC68-54EDD186FE40}"/>
          </ac:picMkLst>
        </pc:picChg>
      </pc:sldChg>
      <pc:sldChg chg="addSp delSp modSp new">
        <pc:chgData name="Guest User" userId="" providerId="Windows Live" clId="Web-{DC9BB98A-AD30-4B11-887F-1E4110CD2718}" dt="2023-06-14T13:42:49.482" v="266"/>
        <pc:sldMkLst>
          <pc:docMk/>
          <pc:sldMk cId="4285815347" sldId="262"/>
        </pc:sldMkLst>
        <pc:spChg chg="del">
          <ac:chgData name="Guest User" userId="" providerId="Windows Live" clId="Web-{DC9BB98A-AD30-4B11-887F-1E4110CD2718}" dt="2023-06-14T13:42:49.482" v="266"/>
          <ac:spMkLst>
            <pc:docMk/>
            <pc:sldMk cId="4285815347" sldId="262"/>
            <ac:spMk id="3" creationId="{CEC766F8-99AC-406E-0113-4C0ABB8A60C6}"/>
          </ac:spMkLst>
        </pc:spChg>
        <pc:picChg chg="add mod ord">
          <ac:chgData name="Guest User" userId="" providerId="Windows Live" clId="Web-{DC9BB98A-AD30-4B11-887F-1E4110CD2718}" dt="2023-06-14T13:42:49.482" v="266"/>
          <ac:picMkLst>
            <pc:docMk/>
            <pc:sldMk cId="4285815347" sldId="262"/>
            <ac:picMk id="4" creationId="{299209BB-6F28-02A3-1127-C99B94DEA118}"/>
          </ac:picMkLst>
        </pc:picChg>
      </pc:sldChg>
      <pc:sldChg chg="addSp delSp modSp new">
        <pc:chgData name="Guest User" userId="" providerId="Windows Live" clId="Web-{DC9BB98A-AD30-4B11-887F-1E4110CD2718}" dt="2023-06-14T13:44:29.192" v="281" actId="1076"/>
        <pc:sldMkLst>
          <pc:docMk/>
          <pc:sldMk cId="849649020" sldId="263"/>
        </pc:sldMkLst>
        <pc:spChg chg="del">
          <ac:chgData name="Guest User" userId="" providerId="Windows Live" clId="Web-{DC9BB98A-AD30-4B11-887F-1E4110CD2718}" dt="2023-06-14T13:43:13.531" v="268"/>
          <ac:spMkLst>
            <pc:docMk/>
            <pc:sldMk cId="849649020" sldId="263"/>
            <ac:spMk id="3" creationId="{DEAA5CF3-0427-ED9B-775E-CB59C542F5B1}"/>
          </ac:spMkLst>
        </pc:spChg>
        <pc:picChg chg="add mod ord modCrop">
          <ac:chgData name="Guest User" userId="" providerId="Windows Live" clId="Web-{DC9BB98A-AD30-4B11-887F-1E4110CD2718}" dt="2023-06-14T13:44:29.192" v="281" actId="1076"/>
          <ac:picMkLst>
            <pc:docMk/>
            <pc:sldMk cId="849649020" sldId="263"/>
            <ac:picMk id="4" creationId="{68489DD1-F4C2-3B29-D647-EF17295F924C}"/>
          </ac:picMkLst>
        </pc:picChg>
      </pc:sldChg>
      <pc:sldChg chg="addSp delSp modSp new ord">
        <pc:chgData name="Guest User" userId="" providerId="Windows Live" clId="Web-{DC9BB98A-AD30-4B11-887F-1E4110CD2718}" dt="2023-06-14T13:45:37.212" v="293" actId="1076"/>
        <pc:sldMkLst>
          <pc:docMk/>
          <pc:sldMk cId="2220298871" sldId="264"/>
        </pc:sldMkLst>
        <pc:spChg chg="mod">
          <ac:chgData name="Guest User" userId="" providerId="Windows Live" clId="Web-{DC9BB98A-AD30-4B11-887F-1E4110CD2718}" dt="2023-06-14T13:45:37.212" v="293" actId="1076"/>
          <ac:spMkLst>
            <pc:docMk/>
            <pc:sldMk cId="2220298871" sldId="264"/>
            <ac:spMk id="2" creationId="{7D0B5E70-8EF0-7DAC-5827-F3D44403DC65}"/>
          </ac:spMkLst>
        </pc:spChg>
        <pc:spChg chg="del">
          <ac:chgData name="Guest User" userId="" providerId="Windows Live" clId="Web-{DC9BB98A-AD30-4B11-887F-1E4110CD2718}" dt="2023-06-14T13:44:40.349" v="282"/>
          <ac:spMkLst>
            <pc:docMk/>
            <pc:sldMk cId="2220298871" sldId="264"/>
            <ac:spMk id="3" creationId="{3BF9C08C-568E-DB0F-1966-9A5B585FE97F}"/>
          </ac:spMkLst>
        </pc:spChg>
        <pc:picChg chg="add mod ord modCrop">
          <ac:chgData name="Guest User" userId="" providerId="Windows Live" clId="Web-{DC9BB98A-AD30-4B11-887F-1E4110CD2718}" dt="2023-06-14T13:45:21.023" v="292" actId="14100"/>
          <ac:picMkLst>
            <pc:docMk/>
            <pc:sldMk cId="2220298871" sldId="264"/>
            <ac:picMk id="4" creationId="{8D09ADB6-690E-CC03-F610-2BB14203B1F0}"/>
          </ac:picMkLst>
        </pc:picChg>
      </pc:sldChg>
      <pc:sldChg chg="addSp delSp modSp new">
        <pc:chgData name="Guest User" userId="" providerId="Windows Live" clId="Web-{DC9BB98A-AD30-4B11-887F-1E4110CD2718}" dt="2023-06-14T13:46:08.557" v="299" actId="1076"/>
        <pc:sldMkLst>
          <pc:docMk/>
          <pc:sldMk cId="3290615564" sldId="265"/>
        </pc:sldMkLst>
        <pc:spChg chg="del">
          <ac:chgData name="Guest User" userId="" providerId="Windows Live" clId="Web-{DC9BB98A-AD30-4B11-887F-1E4110CD2718}" dt="2023-06-14T13:45:55.322" v="295"/>
          <ac:spMkLst>
            <pc:docMk/>
            <pc:sldMk cId="3290615564" sldId="265"/>
            <ac:spMk id="3" creationId="{66F95D32-DA24-09F4-EAE5-7BEB7CBA5169}"/>
          </ac:spMkLst>
        </pc:spChg>
        <pc:picChg chg="add mod ord">
          <ac:chgData name="Guest User" userId="" providerId="Windows Live" clId="Web-{DC9BB98A-AD30-4B11-887F-1E4110CD2718}" dt="2023-06-14T13:46:08.557" v="299" actId="1076"/>
          <ac:picMkLst>
            <pc:docMk/>
            <pc:sldMk cId="3290615564" sldId="265"/>
            <ac:picMk id="4" creationId="{93384423-63FA-79C8-8D0A-A2A87A1BF78E}"/>
          </ac:picMkLst>
        </pc:picChg>
      </pc:sldChg>
      <pc:sldChg chg="addSp delSp modSp new ord">
        <pc:chgData name="Guest User" userId="" providerId="Windows Live" clId="Web-{DC9BB98A-AD30-4B11-887F-1E4110CD2718}" dt="2023-06-14T13:46:38.965" v="307" actId="1076"/>
        <pc:sldMkLst>
          <pc:docMk/>
          <pc:sldMk cId="2721864301" sldId="266"/>
        </pc:sldMkLst>
        <pc:spChg chg="del">
          <ac:chgData name="Guest User" userId="" providerId="Windows Live" clId="Web-{DC9BB98A-AD30-4B11-887F-1E4110CD2718}" dt="2023-06-14T13:46:24.341" v="302"/>
          <ac:spMkLst>
            <pc:docMk/>
            <pc:sldMk cId="2721864301" sldId="266"/>
            <ac:spMk id="3" creationId="{40E02B8C-06BE-56B8-F622-705BFE994ACC}"/>
          </ac:spMkLst>
        </pc:spChg>
        <pc:picChg chg="add mod ord">
          <ac:chgData name="Guest User" userId="" providerId="Windows Live" clId="Web-{DC9BB98A-AD30-4B11-887F-1E4110CD2718}" dt="2023-06-14T13:46:38.965" v="307" actId="1076"/>
          <ac:picMkLst>
            <pc:docMk/>
            <pc:sldMk cId="2721864301" sldId="266"/>
            <ac:picMk id="4" creationId="{9F06090A-28FE-8C05-99A8-4DEC432ADA33}"/>
          </ac:picMkLst>
        </pc:picChg>
      </pc:sldChg>
      <pc:sldChg chg="modSp new">
        <pc:chgData name="Guest User" userId="" providerId="Windows Live" clId="Web-{DC9BB98A-AD30-4B11-887F-1E4110CD2718}" dt="2023-06-14T14:45:42.265" v="395" actId="20577"/>
        <pc:sldMkLst>
          <pc:docMk/>
          <pc:sldMk cId="2221361468" sldId="267"/>
        </pc:sldMkLst>
        <pc:spChg chg="mod">
          <ac:chgData name="Guest User" userId="" providerId="Windows Live" clId="Web-{DC9BB98A-AD30-4B11-887F-1E4110CD2718}" dt="2023-06-14T13:48:21.503" v="315" actId="20577"/>
          <ac:spMkLst>
            <pc:docMk/>
            <pc:sldMk cId="2221361468" sldId="267"/>
            <ac:spMk id="2" creationId="{CC0DD479-E291-5450-D294-2B3C8A18E556}"/>
          </ac:spMkLst>
        </pc:spChg>
        <pc:spChg chg="mod">
          <ac:chgData name="Guest User" userId="" providerId="Windows Live" clId="Web-{DC9BB98A-AD30-4B11-887F-1E4110CD2718}" dt="2023-06-14T14:45:42.265" v="395" actId="20577"/>
          <ac:spMkLst>
            <pc:docMk/>
            <pc:sldMk cId="2221361468" sldId="267"/>
            <ac:spMk id="3" creationId="{0BEFA83E-FB8A-77B4-F0FC-42DCE53341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ransport, Bus, draußen, Fahrzeug enthält.&#10;&#10;Automatisch generierte Beschreibung">
            <a:extLst>
              <a:ext uri="{FF2B5EF4-FFF2-40B4-BE49-F238E27FC236}">
                <a16:creationId xmlns:a16="http://schemas.microsoft.com/office/drawing/2014/main" id="{8CE311C9-BD4D-DBA9-E5A2-7393D7876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9639"/>
          <a:stretch/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7BD695-1F37-F657-45B9-75A325B7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de-DE"/>
              <a:t>The Route Master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FA65E-B88F-18E2-708B-A82E1D9B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de-DE"/>
              <a:t>By Leon Sylvester, Andreas Schütz and Jannis Stahl</a:t>
            </a:r>
          </a:p>
        </p:txBody>
      </p:sp>
    </p:spTree>
    <p:extLst>
      <p:ext uri="{BB962C8B-B14F-4D97-AF65-F5344CB8AC3E}">
        <p14:creationId xmlns:p14="http://schemas.microsoft.com/office/powerpoint/2010/main" val="13994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D479-E291-5450-D294-2B3C8A18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Inhalt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A83E-FB8A-77B4-F0FC-42DCE533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Grundlegende Idee</a:t>
            </a:r>
            <a:endParaRPr lang="en-US"/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Technische Umsetzung</a:t>
            </a:r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Security-Probleme</a:t>
            </a:r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Live-Demo &amp; Code</a:t>
            </a:r>
          </a:p>
          <a:p>
            <a:pPr indent="-305435"/>
            <a:endParaRPr lang="de-D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de-D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3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A232-D6F4-769D-0101-3D814151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Die grundlegende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6FE4-E865-22BA-FE42-56454C92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Sammeln aller fürs Pendeln relevanten Daten</a:t>
            </a:r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Wetter, Zugverbindungen, Vorlesungsplan</a:t>
            </a:r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Zugängliche Darstellung dieser Daten auf einer einzelnen Seite</a:t>
            </a:r>
          </a:p>
          <a:p>
            <a:pPr indent="-305435"/>
            <a:endParaRPr lang="de-DE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Also: Verwaltung von allem, was für deine tägliche Route wichtig ist:</a:t>
            </a:r>
            <a:b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Daher: The Route Master</a:t>
            </a:r>
          </a:p>
        </p:txBody>
      </p:sp>
    </p:spTree>
    <p:extLst>
      <p:ext uri="{BB962C8B-B14F-4D97-AF65-F5344CB8AC3E}">
        <p14:creationId xmlns:p14="http://schemas.microsoft.com/office/powerpoint/2010/main" val="15501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ADA-F8C4-04AD-CAE7-0402C499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de-DE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Technische Umsetzung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36B3-52E4-F098-2046-971DBC9A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Umgebung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84423-63FA-79C8-8D0A-A2A87A1BF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47" y="1870812"/>
            <a:ext cx="10259258" cy="4591659"/>
          </a:xfrm>
        </p:spPr>
      </p:pic>
    </p:spTree>
    <p:extLst>
      <p:ext uri="{BB962C8B-B14F-4D97-AF65-F5344CB8AC3E}">
        <p14:creationId xmlns:p14="http://schemas.microsoft.com/office/powerpoint/2010/main" val="32906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C3D7-79E2-0B8D-54FE-349B35A4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Aufbau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9209BB-6F28-02A3-1127-C99B94DEA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29" y="1732449"/>
            <a:ext cx="8991695" cy="4058751"/>
          </a:xfrm>
        </p:spPr>
      </p:pic>
    </p:spTree>
    <p:extLst>
      <p:ext uri="{BB962C8B-B14F-4D97-AF65-F5344CB8AC3E}">
        <p14:creationId xmlns:p14="http://schemas.microsoft.com/office/powerpoint/2010/main" val="42858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2023-05-15 100726">
            <a:extLst>
              <a:ext uri="{FF2B5EF4-FFF2-40B4-BE49-F238E27FC236}">
                <a16:creationId xmlns:a16="http://schemas.microsoft.com/office/drawing/2014/main" id="{2B6F377D-BD64-9E56-C7DD-1D691A01A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27269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D157E5-35EB-B4F6-2EC9-D459354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9945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</a:t>
            </a:r>
            <a:r>
              <a:rPr lang="en-US" err="1"/>
              <a:t>Hackerman</a:t>
            </a:r>
            <a:r>
              <a:rPr lang="en-US"/>
              <a:t> attacked us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B8C210-9C6C-1437-7DDF-6EFD0C0A02F0}"/>
              </a:ext>
            </a:extLst>
          </p:cNvPr>
          <p:cNvSpPr txBox="1"/>
          <p:nvPr/>
        </p:nvSpPr>
        <p:spPr>
          <a:xfrm>
            <a:off x="5627547" y="3229856"/>
            <a:ext cx="3436673" cy="808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need 8000 € to recover our data, please donate!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048CE6-6FDC-19B5-3A75-7B6D7F0A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92690" y="2085257"/>
            <a:ext cx="2305053" cy="2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6C72A3-D02E-7D30-E2FD-933D7AB0B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740" y="967532"/>
            <a:ext cx="4217419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689452-36C7-1A89-5CC0-E34DDEF41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7152" y="967532"/>
            <a:ext cx="4220792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486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84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Schiefer</vt:lpstr>
      <vt:lpstr>The Route Master</vt:lpstr>
      <vt:lpstr>Inhalt</vt:lpstr>
      <vt:lpstr>Die grundlegende Idee</vt:lpstr>
      <vt:lpstr>Technische Umsetzung</vt:lpstr>
      <vt:lpstr>Umgebung</vt:lpstr>
      <vt:lpstr>Aufbau</vt:lpstr>
      <vt:lpstr>The Hackerman attacked us 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Routemaster</dc:title>
  <dc:creator>Andreas Schütz</dc:creator>
  <cp:lastModifiedBy>Andreas Schütz</cp:lastModifiedBy>
  <cp:revision>1</cp:revision>
  <dcterms:created xsi:type="dcterms:W3CDTF">2023-06-11T16:50:27Z</dcterms:created>
  <dcterms:modified xsi:type="dcterms:W3CDTF">2023-06-14T15:21:20Z</dcterms:modified>
</cp:coreProperties>
</file>