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b7e1d52b5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b7e1d52b5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b7e1d52b5_0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b7e1d52b5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b7e1d52b5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b7e1d52b5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b7e1d52b5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b7e1d52b5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b7e1d52b5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b7e1d52b5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b7e1d52b5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b7e1d52b5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b7e1d52b5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b7e1d52b5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b7e1d52b5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b7e1d52b5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b7e1d52b5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b7e1d52b5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b7e1d52b5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b7e1d52b5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b7e1d52b5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b7e1d52b5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b7e1d52b5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b7e1d52b5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PYTEST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unitário e cobertura de código na linguagem Python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de Cobertura - Avaliação do código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nsolas"/>
                <a:ea typeface="Consolas"/>
                <a:cs typeface="Consolas"/>
                <a:sym typeface="Consolas"/>
              </a:rPr>
              <a:t>No console: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nsolas"/>
                <a:ea typeface="Consolas"/>
                <a:cs typeface="Consolas"/>
                <a:sym typeface="Consolas"/>
              </a:rPr>
              <a:t>pytest --cov-report html --cov=Calculadora_v2 .\test_Calculadora_v2.py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Razão: aumentar a cobertura dos testes</a:t>
            </a:r>
            <a:endParaRPr/>
          </a:p>
        </p:txBody>
      </p:sp>
      <p:sp>
        <p:nvSpPr>
          <p:cNvPr id="129" name="Google Shape;129;p23"/>
          <p:cNvSpPr txBox="1"/>
          <p:nvPr>
            <p:ph idx="2" type="body"/>
          </p:nvPr>
        </p:nvSpPr>
        <p:spPr>
          <a:xfrm>
            <a:off x="4310700" y="0"/>
            <a:ext cx="4833300" cy="5143500"/>
          </a:xfrm>
          <a:prstGeom prst="rect">
            <a:avLst/>
          </a:prstGeom>
          <a:solidFill>
            <a:srgbClr val="1E1E1E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testPrintValor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calc = Calculadora(</a:t>
            </a:r>
            <a:r>
              <a:rPr lang="pt-BR" sz="14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calc.printValor()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testSetValor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calc = Calculadora()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calc.setValor(</a:t>
            </a:r>
            <a:r>
              <a:rPr lang="pt-BR" sz="14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4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calc.getValor() == </a:t>
            </a:r>
            <a:r>
              <a:rPr lang="pt-BR" sz="14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40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" name="Google Shape;130;p23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Adicionando novos métodos de teste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Razão: facilitar a manutenção e reduzir a quantidade de casos de teste necessários</a:t>
            </a:r>
            <a:endParaRPr/>
          </a:p>
        </p:txBody>
      </p:sp>
      <p:sp>
        <p:nvSpPr>
          <p:cNvPr id="136" name="Google Shape;136;p24"/>
          <p:cNvSpPr txBox="1"/>
          <p:nvPr>
            <p:ph idx="2" type="body"/>
          </p:nvPr>
        </p:nvSpPr>
        <p:spPr>
          <a:xfrm>
            <a:off x="4310700" y="0"/>
            <a:ext cx="4833300" cy="5143500"/>
          </a:xfrm>
          <a:prstGeom prst="rect">
            <a:avLst/>
          </a:prstGeom>
          <a:solidFill>
            <a:srgbClr val="1E1E1E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soma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4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4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4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.checkValor():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4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.valor += valor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checkValor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4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4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.valor </a:t>
            </a:r>
            <a:r>
              <a:rPr lang="pt-BR" sz="14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4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40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4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4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.__erroSemRegistro()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4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40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Google Shape;137;p24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Modificando a arquitetura do código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de Cobertura - Validação da solução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nsolas"/>
                <a:ea typeface="Consolas"/>
                <a:cs typeface="Consolas"/>
                <a:sym typeface="Consolas"/>
              </a:rPr>
              <a:t>No console: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nsolas"/>
                <a:ea typeface="Consolas"/>
                <a:cs typeface="Consolas"/>
                <a:sym typeface="Consolas"/>
              </a:rPr>
              <a:t>pytest --cov-report term-missing --cov=Calculadora_v3 .\test_Calculadora_v3.py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Apresentando a classe Calculadora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solidFill>
            <a:srgbClr val="1E1E1E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Calculadora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'Funcionamento de uma calculadora básica desenvolvida para ser testada com o pytest'</a:t>
            </a:r>
            <a:endParaRPr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 de métodos: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213000" y="1754500"/>
            <a:ext cx="2982900" cy="2429700"/>
          </a:xfrm>
          <a:prstGeom prst="rect">
            <a:avLst/>
          </a:prstGeom>
          <a:solidFill>
            <a:srgbClr val="1E1E1E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setValor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getValor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printValor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__</a:t>
            </a:r>
            <a:r>
              <a:rPr lang="pt-BR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erroSemRegistro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soma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subtracao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multiplicacao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divisao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370800" y="0"/>
            <a:ext cx="57735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.valor = valor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setValor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.valor = valor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getValor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.valor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printValor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"Valor atual: "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pt-BR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.valor))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__erroSemRegistro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"Calculadora não possui um valor no registro"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#Todas as funções de operação são similares a esta</a:t>
            </a:r>
            <a:endParaRPr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soma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.valor </a:t>
            </a:r>
            <a:r>
              <a:rPr lang="pt-BR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.valor += valor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.__erroSemRegistro()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Apresentando o código pytest</a:t>
            </a:r>
            <a:endParaRPr/>
          </a:p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1</a:t>
            </a:r>
            <a:endParaRPr/>
          </a:p>
        </p:txBody>
      </p:sp>
      <p:sp>
        <p:nvSpPr>
          <p:cNvPr id="85" name="Google Shape;85;p16"/>
          <p:cNvSpPr txBox="1"/>
          <p:nvPr>
            <p:ph idx="2" type="body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pytest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Calculadora_v1 </a:t>
            </a:r>
            <a:r>
              <a:rPr lang="pt-BR" sz="14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Calculadora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testGetUnsetValue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calc = Calculadora()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4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calc.getValor() == </a:t>
            </a:r>
            <a:r>
              <a:rPr lang="pt-BR" sz="14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testUnsetValue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calc = Calculadora()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calc.soma(</a:t>
            </a:r>
            <a:r>
              <a:rPr lang="pt-BR" sz="14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testSoma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calc = Calculadora(</a:t>
            </a:r>
            <a:r>
              <a:rPr lang="pt-BR" sz="14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calc.soma(</a:t>
            </a:r>
            <a:r>
              <a:rPr lang="pt-BR" sz="14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4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calc.getValor() == </a:t>
            </a:r>
            <a:r>
              <a:rPr lang="pt-BR" sz="14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55</a:t>
            </a:r>
            <a:endParaRPr sz="140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Apresentando o código pytest</a:t>
            </a:r>
            <a:endParaRPr/>
          </a:p>
        </p:txBody>
      </p:sp>
      <p:sp>
        <p:nvSpPr>
          <p:cNvPr id="91" name="Google Shape;91;p1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2</a:t>
            </a:r>
            <a:endParaRPr/>
          </a:p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testSubtracao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calc = Calculadora(</a:t>
            </a:r>
            <a:r>
              <a:rPr lang="pt-BR" sz="14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88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calc.subtracao(</a:t>
            </a:r>
            <a:r>
              <a:rPr lang="pt-BR" sz="14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17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4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calc.getValor() == </a:t>
            </a:r>
            <a:r>
              <a:rPr lang="pt-BR" sz="14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71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testMultiplicacao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calc = Calculadora(</a:t>
            </a:r>
            <a:r>
              <a:rPr lang="pt-BR" sz="14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calc.multiplicacao(</a:t>
            </a:r>
            <a:r>
              <a:rPr lang="pt-BR" sz="14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4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calc.getValor() == </a:t>
            </a:r>
            <a:r>
              <a:rPr lang="pt-BR" sz="14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45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testDivisao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calc = Calculadora(</a:t>
            </a:r>
            <a:r>
              <a:rPr lang="pt-BR" sz="14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calc.divisao(</a:t>
            </a:r>
            <a:r>
              <a:rPr lang="pt-BR" sz="14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4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calc.getValor() == </a:t>
            </a:r>
            <a:r>
              <a:rPr lang="pt-BR" sz="14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testDivisionByZero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calc = Calculadora(</a:t>
            </a:r>
            <a:r>
              <a:rPr lang="pt-BR" sz="14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calc.divisao(</a:t>
            </a:r>
            <a:r>
              <a:rPr lang="pt-BR" sz="14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B5CEA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Unitário - Verificação inicial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nsolas"/>
                <a:ea typeface="Consolas"/>
                <a:cs typeface="Consolas"/>
                <a:sym typeface="Consolas"/>
              </a:rPr>
              <a:t>No console: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nsolas"/>
                <a:ea typeface="Consolas"/>
                <a:cs typeface="Consolas"/>
                <a:sym typeface="Consolas"/>
              </a:rPr>
              <a:t>pytest -vv .\test_Calculadora_v1.py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265500" y="1209075"/>
            <a:ext cx="38358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Modificando o método divisao</a:t>
            </a:r>
            <a:endParaRPr/>
          </a:p>
        </p:txBody>
      </p:sp>
      <p:sp>
        <p:nvSpPr>
          <p:cNvPr id="104" name="Google Shape;104;p19"/>
          <p:cNvSpPr txBox="1"/>
          <p:nvPr>
            <p:ph idx="1" type="subTitle"/>
          </p:nvPr>
        </p:nvSpPr>
        <p:spPr>
          <a:xfrm>
            <a:off x="265500" y="2769000"/>
            <a:ext cx="38358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Utilização de try e except para evitar falhas no código</a:t>
            </a:r>
            <a:endParaRPr/>
          </a:p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4310700" y="0"/>
            <a:ext cx="4833300" cy="5143500"/>
          </a:xfrm>
          <a:prstGeom prst="rect">
            <a:avLst/>
          </a:prstGeom>
          <a:solidFill>
            <a:srgbClr val="1E1E1E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divisao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4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4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4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.valor </a:t>
            </a:r>
            <a:r>
              <a:rPr lang="pt-BR" sz="14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4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14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.valor /= valor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4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40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ZeroDivisionError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14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4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"Não pode dividir por zero."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4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4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pt-BR" sz="14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.__erroSemRegistro()</a:t>
            </a:r>
            <a:endParaRPr sz="140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Unitário - Validação da solução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nsolas"/>
                <a:ea typeface="Consolas"/>
                <a:cs typeface="Consolas"/>
                <a:sym typeface="Consolas"/>
              </a:rPr>
              <a:t>No console: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nsolas"/>
                <a:ea typeface="Consolas"/>
                <a:cs typeface="Consolas"/>
                <a:sym typeface="Consolas"/>
              </a:rPr>
              <a:t>pytest -vv .\test_Calculadora_v2.py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de Cobertura - Verificação inicial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nsolas"/>
                <a:ea typeface="Consolas"/>
                <a:cs typeface="Consolas"/>
                <a:sym typeface="Consolas"/>
              </a:rPr>
              <a:t>No console: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nsolas"/>
                <a:ea typeface="Consolas"/>
                <a:cs typeface="Consolas"/>
                <a:sym typeface="Consolas"/>
              </a:rPr>
              <a:t>pytest --cov-report term-missing --cov=Calculadora_v2 .\test_Calculadora_v2.py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