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9BA89-1EAD-4203-B736-D1FC542901A9}" type="doc">
      <dgm:prSet loTypeId="urn:microsoft.com/office/officeart/2005/8/layout/radial1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55DDA5D9-16CB-4841-834D-AB36D31197C2}">
      <dgm:prSet phldrT="[Text]" custT="1"/>
      <dgm:spPr/>
      <dgm:t>
        <a:bodyPr/>
        <a:lstStyle/>
        <a:p>
          <a:r>
            <a:rPr lang="de-DE" sz="1800" dirty="0" smtClean="0"/>
            <a:t>Text </a:t>
          </a:r>
          <a:r>
            <a:rPr lang="de-DE" sz="1800" dirty="0" err="1" smtClean="0"/>
            <a:t>to</a:t>
          </a:r>
          <a:r>
            <a:rPr lang="de-DE" sz="1800" dirty="0" smtClean="0"/>
            <a:t> Speech</a:t>
          </a:r>
          <a:endParaRPr lang="de-DE" sz="1800" dirty="0"/>
        </a:p>
      </dgm:t>
    </dgm:pt>
    <dgm:pt modelId="{01C6AEF6-C05F-484E-85E3-66C14B1C5055}" type="parTrans" cxnId="{672A3BD3-7744-4EA1-A8FB-1735139E2E40}">
      <dgm:prSet/>
      <dgm:spPr/>
      <dgm:t>
        <a:bodyPr/>
        <a:lstStyle/>
        <a:p>
          <a:endParaRPr lang="de-DE"/>
        </a:p>
      </dgm:t>
    </dgm:pt>
    <dgm:pt modelId="{4FC992E9-165F-4014-83A7-D43C060D2C2F}" type="sibTrans" cxnId="{672A3BD3-7744-4EA1-A8FB-1735139E2E40}">
      <dgm:prSet/>
      <dgm:spPr/>
      <dgm:t>
        <a:bodyPr/>
        <a:lstStyle/>
        <a:p>
          <a:endParaRPr lang="de-DE"/>
        </a:p>
      </dgm:t>
    </dgm:pt>
    <dgm:pt modelId="{05463151-59B7-4C85-8F0E-0A56B83AD29F}">
      <dgm:prSet phldrT="[Text]"/>
      <dgm:spPr/>
      <dgm:t>
        <a:bodyPr/>
        <a:lstStyle/>
        <a:p>
          <a:r>
            <a:rPr lang="de-DE" dirty="0" smtClean="0"/>
            <a:t>Siri, Alexa, </a:t>
          </a:r>
          <a:r>
            <a:rPr lang="de-DE" dirty="0" err="1" smtClean="0"/>
            <a:t>GoogleNow</a:t>
          </a:r>
          <a:endParaRPr lang="de-DE" dirty="0"/>
        </a:p>
      </dgm:t>
    </dgm:pt>
    <dgm:pt modelId="{140EDE8F-9F39-4EC7-A309-D3946A6D9796}" type="parTrans" cxnId="{1A05764E-3543-4E18-93FF-56504CA618F0}">
      <dgm:prSet/>
      <dgm:spPr/>
      <dgm:t>
        <a:bodyPr/>
        <a:lstStyle/>
        <a:p>
          <a:endParaRPr lang="de-DE"/>
        </a:p>
      </dgm:t>
    </dgm:pt>
    <dgm:pt modelId="{09954FBC-7F3A-4C76-B312-5CBDC71C75D2}" type="sibTrans" cxnId="{1A05764E-3543-4E18-93FF-56504CA618F0}">
      <dgm:prSet/>
      <dgm:spPr/>
      <dgm:t>
        <a:bodyPr/>
        <a:lstStyle/>
        <a:p>
          <a:endParaRPr lang="de-DE"/>
        </a:p>
      </dgm:t>
    </dgm:pt>
    <dgm:pt modelId="{1E1FE0C3-8A28-4E18-9A8C-6D4AEE2F8CAE}">
      <dgm:prSet phldrT="[Text]"/>
      <dgm:spPr/>
      <dgm:t>
        <a:bodyPr/>
        <a:lstStyle/>
        <a:p>
          <a:r>
            <a:rPr lang="de-DE" dirty="0" smtClean="0"/>
            <a:t>Nuance</a:t>
          </a:r>
          <a:br>
            <a:rPr lang="de-DE" dirty="0" smtClean="0"/>
          </a:br>
          <a:r>
            <a:rPr lang="de-DE" dirty="0" smtClean="0"/>
            <a:t>-Dragon</a:t>
          </a:r>
          <a:endParaRPr lang="de-DE" dirty="0"/>
        </a:p>
      </dgm:t>
    </dgm:pt>
    <dgm:pt modelId="{3DE33B86-D25A-4152-8023-C0F11AC62AB1}" type="parTrans" cxnId="{67ABF8D2-FF03-436F-AFDD-D734CCFD915D}">
      <dgm:prSet/>
      <dgm:spPr/>
      <dgm:t>
        <a:bodyPr/>
        <a:lstStyle/>
        <a:p>
          <a:endParaRPr lang="de-DE"/>
        </a:p>
      </dgm:t>
    </dgm:pt>
    <dgm:pt modelId="{555D46E4-D9A6-4C31-82D7-5C2DF0346590}" type="sibTrans" cxnId="{67ABF8D2-FF03-436F-AFDD-D734CCFD915D}">
      <dgm:prSet/>
      <dgm:spPr/>
      <dgm:t>
        <a:bodyPr/>
        <a:lstStyle/>
        <a:p>
          <a:endParaRPr lang="de-DE"/>
        </a:p>
      </dgm:t>
    </dgm:pt>
    <dgm:pt modelId="{1837FFBD-37DF-4139-8847-0F7E11576190}">
      <dgm:prSet phldrT="[Text]"/>
      <dgm:spPr/>
      <dgm:t>
        <a:bodyPr/>
        <a:lstStyle/>
        <a:p>
          <a:r>
            <a:rPr lang="de-DE" dirty="0" smtClean="0"/>
            <a:t>Voice Recognition</a:t>
          </a:r>
          <a:endParaRPr lang="de-DE" dirty="0"/>
        </a:p>
      </dgm:t>
    </dgm:pt>
    <dgm:pt modelId="{B7C61A17-F24C-4D85-B108-37D10A91B7DE}" type="parTrans" cxnId="{58B80075-FF4D-4ECA-A14D-09D9FA865456}">
      <dgm:prSet/>
      <dgm:spPr/>
      <dgm:t>
        <a:bodyPr/>
        <a:lstStyle/>
        <a:p>
          <a:endParaRPr lang="de-DE"/>
        </a:p>
      </dgm:t>
    </dgm:pt>
    <dgm:pt modelId="{3039D9EE-575D-48C0-BF04-06157C0E9D75}" type="sibTrans" cxnId="{58B80075-FF4D-4ECA-A14D-09D9FA865456}">
      <dgm:prSet/>
      <dgm:spPr/>
      <dgm:t>
        <a:bodyPr/>
        <a:lstStyle/>
        <a:p>
          <a:endParaRPr lang="de-DE"/>
        </a:p>
      </dgm:t>
    </dgm:pt>
    <dgm:pt modelId="{543DF88A-F7E9-4A89-A4CE-BA7C3D79012E}">
      <dgm:prSet phldrT="[Text]"/>
      <dgm:spPr/>
      <dgm:t>
        <a:bodyPr/>
        <a:lstStyle/>
        <a:p>
          <a:r>
            <a:rPr lang="de-DE" dirty="0" smtClean="0"/>
            <a:t>Call Processing</a:t>
          </a:r>
          <a:endParaRPr lang="de-DE" dirty="0"/>
        </a:p>
      </dgm:t>
    </dgm:pt>
    <dgm:pt modelId="{C86AF163-EB09-4C25-8442-1DA3112DA1E8}" type="parTrans" cxnId="{F488A89D-809E-402F-A69C-7A39DAA2203C}">
      <dgm:prSet/>
      <dgm:spPr/>
      <dgm:t>
        <a:bodyPr/>
        <a:lstStyle/>
        <a:p>
          <a:endParaRPr lang="de-DE"/>
        </a:p>
      </dgm:t>
    </dgm:pt>
    <dgm:pt modelId="{5A7B14F4-B7D0-4668-A349-435ED6DCE2AD}" type="sibTrans" cxnId="{F488A89D-809E-402F-A69C-7A39DAA2203C}">
      <dgm:prSet/>
      <dgm:spPr/>
      <dgm:t>
        <a:bodyPr/>
        <a:lstStyle/>
        <a:p>
          <a:endParaRPr lang="de-DE"/>
        </a:p>
      </dgm:t>
    </dgm:pt>
    <dgm:pt modelId="{C04F540E-4578-4AF5-84BE-7377BE777A70}" type="pres">
      <dgm:prSet presAssocID="{23C9BA89-1EAD-4203-B736-D1FC542901A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5152A4D-1D2E-4DFB-B64D-FB9B0939EC5E}" type="pres">
      <dgm:prSet presAssocID="{55DDA5D9-16CB-4841-834D-AB36D31197C2}" presName="centerShape" presStyleLbl="node0" presStyleIdx="0" presStyleCnt="1"/>
      <dgm:spPr/>
      <dgm:t>
        <a:bodyPr/>
        <a:lstStyle/>
        <a:p>
          <a:endParaRPr lang="de-DE"/>
        </a:p>
      </dgm:t>
    </dgm:pt>
    <dgm:pt modelId="{C29A268E-6309-4BF9-B675-84AE3E57D242}" type="pres">
      <dgm:prSet presAssocID="{140EDE8F-9F39-4EC7-A309-D3946A6D9796}" presName="Name9" presStyleLbl="parChTrans1D2" presStyleIdx="0" presStyleCnt="4"/>
      <dgm:spPr/>
    </dgm:pt>
    <dgm:pt modelId="{DFC31D84-B8F4-415C-9D64-510A06D1DF15}" type="pres">
      <dgm:prSet presAssocID="{140EDE8F-9F39-4EC7-A309-D3946A6D9796}" presName="connTx" presStyleLbl="parChTrans1D2" presStyleIdx="0" presStyleCnt="4"/>
      <dgm:spPr/>
    </dgm:pt>
    <dgm:pt modelId="{CDA7C3BA-48A2-44D3-858D-EAFF9636B4F4}" type="pres">
      <dgm:prSet presAssocID="{05463151-59B7-4C85-8F0E-0A56B83AD2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94981FC-9A13-48E3-9051-C2BF9D7FE1C0}" type="pres">
      <dgm:prSet presAssocID="{3DE33B86-D25A-4152-8023-C0F11AC62AB1}" presName="Name9" presStyleLbl="parChTrans1D2" presStyleIdx="1" presStyleCnt="4"/>
      <dgm:spPr/>
    </dgm:pt>
    <dgm:pt modelId="{2529CC9B-7D7F-4177-9331-08CA0DED1604}" type="pres">
      <dgm:prSet presAssocID="{3DE33B86-D25A-4152-8023-C0F11AC62AB1}" presName="connTx" presStyleLbl="parChTrans1D2" presStyleIdx="1" presStyleCnt="4"/>
      <dgm:spPr/>
    </dgm:pt>
    <dgm:pt modelId="{57283E3E-A12D-44C3-B659-002E5D592372}" type="pres">
      <dgm:prSet presAssocID="{1E1FE0C3-8A28-4E18-9A8C-6D4AEE2F8C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7C4DF5-98D2-4AC9-A71E-AD332FA4D73E}" type="pres">
      <dgm:prSet presAssocID="{B7C61A17-F24C-4D85-B108-37D10A91B7DE}" presName="Name9" presStyleLbl="parChTrans1D2" presStyleIdx="2" presStyleCnt="4"/>
      <dgm:spPr/>
    </dgm:pt>
    <dgm:pt modelId="{4DAA5ACD-7F25-4F88-8DEC-7576C84F4B46}" type="pres">
      <dgm:prSet presAssocID="{B7C61A17-F24C-4D85-B108-37D10A91B7DE}" presName="connTx" presStyleLbl="parChTrans1D2" presStyleIdx="2" presStyleCnt="4"/>
      <dgm:spPr/>
    </dgm:pt>
    <dgm:pt modelId="{BCC485B5-7C47-47B9-AF6A-87DBA29B911B}" type="pres">
      <dgm:prSet presAssocID="{1837FFBD-37DF-4139-8847-0F7E1157619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988CC2-DBC4-49C1-8CAE-6D4E7C969ACA}" type="pres">
      <dgm:prSet presAssocID="{C86AF163-EB09-4C25-8442-1DA3112DA1E8}" presName="Name9" presStyleLbl="parChTrans1D2" presStyleIdx="3" presStyleCnt="4"/>
      <dgm:spPr/>
    </dgm:pt>
    <dgm:pt modelId="{CC68E0C3-06E5-4D12-9803-1896D27623E1}" type="pres">
      <dgm:prSet presAssocID="{C86AF163-EB09-4C25-8442-1DA3112DA1E8}" presName="connTx" presStyleLbl="parChTrans1D2" presStyleIdx="3" presStyleCnt="4"/>
      <dgm:spPr/>
    </dgm:pt>
    <dgm:pt modelId="{0B5C409A-0A52-4422-AA03-D7C3B029EBC2}" type="pres">
      <dgm:prSet presAssocID="{543DF88A-F7E9-4A89-A4CE-BA7C3D79012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8B80075-FF4D-4ECA-A14D-09D9FA865456}" srcId="{55DDA5D9-16CB-4841-834D-AB36D31197C2}" destId="{1837FFBD-37DF-4139-8847-0F7E11576190}" srcOrd="2" destOrd="0" parTransId="{B7C61A17-F24C-4D85-B108-37D10A91B7DE}" sibTransId="{3039D9EE-575D-48C0-BF04-06157C0E9D75}"/>
    <dgm:cxn modelId="{9E6A6654-E46E-4D64-9389-9EF514E86CE7}" type="presOf" srcId="{C86AF163-EB09-4C25-8442-1DA3112DA1E8}" destId="{10988CC2-DBC4-49C1-8CAE-6D4E7C969ACA}" srcOrd="0" destOrd="0" presId="urn:microsoft.com/office/officeart/2005/8/layout/radial1"/>
    <dgm:cxn modelId="{F488A89D-809E-402F-A69C-7A39DAA2203C}" srcId="{55DDA5D9-16CB-4841-834D-AB36D31197C2}" destId="{543DF88A-F7E9-4A89-A4CE-BA7C3D79012E}" srcOrd="3" destOrd="0" parTransId="{C86AF163-EB09-4C25-8442-1DA3112DA1E8}" sibTransId="{5A7B14F4-B7D0-4668-A349-435ED6DCE2AD}"/>
    <dgm:cxn modelId="{F0523A60-5786-48DF-A115-125B89EF2F5D}" type="presOf" srcId="{B7C61A17-F24C-4D85-B108-37D10A91B7DE}" destId="{4DAA5ACD-7F25-4F88-8DEC-7576C84F4B46}" srcOrd="1" destOrd="0" presId="urn:microsoft.com/office/officeart/2005/8/layout/radial1"/>
    <dgm:cxn modelId="{CFFA2131-6DAD-406F-8BF5-0157D916824D}" type="presOf" srcId="{3DE33B86-D25A-4152-8023-C0F11AC62AB1}" destId="{2529CC9B-7D7F-4177-9331-08CA0DED1604}" srcOrd="1" destOrd="0" presId="urn:microsoft.com/office/officeart/2005/8/layout/radial1"/>
    <dgm:cxn modelId="{CD8E29CB-69FA-45D3-AFD5-1C2AA14FC307}" type="presOf" srcId="{140EDE8F-9F39-4EC7-A309-D3946A6D9796}" destId="{C29A268E-6309-4BF9-B675-84AE3E57D242}" srcOrd="0" destOrd="0" presId="urn:microsoft.com/office/officeart/2005/8/layout/radial1"/>
    <dgm:cxn modelId="{742801C9-A63A-4F69-91AB-42A8CF45AC54}" type="presOf" srcId="{B7C61A17-F24C-4D85-B108-37D10A91B7DE}" destId="{AD7C4DF5-98D2-4AC9-A71E-AD332FA4D73E}" srcOrd="0" destOrd="0" presId="urn:microsoft.com/office/officeart/2005/8/layout/radial1"/>
    <dgm:cxn modelId="{6E669BF9-5C9B-40EF-85EA-BD183A13FF2A}" type="presOf" srcId="{1E1FE0C3-8A28-4E18-9A8C-6D4AEE2F8CAE}" destId="{57283E3E-A12D-44C3-B659-002E5D592372}" srcOrd="0" destOrd="0" presId="urn:microsoft.com/office/officeart/2005/8/layout/radial1"/>
    <dgm:cxn modelId="{3FACBDA1-982F-4BD3-9B9D-25C844621A71}" type="presOf" srcId="{140EDE8F-9F39-4EC7-A309-D3946A6D9796}" destId="{DFC31D84-B8F4-415C-9D64-510A06D1DF15}" srcOrd="1" destOrd="0" presId="urn:microsoft.com/office/officeart/2005/8/layout/radial1"/>
    <dgm:cxn modelId="{368488EB-6DAB-474C-BB24-79FB586B1A0B}" type="presOf" srcId="{05463151-59B7-4C85-8F0E-0A56B83AD29F}" destId="{CDA7C3BA-48A2-44D3-858D-EAFF9636B4F4}" srcOrd="0" destOrd="0" presId="urn:microsoft.com/office/officeart/2005/8/layout/radial1"/>
    <dgm:cxn modelId="{7692C37D-F704-4073-B4D1-D28F7C7282C0}" type="presOf" srcId="{543DF88A-F7E9-4A89-A4CE-BA7C3D79012E}" destId="{0B5C409A-0A52-4422-AA03-D7C3B029EBC2}" srcOrd="0" destOrd="0" presId="urn:microsoft.com/office/officeart/2005/8/layout/radial1"/>
    <dgm:cxn modelId="{672A3BD3-7744-4EA1-A8FB-1735139E2E40}" srcId="{23C9BA89-1EAD-4203-B736-D1FC542901A9}" destId="{55DDA5D9-16CB-4841-834D-AB36D31197C2}" srcOrd="0" destOrd="0" parTransId="{01C6AEF6-C05F-484E-85E3-66C14B1C5055}" sibTransId="{4FC992E9-165F-4014-83A7-D43C060D2C2F}"/>
    <dgm:cxn modelId="{1A05764E-3543-4E18-93FF-56504CA618F0}" srcId="{55DDA5D9-16CB-4841-834D-AB36D31197C2}" destId="{05463151-59B7-4C85-8F0E-0A56B83AD29F}" srcOrd="0" destOrd="0" parTransId="{140EDE8F-9F39-4EC7-A309-D3946A6D9796}" sibTransId="{09954FBC-7F3A-4C76-B312-5CBDC71C75D2}"/>
    <dgm:cxn modelId="{67ABF8D2-FF03-436F-AFDD-D734CCFD915D}" srcId="{55DDA5D9-16CB-4841-834D-AB36D31197C2}" destId="{1E1FE0C3-8A28-4E18-9A8C-6D4AEE2F8CAE}" srcOrd="1" destOrd="0" parTransId="{3DE33B86-D25A-4152-8023-C0F11AC62AB1}" sibTransId="{555D46E4-D9A6-4C31-82D7-5C2DF0346590}"/>
    <dgm:cxn modelId="{189B2EF0-D89F-4EE6-8F93-17D4091A27D1}" type="presOf" srcId="{3DE33B86-D25A-4152-8023-C0F11AC62AB1}" destId="{794981FC-9A13-48E3-9051-C2BF9D7FE1C0}" srcOrd="0" destOrd="0" presId="urn:microsoft.com/office/officeart/2005/8/layout/radial1"/>
    <dgm:cxn modelId="{14F704D1-73DC-45C3-A954-FAFCED916589}" type="presOf" srcId="{C86AF163-EB09-4C25-8442-1DA3112DA1E8}" destId="{CC68E0C3-06E5-4D12-9803-1896D27623E1}" srcOrd="1" destOrd="0" presId="urn:microsoft.com/office/officeart/2005/8/layout/radial1"/>
    <dgm:cxn modelId="{733E3FBA-7489-4ED7-ACD4-527947FF096D}" type="presOf" srcId="{23C9BA89-1EAD-4203-B736-D1FC542901A9}" destId="{C04F540E-4578-4AF5-84BE-7377BE777A70}" srcOrd="0" destOrd="0" presId="urn:microsoft.com/office/officeart/2005/8/layout/radial1"/>
    <dgm:cxn modelId="{2BED6B45-8C4D-47FF-AFDE-74E8FF8097CE}" type="presOf" srcId="{1837FFBD-37DF-4139-8847-0F7E11576190}" destId="{BCC485B5-7C47-47B9-AF6A-87DBA29B911B}" srcOrd="0" destOrd="0" presId="urn:microsoft.com/office/officeart/2005/8/layout/radial1"/>
    <dgm:cxn modelId="{F2B82273-CDB6-4317-AC2B-E8FD9A814F44}" type="presOf" srcId="{55DDA5D9-16CB-4841-834D-AB36D31197C2}" destId="{55152A4D-1D2E-4DFB-B64D-FB9B0939EC5E}" srcOrd="0" destOrd="0" presId="urn:microsoft.com/office/officeart/2005/8/layout/radial1"/>
    <dgm:cxn modelId="{42DF9C00-DD84-4649-BAC7-F1E6A4D4E59F}" type="presParOf" srcId="{C04F540E-4578-4AF5-84BE-7377BE777A70}" destId="{55152A4D-1D2E-4DFB-B64D-FB9B0939EC5E}" srcOrd="0" destOrd="0" presId="urn:microsoft.com/office/officeart/2005/8/layout/radial1"/>
    <dgm:cxn modelId="{FE5BBA11-8AEC-46E7-8867-C4436AFD04BA}" type="presParOf" srcId="{C04F540E-4578-4AF5-84BE-7377BE777A70}" destId="{C29A268E-6309-4BF9-B675-84AE3E57D242}" srcOrd="1" destOrd="0" presId="urn:microsoft.com/office/officeart/2005/8/layout/radial1"/>
    <dgm:cxn modelId="{1D9F566B-4826-4F19-B8CC-7C3DA1559E45}" type="presParOf" srcId="{C29A268E-6309-4BF9-B675-84AE3E57D242}" destId="{DFC31D84-B8F4-415C-9D64-510A06D1DF15}" srcOrd="0" destOrd="0" presId="urn:microsoft.com/office/officeart/2005/8/layout/radial1"/>
    <dgm:cxn modelId="{88B43B8B-7A0D-4E5E-8204-1C06856ABB43}" type="presParOf" srcId="{C04F540E-4578-4AF5-84BE-7377BE777A70}" destId="{CDA7C3BA-48A2-44D3-858D-EAFF9636B4F4}" srcOrd="2" destOrd="0" presId="urn:microsoft.com/office/officeart/2005/8/layout/radial1"/>
    <dgm:cxn modelId="{1DE80F7C-1A8C-48A9-A1F5-EB7BDF0B0AA7}" type="presParOf" srcId="{C04F540E-4578-4AF5-84BE-7377BE777A70}" destId="{794981FC-9A13-48E3-9051-C2BF9D7FE1C0}" srcOrd="3" destOrd="0" presId="urn:microsoft.com/office/officeart/2005/8/layout/radial1"/>
    <dgm:cxn modelId="{490A7BAF-F0EC-47F0-8C4A-413C763ABE61}" type="presParOf" srcId="{794981FC-9A13-48E3-9051-C2BF9D7FE1C0}" destId="{2529CC9B-7D7F-4177-9331-08CA0DED1604}" srcOrd="0" destOrd="0" presId="urn:microsoft.com/office/officeart/2005/8/layout/radial1"/>
    <dgm:cxn modelId="{F52BDFB1-F652-4EE7-9813-BEC17574442A}" type="presParOf" srcId="{C04F540E-4578-4AF5-84BE-7377BE777A70}" destId="{57283E3E-A12D-44C3-B659-002E5D592372}" srcOrd="4" destOrd="0" presId="urn:microsoft.com/office/officeart/2005/8/layout/radial1"/>
    <dgm:cxn modelId="{3236FB75-E1A2-4440-B265-6D200212CB5B}" type="presParOf" srcId="{C04F540E-4578-4AF5-84BE-7377BE777A70}" destId="{AD7C4DF5-98D2-4AC9-A71E-AD332FA4D73E}" srcOrd="5" destOrd="0" presId="urn:microsoft.com/office/officeart/2005/8/layout/radial1"/>
    <dgm:cxn modelId="{60D6E324-7085-495D-9BD6-8E4AC7CB269B}" type="presParOf" srcId="{AD7C4DF5-98D2-4AC9-A71E-AD332FA4D73E}" destId="{4DAA5ACD-7F25-4F88-8DEC-7576C84F4B46}" srcOrd="0" destOrd="0" presId="urn:microsoft.com/office/officeart/2005/8/layout/radial1"/>
    <dgm:cxn modelId="{FC6233DF-9339-4303-B4B5-9C3084845A34}" type="presParOf" srcId="{C04F540E-4578-4AF5-84BE-7377BE777A70}" destId="{BCC485B5-7C47-47B9-AF6A-87DBA29B911B}" srcOrd="6" destOrd="0" presId="urn:microsoft.com/office/officeart/2005/8/layout/radial1"/>
    <dgm:cxn modelId="{BD049468-DB9A-41F9-8A8B-BD05EAAA92B3}" type="presParOf" srcId="{C04F540E-4578-4AF5-84BE-7377BE777A70}" destId="{10988CC2-DBC4-49C1-8CAE-6D4E7C969ACA}" srcOrd="7" destOrd="0" presId="urn:microsoft.com/office/officeart/2005/8/layout/radial1"/>
    <dgm:cxn modelId="{6C253681-AE39-4A71-824E-32FD03A67BA4}" type="presParOf" srcId="{10988CC2-DBC4-49C1-8CAE-6D4E7C969ACA}" destId="{CC68E0C3-06E5-4D12-9803-1896D27623E1}" srcOrd="0" destOrd="0" presId="urn:microsoft.com/office/officeart/2005/8/layout/radial1"/>
    <dgm:cxn modelId="{24894393-7111-4AA0-AED7-69701549D3D6}" type="presParOf" srcId="{C04F540E-4578-4AF5-84BE-7377BE777A70}" destId="{0B5C409A-0A52-4422-AA03-D7C3B029EBC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52A4D-1D2E-4DFB-B64D-FB9B0939EC5E}">
      <dsp:nvSpPr>
        <dsp:cNvPr id="0" name=""/>
        <dsp:cNvSpPr/>
      </dsp:nvSpPr>
      <dsp:spPr>
        <a:xfrm>
          <a:off x="2304530" y="1298151"/>
          <a:ext cx="996257" cy="996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Text </a:t>
          </a:r>
          <a:r>
            <a:rPr lang="de-DE" sz="1800" kern="1200" dirty="0" err="1" smtClean="0"/>
            <a:t>to</a:t>
          </a:r>
          <a:r>
            <a:rPr lang="de-DE" sz="1800" kern="1200" dirty="0" smtClean="0"/>
            <a:t> Speech</a:t>
          </a:r>
          <a:endParaRPr lang="de-DE" sz="1800" kern="1200" dirty="0"/>
        </a:p>
      </dsp:txBody>
      <dsp:txXfrm>
        <a:off x="2450428" y="1444049"/>
        <a:ext cx="704461" cy="704461"/>
      </dsp:txXfrm>
    </dsp:sp>
    <dsp:sp modelId="{C29A268E-6309-4BF9-B675-84AE3E57D242}">
      <dsp:nvSpPr>
        <dsp:cNvPr id="0" name=""/>
        <dsp:cNvSpPr/>
      </dsp:nvSpPr>
      <dsp:spPr>
        <a:xfrm rot="16200000">
          <a:off x="2652657" y="1132153"/>
          <a:ext cx="300002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300002" y="1599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795158" y="1140650"/>
        <a:ext cx="15000" cy="15000"/>
      </dsp:txXfrm>
    </dsp:sp>
    <dsp:sp modelId="{CDA7C3BA-48A2-44D3-858D-EAFF9636B4F4}">
      <dsp:nvSpPr>
        <dsp:cNvPr id="0" name=""/>
        <dsp:cNvSpPr/>
      </dsp:nvSpPr>
      <dsp:spPr>
        <a:xfrm>
          <a:off x="2304530" y="1891"/>
          <a:ext cx="996257" cy="996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Siri, Alexa, </a:t>
          </a:r>
          <a:r>
            <a:rPr lang="de-DE" sz="1100" kern="1200" dirty="0" err="1" smtClean="0"/>
            <a:t>GoogleNow</a:t>
          </a:r>
          <a:endParaRPr lang="de-DE" sz="1100" kern="1200" dirty="0"/>
        </a:p>
      </dsp:txBody>
      <dsp:txXfrm>
        <a:off x="2450428" y="147789"/>
        <a:ext cx="704461" cy="704461"/>
      </dsp:txXfrm>
    </dsp:sp>
    <dsp:sp modelId="{794981FC-9A13-48E3-9051-C2BF9D7FE1C0}">
      <dsp:nvSpPr>
        <dsp:cNvPr id="0" name=""/>
        <dsp:cNvSpPr/>
      </dsp:nvSpPr>
      <dsp:spPr>
        <a:xfrm>
          <a:off x="3300787" y="1780283"/>
          <a:ext cx="300002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300002" y="1599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3443288" y="1788779"/>
        <a:ext cx="15000" cy="15000"/>
      </dsp:txXfrm>
    </dsp:sp>
    <dsp:sp modelId="{57283E3E-A12D-44C3-B659-002E5D592372}">
      <dsp:nvSpPr>
        <dsp:cNvPr id="0" name=""/>
        <dsp:cNvSpPr/>
      </dsp:nvSpPr>
      <dsp:spPr>
        <a:xfrm>
          <a:off x="3600790" y="1298151"/>
          <a:ext cx="996257" cy="996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Nuance</a:t>
          </a:r>
          <a:br>
            <a:rPr lang="de-DE" sz="1100" kern="1200" dirty="0" smtClean="0"/>
          </a:br>
          <a:r>
            <a:rPr lang="de-DE" sz="1100" kern="1200" dirty="0" smtClean="0"/>
            <a:t>-Dragon</a:t>
          </a:r>
          <a:endParaRPr lang="de-DE" sz="1100" kern="1200" dirty="0"/>
        </a:p>
      </dsp:txBody>
      <dsp:txXfrm>
        <a:off x="3746688" y="1444049"/>
        <a:ext cx="704461" cy="704461"/>
      </dsp:txXfrm>
    </dsp:sp>
    <dsp:sp modelId="{AD7C4DF5-98D2-4AC9-A71E-AD332FA4D73E}">
      <dsp:nvSpPr>
        <dsp:cNvPr id="0" name=""/>
        <dsp:cNvSpPr/>
      </dsp:nvSpPr>
      <dsp:spPr>
        <a:xfrm rot="5400000">
          <a:off x="2652657" y="2428413"/>
          <a:ext cx="300002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300002" y="1599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795158" y="2436909"/>
        <a:ext cx="15000" cy="15000"/>
      </dsp:txXfrm>
    </dsp:sp>
    <dsp:sp modelId="{BCC485B5-7C47-47B9-AF6A-87DBA29B911B}">
      <dsp:nvSpPr>
        <dsp:cNvPr id="0" name=""/>
        <dsp:cNvSpPr/>
      </dsp:nvSpPr>
      <dsp:spPr>
        <a:xfrm>
          <a:off x="2304530" y="2594411"/>
          <a:ext cx="996257" cy="996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Voice Recognition</a:t>
          </a:r>
          <a:endParaRPr lang="de-DE" sz="1100" kern="1200" dirty="0"/>
        </a:p>
      </dsp:txBody>
      <dsp:txXfrm>
        <a:off x="2450428" y="2740309"/>
        <a:ext cx="704461" cy="704461"/>
      </dsp:txXfrm>
    </dsp:sp>
    <dsp:sp modelId="{10988CC2-DBC4-49C1-8CAE-6D4E7C969ACA}">
      <dsp:nvSpPr>
        <dsp:cNvPr id="0" name=""/>
        <dsp:cNvSpPr/>
      </dsp:nvSpPr>
      <dsp:spPr>
        <a:xfrm rot="10800000">
          <a:off x="2004527" y="1780283"/>
          <a:ext cx="300002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300002" y="15996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0800000">
        <a:off x="2147029" y="1788779"/>
        <a:ext cx="15000" cy="15000"/>
      </dsp:txXfrm>
    </dsp:sp>
    <dsp:sp modelId="{0B5C409A-0A52-4422-AA03-D7C3B029EBC2}">
      <dsp:nvSpPr>
        <dsp:cNvPr id="0" name=""/>
        <dsp:cNvSpPr/>
      </dsp:nvSpPr>
      <dsp:spPr>
        <a:xfrm>
          <a:off x="1008270" y="1298151"/>
          <a:ext cx="996257" cy="9962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Call Processing</a:t>
          </a:r>
          <a:endParaRPr lang="de-DE" sz="1100" kern="1200" dirty="0"/>
        </a:p>
      </dsp:txBody>
      <dsp:txXfrm>
        <a:off x="1154168" y="1444049"/>
        <a:ext cx="704461" cy="704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5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3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78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97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62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69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8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55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89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5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834E-567C-4805-B3FA-29A3D52203A6}" type="datetimeFigureOut">
              <a:rPr lang="de-DE" smtClean="0"/>
              <a:t>30.11.2018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DC44-F999-471F-A973-0E77B6A3E9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74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Diagramm 32"/>
          <p:cNvGraphicFramePr/>
          <p:nvPr>
            <p:extLst>
              <p:ext uri="{D42A27DB-BD31-4B8C-83A1-F6EECF244321}">
                <p14:modId xmlns:p14="http://schemas.microsoft.com/office/powerpoint/2010/main" val="2772885462"/>
              </p:ext>
            </p:extLst>
          </p:nvPr>
        </p:nvGraphicFramePr>
        <p:xfrm>
          <a:off x="6737928" y="3069262"/>
          <a:ext cx="5605318" cy="359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Ellipse 22"/>
          <p:cNvSpPr/>
          <p:nvPr/>
        </p:nvSpPr>
        <p:spPr>
          <a:xfrm>
            <a:off x="4623954" y="2618509"/>
            <a:ext cx="2514600" cy="14755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u="sng" dirty="0" smtClean="0"/>
              <a:t>RPA</a:t>
            </a:r>
            <a:endParaRPr lang="de-DE" sz="4800" u="sng" dirty="0"/>
          </a:p>
        </p:txBody>
      </p:sp>
      <p:sp>
        <p:nvSpPr>
          <p:cNvPr id="25" name="Ellipse 24"/>
          <p:cNvSpPr/>
          <p:nvPr/>
        </p:nvSpPr>
        <p:spPr>
          <a:xfrm>
            <a:off x="7921334" y="1044764"/>
            <a:ext cx="2767446" cy="95596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Robotergesteuerte Prozessautomatisierung</a:t>
            </a:r>
          </a:p>
        </p:txBody>
      </p:sp>
      <p:sp>
        <p:nvSpPr>
          <p:cNvPr id="27" name="Ellipse 26"/>
          <p:cNvSpPr/>
          <p:nvPr/>
        </p:nvSpPr>
        <p:spPr>
          <a:xfrm>
            <a:off x="6435435" y="5618017"/>
            <a:ext cx="1586347" cy="5126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Callcenter 4.0</a:t>
            </a:r>
          </a:p>
        </p:txBody>
      </p:sp>
      <p:sp>
        <p:nvSpPr>
          <p:cNvPr id="28" name="Ellipse 27"/>
          <p:cNvSpPr/>
          <p:nvPr/>
        </p:nvSpPr>
        <p:spPr>
          <a:xfrm>
            <a:off x="803563" y="1036732"/>
            <a:ext cx="2334493" cy="107026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Mensch-Maschinen Kommunikation</a:t>
            </a:r>
          </a:p>
        </p:txBody>
      </p:sp>
      <p:sp>
        <p:nvSpPr>
          <p:cNvPr id="29" name="Ellipse 28"/>
          <p:cNvSpPr/>
          <p:nvPr/>
        </p:nvSpPr>
        <p:spPr>
          <a:xfrm>
            <a:off x="2584517" y="4820076"/>
            <a:ext cx="1591544" cy="62691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UiPath</a:t>
            </a:r>
            <a:endParaRPr lang="de-DE" sz="1400" dirty="0" smtClean="0"/>
          </a:p>
        </p:txBody>
      </p:sp>
      <p:sp>
        <p:nvSpPr>
          <p:cNvPr id="30" name="Ellipse 29"/>
          <p:cNvSpPr/>
          <p:nvPr/>
        </p:nvSpPr>
        <p:spPr>
          <a:xfrm>
            <a:off x="10089135" y="438868"/>
            <a:ext cx="1591544" cy="6269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Repetitive Simple Tasks</a:t>
            </a:r>
          </a:p>
        </p:txBody>
      </p:sp>
      <p:sp>
        <p:nvSpPr>
          <p:cNvPr id="31" name="Ellipse 30"/>
          <p:cNvSpPr/>
          <p:nvPr/>
        </p:nvSpPr>
        <p:spPr>
          <a:xfrm>
            <a:off x="4843674" y="580398"/>
            <a:ext cx="1769921" cy="7637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User Interface Integration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1224394" y="5563221"/>
            <a:ext cx="1769921" cy="7637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Automation Edge</a:t>
            </a:r>
          </a:p>
        </p:txBody>
      </p:sp>
      <p:sp>
        <p:nvSpPr>
          <p:cNvPr id="34" name="Ellipse 33"/>
          <p:cNvSpPr/>
          <p:nvPr/>
        </p:nvSpPr>
        <p:spPr>
          <a:xfrm>
            <a:off x="2350074" y="2106997"/>
            <a:ext cx="1868636" cy="6909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Machine</a:t>
            </a:r>
            <a:r>
              <a:rPr lang="de-DE" sz="1400" dirty="0" smtClean="0"/>
              <a:t>  Learning</a:t>
            </a:r>
          </a:p>
        </p:txBody>
      </p:sp>
      <p:sp>
        <p:nvSpPr>
          <p:cNvPr id="35" name="Ellipse 34"/>
          <p:cNvSpPr/>
          <p:nvPr/>
        </p:nvSpPr>
        <p:spPr>
          <a:xfrm>
            <a:off x="240719" y="2245106"/>
            <a:ext cx="1868636" cy="69099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Artificial</a:t>
            </a:r>
            <a:r>
              <a:rPr lang="de-DE" sz="1400" dirty="0" smtClean="0"/>
              <a:t> </a:t>
            </a:r>
            <a:r>
              <a:rPr lang="de-DE" sz="1400" dirty="0" err="1" smtClean="0"/>
              <a:t>Intelligence</a:t>
            </a:r>
            <a:endParaRPr lang="de-DE" sz="14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244470" y="4865542"/>
            <a:ext cx="1591544" cy="6269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Softomotive</a:t>
            </a:r>
            <a:endParaRPr lang="de-DE" sz="1400" dirty="0" smtClean="0"/>
          </a:p>
        </p:txBody>
      </p:sp>
      <p:sp>
        <p:nvSpPr>
          <p:cNvPr id="37" name="Ellipse 36"/>
          <p:cNvSpPr/>
          <p:nvPr/>
        </p:nvSpPr>
        <p:spPr>
          <a:xfrm>
            <a:off x="1494411" y="4286872"/>
            <a:ext cx="1711326" cy="5079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Pegasystems</a:t>
            </a:r>
            <a:endParaRPr lang="de-DE" sz="1400" dirty="0" smtClean="0"/>
          </a:p>
        </p:txBody>
      </p:sp>
      <p:sp>
        <p:nvSpPr>
          <p:cNvPr id="38" name="Ellipse 37"/>
          <p:cNvSpPr/>
          <p:nvPr/>
        </p:nvSpPr>
        <p:spPr>
          <a:xfrm>
            <a:off x="3284393" y="5618017"/>
            <a:ext cx="1559282" cy="7089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Watson IBM</a:t>
            </a:r>
          </a:p>
        </p:txBody>
      </p:sp>
      <p:sp>
        <p:nvSpPr>
          <p:cNvPr id="39" name="Ellipse 38"/>
          <p:cNvSpPr/>
          <p:nvPr/>
        </p:nvSpPr>
        <p:spPr>
          <a:xfrm>
            <a:off x="5907009" y="1377852"/>
            <a:ext cx="1413171" cy="7291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Legacy Systems</a:t>
            </a:r>
          </a:p>
        </p:txBody>
      </p:sp>
      <p:sp>
        <p:nvSpPr>
          <p:cNvPr id="40" name="Ellipse 39"/>
          <p:cNvSpPr/>
          <p:nvPr/>
        </p:nvSpPr>
        <p:spPr>
          <a:xfrm>
            <a:off x="7441620" y="131379"/>
            <a:ext cx="2232315" cy="7622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Geschäftsprozess Management</a:t>
            </a:r>
          </a:p>
        </p:txBody>
      </p:sp>
    </p:spTree>
    <p:extLst>
      <p:ext uri="{BB962C8B-B14F-4D97-AF65-F5344CB8AC3E}">
        <p14:creationId xmlns:p14="http://schemas.microsoft.com/office/powerpoint/2010/main" val="383089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erwin</dc:creator>
  <cp:lastModifiedBy>erwin</cp:lastModifiedBy>
  <cp:revision>5</cp:revision>
  <dcterms:created xsi:type="dcterms:W3CDTF">2018-11-30T09:24:07Z</dcterms:created>
  <dcterms:modified xsi:type="dcterms:W3CDTF">2018-11-30T13:03:15Z</dcterms:modified>
</cp:coreProperties>
</file>