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4" r:id="rId11"/>
    <p:sldId id="263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F01A9-3CB0-0A4D-A526-B1FEB25B16E2}" v="273" dt="2022-03-21T16:18:44.606"/>
    <p1510:client id="{DD900326-524D-4651-93A6-790A6951ED8D}" v="960" dt="2022-03-21T16:58:50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chulze" userId="a926da4aa59315f0" providerId="LiveId" clId="{B36F01A9-3CB0-0A4D-A526-B1FEB25B16E2}"/>
    <pc:docChg chg="undo custSel modSld">
      <pc:chgData name="max schulze" userId="a926da4aa59315f0" providerId="LiveId" clId="{B36F01A9-3CB0-0A4D-A526-B1FEB25B16E2}" dt="2022-03-21T16:18:44.606" v="272"/>
      <pc:docMkLst>
        <pc:docMk/>
      </pc:docMkLst>
      <pc:sldChg chg="addSp delSp">
        <pc:chgData name="max schulze" userId="a926da4aa59315f0" providerId="LiveId" clId="{B36F01A9-3CB0-0A4D-A526-B1FEB25B16E2}" dt="2022-03-21T15:56:31.542" v="32"/>
        <pc:sldMkLst>
          <pc:docMk/>
          <pc:sldMk cId="2655139561" sldId="258"/>
        </pc:sldMkLst>
        <pc:inkChg chg="add">
          <ac:chgData name="max schulze" userId="a926da4aa59315f0" providerId="LiveId" clId="{B36F01A9-3CB0-0A4D-A526-B1FEB25B16E2}" dt="2022-03-21T15:56:26.711" v="25"/>
          <ac:inkMkLst>
            <pc:docMk/>
            <pc:sldMk cId="2655139561" sldId="258"/>
            <ac:inkMk id="2" creationId="{B38FE1D7-A807-2147-BA87-2F0D088BB0D3}"/>
          </ac:inkMkLst>
        </pc:inkChg>
        <pc:inkChg chg="add">
          <ac:chgData name="max schulze" userId="a926da4aa59315f0" providerId="LiveId" clId="{B36F01A9-3CB0-0A4D-A526-B1FEB25B16E2}" dt="2022-03-21T15:56:27.611" v="26"/>
          <ac:inkMkLst>
            <pc:docMk/>
            <pc:sldMk cId="2655139561" sldId="258"/>
            <ac:inkMk id="3" creationId="{B8A58862-3FC3-D244-B5C7-6613F160C20D}"/>
          </ac:inkMkLst>
        </pc:inkChg>
        <pc:inkChg chg="add">
          <ac:chgData name="max schulze" userId="a926da4aa59315f0" providerId="LiveId" clId="{B36F01A9-3CB0-0A4D-A526-B1FEB25B16E2}" dt="2022-03-21T15:56:28.378" v="27"/>
          <ac:inkMkLst>
            <pc:docMk/>
            <pc:sldMk cId="2655139561" sldId="258"/>
            <ac:inkMk id="4" creationId="{144CED32-DE15-A943-939B-E7573C471184}"/>
          </ac:inkMkLst>
        </pc:inkChg>
        <pc:inkChg chg="add">
          <ac:chgData name="max schulze" userId="a926da4aa59315f0" providerId="LiveId" clId="{B36F01A9-3CB0-0A4D-A526-B1FEB25B16E2}" dt="2022-03-21T15:56:29.003" v="28"/>
          <ac:inkMkLst>
            <pc:docMk/>
            <pc:sldMk cId="2655139561" sldId="258"/>
            <ac:inkMk id="5" creationId="{CF3D156B-22F6-3640-B8AB-E050451CDEB1}"/>
          </ac:inkMkLst>
        </pc:inkChg>
        <pc:inkChg chg="add">
          <ac:chgData name="max schulze" userId="a926da4aa59315f0" providerId="LiveId" clId="{B36F01A9-3CB0-0A4D-A526-B1FEB25B16E2}" dt="2022-03-21T15:56:29.587" v="29"/>
          <ac:inkMkLst>
            <pc:docMk/>
            <pc:sldMk cId="2655139561" sldId="258"/>
            <ac:inkMk id="6" creationId="{27228BFF-1FA3-4846-9124-CC3D91687953}"/>
          </ac:inkMkLst>
        </pc:inkChg>
        <pc:inkChg chg="add del">
          <ac:chgData name="max schulze" userId="a926da4aa59315f0" providerId="LiveId" clId="{B36F01A9-3CB0-0A4D-A526-B1FEB25B16E2}" dt="2022-03-21T15:56:31.542" v="32"/>
          <ac:inkMkLst>
            <pc:docMk/>
            <pc:sldMk cId="2655139561" sldId="258"/>
            <ac:inkMk id="7" creationId="{583713A6-958A-C647-937B-25A3ABC5333A}"/>
          </ac:inkMkLst>
        </pc:inkChg>
        <pc:inkChg chg="add del">
          <ac:chgData name="max schulze" userId="a926da4aa59315f0" providerId="LiveId" clId="{B36F01A9-3CB0-0A4D-A526-B1FEB25B16E2}" dt="2022-03-21T15:56:31.542" v="32"/>
          <ac:inkMkLst>
            <pc:docMk/>
            <pc:sldMk cId="2655139561" sldId="258"/>
            <ac:inkMk id="8" creationId="{0ECAE0F9-F7D5-D944-AA10-CDEC1CCAB608}"/>
          </ac:inkMkLst>
        </pc:inkChg>
        <pc:inkChg chg="add reco">
          <ac:chgData name="max schulze" userId="a926da4aa59315f0" providerId="LiveId" clId="{B36F01A9-3CB0-0A4D-A526-B1FEB25B16E2}" dt="2022-03-21T15:56:31.542" v="32"/>
          <ac:inkMkLst>
            <pc:docMk/>
            <pc:sldMk cId="2655139561" sldId="258"/>
            <ac:inkMk id="9" creationId="{8CACC895-334F-424A-96DC-347D752FE2AB}"/>
          </ac:inkMkLst>
        </pc:inkChg>
      </pc:sldChg>
      <pc:sldChg chg="addSp delSp">
        <pc:chgData name="max schulze" userId="a926da4aa59315f0" providerId="LiveId" clId="{B36F01A9-3CB0-0A4D-A526-B1FEB25B16E2}" dt="2022-03-21T15:57:01.857" v="57"/>
        <pc:sldMkLst>
          <pc:docMk/>
          <pc:sldMk cId="1798415054" sldId="259"/>
        </pc:sldMkLst>
        <pc:inkChg chg="add">
          <ac:chgData name="max schulze" userId="a926da4aa59315f0" providerId="LiveId" clId="{B36F01A9-3CB0-0A4D-A526-B1FEB25B16E2}" dt="2022-03-21T15:56:39.639" v="33"/>
          <ac:inkMkLst>
            <pc:docMk/>
            <pc:sldMk cId="1798415054" sldId="259"/>
            <ac:inkMk id="3" creationId="{E51A8717-8F5E-0748-8A56-0CD69DC69816}"/>
          </ac:inkMkLst>
        </pc:inkChg>
        <pc:inkChg chg="add">
          <ac:chgData name="max schulze" userId="a926da4aa59315f0" providerId="LiveId" clId="{B36F01A9-3CB0-0A4D-A526-B1FEB25B16E2}" dt="2022-03-21T15:56:40.389" v="34"/>
          <ac:inkMkLst>
            <pc:docMk/>
            <pc:sldMk cId="1798415054" sldId="259"/>
            <ac:inkMk id="4" creationId="{5811E36D-A565-8445-9EAE-0D29707830FD}"/>
          </ac:inkMkLst>
        </pc:inkChg>
        <pc:inkChg chg="add">
          <ac:chgData name="max schulze" userId="a926da4aa59315f0" providerId="LiveId" clId="{B36F01A9-3CB0-0A4D-A526-B1FEB25B16E2}" dt="2022-03-21T15:56:40.899" v="35"/>
          <ac:inkMkLst>
            <pc:docMk/>
            <pc:sldMk cId="1798415054" sldId="259"/>
            <ac:inkMk id="5" creationId="{23A5A7DC-67A6-5A4B-A8ED-F882B2678411}"/>
          </ac:inkMkLst>
        </pc:inkChg>
        <pc:inkChg chg="add">
          <ac:chgData name="max schulze" userId="a926da4aa59315f0" providerId="LiveId" clId="{B36F01A9-3CB0-0A4D-A526-B1FEB25B16E2}" dt="2022-03-21T15:56:41.339" v="36"/>
          <ac:inkMkLst>
            <pc:docMk/>
            <pc:sldMk cId="1798415054" sldId="259"/>
            <ac:inkMk id="6" creationId="{C094F0F2-779E-AB44-B90C-20360A693C56}"/>
          </ac:inkMkLst>
        </pc:inkChg>
        <pc:inkChg chg="add">
          <ac:chgData name="max schulze" userId="a926da4aa59315f0" providerId="LiveId" clId="{B36F01A9-3CB0-0A4D-A526-B1FEB25B16E2}" dt="2022-03-21T15:56:41.714" v="37"/>
          <ac:inkMkLst>
            <pc:docMk/>
            <pc:sldMk cId="1798415054" sldId="259"/>
            <ac:inkMk id="7" creationId="{B985BAEF-1EF6-E743-882B-D8E7FE4F13D4}"/>
          </ac:inkMkLst>
        </pc:inkChg>
        <pc:inkChg chg="add">
          <ac:chgData name="max schulze" userId="a926da4aa59315f0" providerId="LiveId" clId="{B36F01A9-3CB0-0A4D-A526-B1FEB25B16E2}" dt="2022-03-21T15:56:42.072" v="38"/>
          <ac:inkMkLst>
            <pc:docMk/>
            <pc:sldMk cId="1798415054" sldId="259"/>
            <ac:inkMk id="8" creationId="{7B986CFF-A030-7344-9498-00FDF97C8AEB}"/>
          </ac:inkMkLst>
        </pc:inkChg>
        <pc:inkChg chg="add">
          <ac:chgData name="max schulze" userId="a926da4aa59315f0" providerId="LiveId" clId="{B36F01A9-3CB0-0A4D-A526-B1FEB25B16E2}" dt="2022-03-21T15:56:42.424" v="39"/>
          <ac:inkMkLst>
            <pc:docMk/>
            <pc:sldMk cId="1798415054" sldId="259"/>
            <ac:inkMk id="9" creationId="{B1B10D94-2B24-FF47-B699-B1BC3BA42D49}"/>
          </ac:inkMkLst>
        </pc:inkChg>
        <pc:inkChg chg="add del">
          <ac:chgData name="max schulze" userId="a926da4aa59315f0" providerId="LiveId" clId="{B36F01A9-3CB0-0A4D-A526-B1FEB25B16E2}" dt="2022-03-21T15:56:54.110" v="47"/>
          <ac:inkMkLst>
            <pc:docMk/>
            <pc:sldMk cId="1798415054" sldId="259"/>
            <ac:inkMk id="10" creationId="{7F6A911A-65EE-2247-8434-CA9D938015B8}"/>
          </ac:inkMkLst>
        </pc:inkChg>
        <pc:inkChg chg="add del">
          <ac:chgData name="max schulze" userId="a926da4aa59315f0" providerId="LiveId" clId="{B36F01A9-3CB0-0A4D-A526-B1FEB25B16E2}" dt="2022-03-21T15:56:54.106" v="45"/>
          <ac:inkMkLst>
            <pc:docMk/>
            <pc:sldMk cId="1798415054" sldId="259"/>
            <ac:inkMk id="11" creationId="{D3296946-9BBA-AB4D-985D-01CADD2AD405}"/>
          </ac:inkMkLst>
        </pc:inkChg>
        <pc:inkChg chg="add del">
          <ac:chgData name="max schulze" userId="a926da4aa59315f0" providerId="LiveId" clId="{B36F01A9-3CB0-0A4D-A526-B1FEB25B16E2}" dt="2022-03-21T15:56:54.103" v="44"/>
          <ac:inkMkLst>
            <pc:docMk/>
            <pc:sldMk cId="1798415054" sldId="259"/>
            <ac:inkMk id="12" creationId="{F95C2A30-61D7-8F44-86D2-0AAA6B5BCE75}"/>
          </ac:inkMkLst>
        </pc:inkChg>
        <pc:inkChg chg="add del">
          <ac:chgData name="max schulze" userId="a926da4aa59315f0" providerId="LiveId" clId="{B36F01A9-3CB0-0A4D-A526-B1FEB25B16E2}" dt="2022-03-21T15:56:54.108" v="46"/>
          <ac:inkMkLst>
            <pc:docMk/>
            <pc:sldMk cId="1798415054" sldId="259"/>
            <ac:inkMk id="13" creationId="{E48533FD-D5CF-BD40-BD66-657E15E446D2}"/>
          </ac:inkMkLst>
        </pc:inkChg>
        <pc:inkChg chg="add">
          <ac:chgData name="max schulze" userId="a926da4aa59315f0" providerId="LiveId" clId="{B36F01A9-3CB0-0A4D-A526-B1FEB25B16E2}" dt="2022-03-21T15:56:57.949" v="48"/>
          <ac:inkMkLst>
            <pc:docMk/>
            <pc:sldMk cId="1798415054" sldId="259"/>
            <ac:inkMk id="14" creationId="{0E57A4D5-95ED-CA42-BF09-CD13E65C9FEB}"/>
          </ac:inkMkLst>
        </pc:inkChg>
        <pc:inkChg chg="add">
          <ac:chgData name="max schulze" userId="a926da4aa59315f0" providerId="LiveId" clId="{B36F01A9-3CB0-0A4D-A526-B1FEB25B16E2}" dt="2022-03-21T15:56:58.495" v="49"/>
          <ac:inkMkLst>
            <pc:docMk/>
            <pc:sldMk cId="1798415054" sldId="259"/>
            <ac:inkMk id="15" creationId="{E1E93AF3-09BC-9A47-A03F-DB651B00A79D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16" creationId="{A3E13E6F-38B4-9C4D-8B72-02A25A6FB4D0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17" creationId="{D7937B41-464D-E74B-A962-DDBC036436B5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18" creationId="{D70F1D32-AAEB-B34E-BFBA-C40E398CB56E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19" creationId="{691CB0F4-87A3-C04B-BF4B-24055118B3AF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20" creationId="{15F7F345-4D77-254B-A283-D6FA4BD36160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21" creationId="{9878898D-0C99-7C48-98F7-EFA558144277}"/>
          </ac:inkMkLst>
        </pc:inkChg>
        <pc:inkChg chg="add del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22" creationId="{E5F83759-B202-004E-A1B0-761A58C1649C}"/>
          </ac:inkMkLst>
        </pc:inkChg>
        <pc:inkChg chg="add reco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23" creationId="{E6A10D24-DB2F-F444-AF72-D638AB6ED4F1}"/>
          </ac:inkMkLst>
        </pc:inkChg>
        <pc:inkChg chg="add reco">
          <ac:chgData name="max schulze" userId="a926da4aa59315f0" providerId="LiveId" clId="{B36F01A9-3CB0-0A4D-A526-B1FEB25B16E2}" dt="2022-03-21T15:57:01.857" v="57"/>
          <ac:inkMkLst>
            <pc:docMk/>
            <pc:sldMk cId="1798415054" sldId="259"/>
            <ac:inkMk id="24" creationId="{A0BF48FD-C877-E245-8802-25C72FE357E6}"/>
          </ac:inkMkLst>
        </pc:inkChg>
      </pc:sldChg>
      <pc:sldChg chg="addSp">
        <pc:chgData name="max schulze" userId="a926da4aa59315f0" providerId="LiveId" clId="{B36F01A9-3CB0-0A4D-A526-B1FEB25B16E2}" dt="2022-03-21T15:57:21.261" v="77"/>
        <pc:sldMkLst>
          <pc:docMk/>
          <pc:sldMk cId="3865662641" sldId="260"/>
        </pc:sldMkLst>
        <pc:inkChg chg="add">
          <ac:chgData name="max schulze" userId="a926da4aa59315f0" providerId="LiveId" clId="{B36F01A9-3CB0-0A4D-A526-B1FEB25B16E2}" dt="2022-03-21T15:57:06.686" v="58"/>
          <ac:inkMkLst>
            <pc:docMk/>
            <pc:sldMk cId="3865662641" sldId="260"/>
            <ac:inkMk id="3" creationId="{8BD7F3E7-3ED8-DA4E-AE5D-A4C80FF6A9BE}"/>
          </ac:inkMkLst>
        </pc:inkChg>
        <pc:inkChg chg="add">
          <ac:chgData name="max schulze" userId="a926da4aa59315f0" providerId="LiveId" clId="{B36F01A9-3CB0-0A4D-A526-B1FEB25B16E2}" dt="2022-03-21T15:57:07.081" v="59"/>
          <ac:inkMkLst>
            <pc:docMk/>
            <pc:sldMk cId="3865662641" sldId="260"/>
            <ac:inkMk id="4" creationId="{CE610EC0-631C-5A48-A278-DF1C14A95962}"/>
          </ac:inkMkLst>
        </pc:inkChg>
        <pc:inkChg chg="add">
          <ac:chgData name="max schulze" userId="a926da4aa59315f0" providerId="LiveId" clId="{B36F01A9-3CB0-0A4D-A526-B1FEB25B16E2}" dt="2022-03-21T15:57:07.455" v="60"/>
          <ac:inkMkLst>
            <pc:docMk/>
            <pc:sldMk cId="3865662641" sldId="260"/>
            <ac:inkMk id="5" creationId="{7A1FDAE6-1A2C-B24D-99E5-E714922A6ED0}"/>
          </ac:inkMkLst>
        </pc:inkChg>
        <pc:inkChg chg="add">
          <ac:chgData name="max schulze" userId="a926da4aa59315f0" providerId="LiveId" clId="{B36F01A9-3CB0-0A4D-A526-B1FEB25B16E2}" dt="2022-03-21T15:57:07.944" v="61"/>
          <ac:inkMkLst>
            <pc:docMk/>
            <pc:sldMk cId="3865662641" sldId="260"/>
            <ac:inkMk id="6" creationId="{0F886601-00E9-8044-90A7-62EC7FE37D3C}"/>
          </ac:inkMkLst>
        </pc:inkChg>
        <pc:inkChg chg="add">
          <ac:chgData name="max schulze" userId="a926da4aa59315f0" providerId="LiveId" clId="{B36F01A9-3CB0-0A4D-A526-B1FEB25B16E2}" dt="2022-03-21T15:57:08.293" v="62"/>
          <ac:inkMkLst>
            <pc:docMk/>
            <pc:sldMk cId="3865662641" sldId="260"/>
            <ac:inkMk id="7" creationId="{B9E1FD55-D7B3-8242-AE8B-10C7BCF2E3CA}"/>
          </ac:inkMkLst>
        </pc:inkChg>
        <pc:inkChg chg="add">
          <ac:chgData name="max schulze" userId="a926da4aa59315f0" providerId="LiveId" clId="{B36F01A9-3CB0-0A4D-A526-B1FEB25B16E2}" dt="2022-03-21T15:57:08.610" v="63"/>
          <ac:inkMkLst>
            <pc:docMk/>
            <pc:sldMk cId="3865662641" sldId="260"/>
            <ac:inkMk id="8" creationId="{207C1700-EA3B-DE4F-B709-0D168988BBF4}"/>
          </ac:inkMkLst>
        </pc:inkChg>
        <pc:inkChg chg="add">
          <ac:chgData name="max schulze" userId="a926da4aa59315f0" providerId="LiveId" clId="{B36F01A9-3CB0-0A4D-A526-B1FEB25B16E2}" dt="2022-03-21T15:57:08.969" v="64"/>
          <ac:inkMkLst>
            <pc:docMk/>
            <pc:sldMk cId="3865662641" sldId="260"/>
            <ac:inkMk id="9" creationId="{54FF0880-4D03-BE4A-9EA8-0DF705FD9894}"/>
          </ac:inkMkLst>
        </pc:inkChg>
        <pc:inkChg chg="add">
          <ac:chgData name="max schulze" userId="a926da4aa59315f0" providerId="LiveId" clId="{B36F01A9-3CB0-0A4D-A526-B1FEB25B16E2}" dt="2022-03-21T15:57:10.375" v="65"/>
          <ac:inkMkLst>
            <pc:docMk/>
            <pc:sldMk cId="3865662641" sldId="260"/>
            <ac:inkMk id="10" creationId="{3D0C3670-0D0E-2540-9169-6250ABBAE7E4}"/>
          </ac:inkMkLst>
        </pc:inkChg>
        <pc:inkChg chg="add">
          <ac:chgData name="max schulze" userId="a926da4aa59315f0" providerId="LiveId" clId="{B36F01A9-3CB0-0A4D-A526-B1FEB25B16E2}" dt="2022-03-21T15:57:10.743" v="66"/>
          <ac:inkMkLst>
            <pc:docMk/>
            <pc:sldMk cId="3865662641" sldId="260"/>
            <ac:inkMk id="11" creationId="{FB0E9587-F4F5-D34B-81A2-34BBBE2EE2BB}"/>
          </ac:inkMkLst>
        </pc:inkChg>
        <pc:inkChg chg="add">
          <ac:chgData name="max schulze" userId="a926da4aa59315f0" providerId="LiveId" clId="{B36F01A9-3CB0-0A4D-A526-B1FEB25B16E2}" dt="2022-03-21T15:57:11.145" v="67"/>
          <ac:inkMkLst>
            <pc:docMk/>
            <pc:sldMk cId="3865662641" sldId="260"/>
            <ac:inkMk id="12" creationId="{05B893CC-5F0E-964A-AA8F-A707ECFE851F}"/>
          </ac:inkMkLst>
        </pc:inkChg>
        <pc:inkChg chg="add">
          <ac:chgData name="max schulze" userId="a926da4aa59315f0" providerId="LiveId" clId="{B36F01A9-3CB0-0A4D-A526-B1FEB25B16E2}" dt="2022-03-21T15:57:11.486" v="68"/>
          <ac:inkMkLst>
            <pc:docMk/>
            <pc:sldMk cId="3865662641" sldId="260"/>
            <ac:inkMk id="13" creationId="{AC08CC0D-1C5F-F044-A5FB-B89937D3E9D7}"/>
          </ac:inkMkLst>
        </pc:inkChg>
        <pc:inkChg chg="add">
          <ac:chgData name="max schulze" userId="a926da4aa59315f0" providerId="LiveId" clId="{B36F01A9-3CB0-0A4D-A526-B1FEB25B16E2}" dt="2022-03-21T15:57:11.921" v="69"/>
          <ac:inkMkLst>
            <pc:docMk/>
            <pc:sldMk cId="3865662641" sldId="260"/>
            <ac:inkMk id="14" creationId="{97CF6654-5DBE-CF47-8943-9AA91854391F}"/>
          </ac:inkMkLst>
        </pc:inkChg>
        <pc:inkChg chg="add">
          <ac:chgData name="max schulze" userId="a926da4aa59315f0" providerId="LiveId" clId="{B36F01A9-3CB0-0A4D-A526-B1FEB25B16E2}" dt="2022-03-21T15:57:12.352" v="70"/>
          <ac:inkMkLst>
            <pc:docMk/>
            <pc:sldMk cId="3865662641" sldId="260"/>
            <ac:inkMk id="15" creationId="{5EC3A8AA-A780-1448-978B-86A7F3FC5150}"/>
          </ac:inkMkLst>
        </pc:inkChg>
        <pc:inkChg chg="add">
          <ac:chgData name="max schulze" userId="a926da4aa59315f0" providerId="LiveId" clId="{B36F01A9-3CB0-0A4D-A526-B1FEB25B16E2}" dt="2022-03-21T15:57:12.811" v="71"/>
          <ac:inkMkLst>
            <pc:docMk/>
            <pc:sldMk cId="3865662641" sldId="260"/>
            <ac:inkMk id="16" creationId="{4C8328DF-DF79-204A-821B-6796607E9B63}"/>
          </ac:inkMkLst>
        </pc:inkChg>
        <pc:inkChg chg="add">
          <ac:chgData name="max schulze" userId="a926da4aa59315f0" providerId="LiveId" clId="{B36F01A9-3CB0-0A4D-A526-B1FEB25B16E2}" dt="2022-03-21T15:57:19.336" v="72"/>
          <ac:inkMkLst>
            <pc:docMk/>
            <pc:sldMk cId="3865662641" sldId="260"/>
            <ac:inkMk id="17" creationId="{9B3FD430-0028-6240-A92B-DD3B15B3C62B}"/>
          </ac:inkMkLst>
        </pc:inkChg>
        <pc:inkChg chg="add">
          <ac:chgData name="max schulze" userId="a926da4aa59315f0" providerId="LiveId" clId="{B36F01A9-3CB0-0A4D-A526-B1FEB25B16E2}" dt="2022-03-21T15:57:19.870" v="73"/>
          <ac:inkMkLst>
            <pc:docMk/>
            <pc:sldMk cId="3865662641" sldId="260"/>
            <ac:inkMk id="18" creationId="{F33C4442-8E0B-7942-9968-340B7466ACF8}"/>
          </ac:inkMkLst>
        </pc:inkChg>
        <pc:inkChg chg="add">
          <ac:chgData name="max schulze" userId="a926da4aa59315f0" providerId="LiveId" clId="{B36F01A9-3CB0-0A4D-A526-B1FEB25B16E2}" dt="2022-03-21T15:57:20.171" v="74"/>
          <ac:inkMkLst>
            <pc:docMk/>
            <pc:sldMk cId="3865662641" sldId="260"/>
            <ac:inkMk id="19" creationId="{66C62EC7-4B25-FD40-876A-C429C3EAFA4F}"/>
          </ac:inkMkLst>
        </pc:inkChg>
        <pc:inkChg chg="add">
          <ac:chgData name="max schulze" userId="a926da4aa59315f0" providerId="LiveId" clId="{B36F01A9-3CB0-0A4D-A526-B1FEB25B16E2}" dt="2022-03-21T15:57:20.503" v="75"/>
          <ac:inkMkLst>
            <pc:docMk/>
            <pc:sldMk cId="3865662641" sldId="260"/>
            <ac:inkMk id="20" creationId="{3B242FE1-739E-D94E-97BE-D388D74021D7}"/>
          </ac:inkMkLst>
        </pc:inkChg>
        <pc:inkChg chg="add">
          <ac:chgData name="max schulze" userId="a926da4aa59315f0" providerId="LiveId" clId="{B36F01A9-3CB0-0A4D-A526-B1FEB25B16E2}" dt="2022-03-21T15:57:20.796" v="76"/>
          <ac:inkMkLst>
            <pc:docMk/>
            <pc:sldMk cId="3865662641" sldId="260"/>
            <ac:inkMk id="21" creationId="{C696C729-A977-BC40-B5DA-32E60726FE9C}"/>
          </ac:inkMkLst>
        </pc:inkChg>
        <pc:inkChg chg="add">
          <ac:chgData name="max schulze" userId="a926da4aa59315f0" providerId="LiveId" clId="{B36F01A9-3CB0-0A4D-A526-B1FEB25B16E2}" dt="2022-03-21T15:57:21.261" v="77"/>
          <ac:inkMkLst>
            <pc:docMk/>
            <pc:sldMk cId="3865662641" sldId="260"/>
            <ac:inkMk id="22" creationId="{EFB0A531-A19C-B848-A65A-7C063B70C3CB}"/>
          </ac:inkMkLst>
        </pc:inkChg>
      </pc:sldChg>
      <pc:sldChg chg="addSp delSp">
        <pc:chgData name="max schulze" userId="a926da4aa59315f0" providerId="LiveId" clId="{B36F01A9-3CB0-0A4D-A526-B1FEB25B16E2}" dt="2022-03-21T15:57:58.327" v="114"/>
        <pc:sldMkLst>
          <pc:docMk/>
          <pc:sldMk cId="968995305" sldId="261"/>
        </pc:sldMkLst>
        <pc:inkChg chg="add del">
          <ac:chgData name="max schulze" userId="a926da4aa59315f0" providerId="LiveId" clId="{B36F01A9-3CB0-0A4D-A526-B1FEB25B16E2}" dt="2022-03-21T15:57:30.068" v="79"/>
          <ac:inkMkLst>
            <pc:docMk/>
            <pc:sldMk cId="968995305" sldId="261"/>
            <ac:inkMk id="3" creationId="{8BA7E9FE-264C-AE46-9B0F-7AE9DA5EDF35}"/>
          </ac:inkMkLst>
        </pc:inkChg>
        <pc:inkChg chg="add">
          <ac:chgData name="max schulze" userId="a926da4aa59315f0" providerId="LiveId" clId="{B36F01A9-3CB0-0A4D-A526-B1FEB25B16E2}" dt="2022-03-21T15:57:30.894" v="80"/>
          <ac:inkMkLst>
            <pc:docMk/>
            <pc:sldMk cId="968995305" sldId="261"/>
            <ac:inkMk id="4" creationId="{22AC108B-E012-C244-AECC-00DAF6D9FB87}"/>
          </ac:inkMkLst>
        </pc:inkChg>
        <pc:inkChg chg="add">
          <ac:chgData name="max schulze" userId="a926da4aa59315f0" providerId="LiveId" clId="{B36F01A9-3CB0-0A4D-A526-B1FEB25B16E2}" dt="2022-03-21T15:57:31.240" v="81"/>
          <ac:inkMkLst>
            <pc:docMk/>
            <pc:sldMk cId="968995305" sldId="261"/>
            <ac:inkMk id="5" creationId="{1A965919-9A97-8049-8431-710A427EEE75}"/>
          </ac:inkMkLst>
        </pc:inkChg>
        <pc:inkChg chg="add">
          <ac:chgData name="max schulze" userId="a926da4aa59315f0" providerId="LiveId" clId="{B36F01A9-3CB0-0A4D-A526-B1FEB25B16E2}" dt="2022-03-21T15:57:31.594" v="82"/>
          <ac:inkMkLst>
            <pc:docMk/>
            <pc:sldMk cId="968995305" sldId="261"/>
            <ac:inkMk id="6" creationId="{84733BB2-3CBC-EC4A-B072-2040D7306013}"/>
          </ac:inkMkLst>
        </pc:inkChg>
        <pc:inkChg chg="add">
          <ac:chgData name="max schulze" userId="a926da4aa59315f0" providerId="LiveId" clId="{B36F01A9-3CB0-0A4D-A526-B1FEB25B16E2}" dt="2022-03-21T15:57:31.948" v="83"/>
          <ac:inkMkLst>
            <pc:docMk/>
            <pc:sldMk cId="968995305" sldId="261"/>
            <ac:inkMk id="7" creationId="{F86E5A4A-6C3F-284B-ABEF-9C4C3F046092}"/>
          </ac:inkMkLst>
        </pc:inkChg>
        <pc:inkChg chg="add">
          <ac:chgData name="max schulze" userId="a926da4aa59315f0" providerId="LiveId" clId="{B36F01A9-3CB0-0A4D-A526-B1FEB25B16E2}" dt="2022-03-21T15:57:32.374" v="84"/>
          <ac:inkMkLst>
            <pc:docMk/>
            <pc:sldMk cId="968995305" sldId="261"/>
            <ac:inkMk id="8" creationId="{EA264CB8-28A1-E940-B358-EE6D0101EA91}"/>
          </ac:inkMkLst>
        </pc:inkChg>
        <pc:inkChg chg="add">
          <ac:chgData name="max schulze" userId="a926da4aa59315f0" providerId="LiveId" clId="{B36F01A9-3CB0-0A4D-A526-B1FEB25B16E2}" dt="2022-03-21T15:57:32.657" v="85"/>
          <ac:inkMkLst>
            <pc:docMk/>
            <pc:sldMk cId="968995305" sldId="261"/>
            <ac:inkMk id="9" creationId="{4C8FFD4C-B4FF-C945-A7B1-9DB984CB2424}"/>
          </ac:inkMkLst>
        </pc:inkChg>
        <pc:inkChg chg="add">
          <ac:chgData name="max schulze" userId="a926da4aa59315f0" providerId="LiveId" clId="{B36F01A9-3CB0-0A4D-A526-B1FEB25B16E2}" dt="2022-03-21T15:57:33.022" v="86"/>
          <ac:inkMkLst>
            <pc:docMk/>
            <pc:sldMk cId="968995305" sldId="261"/>
            <ac:inkMk id="10" creationId="{339319BD-739B-E849-85D0-A9BA322DB72A}"/>
          </ac:inkMkLst>
        </pc:inkChg>
        <pc:inkChg chg="add">
          <ac:chgData name="max schulze" userId="a926da4aa59315f0" providerId="LiveId" clId="{B36F01A9-3CB0-0A4D-A526-B1FEB25B16E2}" dt="2022-03-21T15:57:34.556" v="87"/>
          <ac:inkMkLst>
            <pc:docMk/>
            <pc:sldMk cId="968995305" sldId="261"/>
            <ac:inkMk id="11" creationId="{CBC5D78F-D15B-C94C-ABDC-EF6653DC62B0}"/>
          </ac:inkMkLst>
        </pc:inkChg>
        <pc:inkChg chg="add">
          <ac:chgData name="max schulze" userId="a926da4aa59315f0" providerId="LiveId" clId="{B36F01A9-3CB0-0A4D-A526-B1FEB25B16E2}" dt="2022-03-21T15:57:34.874" v="88"/>
          <ac:inkMkLst>
            <pc:docMk/>
            <pc:sldMk cId="968995305" sldId="261"/>
            <ac:inkMk id="12" creationId="{0B13936A-1404-6C4C-9B85-147D59D54860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13" creationId="{14731071-FCA3-3041-8FFD-C02F66621E45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14" creationId="{E03CD9F3-AB04-E249-876D-B280518C9CB9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15" creationId="{1A732878-3D85-1E44-8C1D-E96DD69581FC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16" creationId="{B374FE9E-5226-D443-8153-539E8C796B41}"/>
          </ac:inkMkLst>
        </pc:inkChg>
        <pc:inkChg chg="add">
          <ac:chgData name="max schulze" userId="a926da4aa59315f0" providerId="LiveId" clId="{B36F01A9-3CB0-0A4D-A526-B1FEB25B16E2}" dt="2022-03-21T15:57:36.316" v="93"/>
          <ac:inkMkLst>
            <pc:docMk/>
            <pc:sldMk cId="968995305" sldId="261"/>
            <ac:inkMk id="17" creationId="{661F7750-435F-B54B-91A5-F57595873E6A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18" creationId="{D62263FE-2C1B-214F-A3E9-CC51BB9B7A60}"/>
          </ac:inkMkLst>
        </pc:inkChg>
        <pc:inkChg chg="add">
          <ac:chgData name="max schulze" userId="a926da4aa59315f0" providerId="LiveId" clId="{B36F01A9-3CB0-0A4D-A526-B1FEB25B16E2}" dt="2022-03-21T15:57:37.599" v="95"/>
          <ac:inkMkLst>
            <pc:docMk/>
            <pc:sldMk cId="968995305" sldId="261"/>
            <ac:inkMk id="19" creationId="{886B7697-B4E2-C44E-AC7A-DE866D516E23}"/>
          </ac:inkMkLst>
        </pc:inkChg>
        <pc:inkChg chg="add">
          <ac:chgData name="max schulze" userId="a926da4aa59315f0" providerId="LiveId" clId="{B36F01A9-3CB0-0A4D-A526-B1FEB25B16E2}" dt="2022-03-21T15:57:37.942" v="96"/>
          <ac:inkMkLst>
            <pc:docMk/>
            <pc:sldMk cId="968995305" sldId="261"/>
            <ac:inkMk id="20" creationId="{8EC12BD4-5C68-984B-9E1A-DFA9D76BA5D2}"/>
          </ac:inkMkLst>
        </pc:inkChg>
        <pc:inkChg chg="add">
          <ac:chgData name="max schulze" userId="a926da4aa59315f0" providerId="LiveId" clId="{B36F01A9-3CB0-0A4D-A526-B1FEB25B16E2}" dt="2022-03-21T15:57:38.192" v="97"/>
          <ac:inkMkLst>
            <pc:docMk/>
            <pc:sldMk cId="968995305" sldId="261"/>
            <ac:inkMk id="21" creationId="{422F04F1-0A6A-5B4E-A329-0DD3E8664AE1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2" creationId="{908D3D1F-4D6B-BD4A-854B-F3A6414136E1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3" creationId="{BC3E608F-2DAE-D94A-A1BB-BCF09C886CAB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4" creationId="{4CF6EF0F-0B72-AA4A-A8CA-BB924252C3D2}"/>
          </ac:inkMkLst>
        </pc:inkChg>
        <pc:inkChg chg="add del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5" creationId="{42141B30-E5C2-E04D-80AE-4F2AF1AE5BF5}"/>
          </ac:inkMkLst>
        </pc:inkChg>
        <pc:inkChg chg="add reco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6" creationId="{0A1586EC-EFC9-4C46-9623-E2D40182A7C6}"/>
          </ac:inkMkLst>
        </pc:inkChg>
        <pc:inkChg chg="add reco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7" creationId="{465C9C04-9D5F-5149-92AE-D14072472277}"/>
          </ac:inkMkLst>
        </pc:inkChg>
        <pc:inkChg chg="add reco">
          <ac:chgData name="max schulze" userId="a926da4aa59315f0" providerId="LiveId" clId="{B36F01A9-3CB0-0A4D-A526-B1FEB25B16E2}" dt="2022-03-21T15:57:40.022" v="102"/>
          <ac:inkMkLst>
            <pc:docMk/>
            <pc:sldMk cId="968995305" sldId="261"/>
            <ac:inkMk id="28" creationId="{1FECCAE6-C1AF-E646-B732-207488C71FBD}"/>
          </ac:inkMkLst>
        </pc:inkChg>
        <pc:inkChg chg="add del">
          <ac:chgData name="max schulze" userId="a926da4aa59315f0" providerId="LiveId" clId="{B36F01A9-3CB0-0A4D-A526-B1FEB25B16E2}" dt="2022-03-21T15:57:44.354" v="104"/>
          <ac:inkMkLst>
            <pc:docMk/>
            <pc:sldMk cId="968995305" sldId="261"/>
            <ac:inkMk id="29" creationId="{A4705530-8B23-954E-B803-EAD36E5183FE}"/>
          </ac:inkMkLst>
        </pc:inkChg>
        <pc:inkChg chg="add del">
          <ac:chgData name="max schulze" userId="a926da4aa59315f0" providerId="LiveId" clId="{B36F01A9-3CB0-0A4D-A526-B1FEB25B16E2}" dt="2022-03-21T15:57:46.727" v="106"/>
          <ac:inkMkLst>
            <pc:docMk/>
            <pc:sldMk cId="968995305" sldId="261"/>
            <ac:inkMk id="30" creationId="{36D863DE-FB1C-9048-8C5E-BF65890B4C0E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1" creationId="{4D755DFA-CA95-BC40-A460-017612553268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2" creationId="{4CAC42B3-7A3A-7C4E-B966-1490F6490E47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3" creationId="{A272DA2E-CA49-5640-A74C-79A310202D51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4" creationId="{1E135BD0-CAB5-FE45-BC7A-B94F62C60BCE}"/>
          </ac:inkMkLst>
        </pc:inkChg>
        <pc:inkChg chg="add">
          <ac:chgData name="max schulze" userId="a926da4aa59315f0" providerId="LiveId" clId="{B36F01A9-3CB0-0A4D-A526-B1FEB25B16E2}" dt="2022-03-21T15:57:56.510" v="111"/>
          <ac:inkMkLst>
            <pc:docMk/>
            <pc:sldMk cId="968995305" sldId="261"/>
            <ac:inkMk id="35" creationId="{9ACD2BBD-F1E0-DA45-8955-974CDE7D71B9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6" creationId="{87301326-47D6-2441-A5C8-B0F108CBB0CF}"/>
          </ac:inkMkLst>
        </pc:inkChg>
        <pc:inkChg chg="add del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7" creationId="{B70F303D-E749-374A-9CDF-647C2D4E4589}"/>
          </ac:inkMkLst>
        </pc:inkChg>
        <pc:inkChg chg="add reco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8" creationId="{FAAF8578-4AA1-2640-AE48-5ABB9AD9C714}"/>
          </ac:inkMkLst>
        </pc:inkChg>
        <pc:inkChg chg="add reco">
          <ac:chgData name="max schulze" userId="a926da4aa59315f0" providerId="LiveId" clId="{B36F01A9-3CB0-0A4D-A526-B1FEB25B16E2}" dt="2022-03-21T15:57:58.327" v="114"/>
          <ac:inkMkLst>
            <pc:docMk/>
            <pc:sldMk cId="968995305" sldId="261"/>
            <ac:inkMk id="39" creationId="{DEAE72DB-D479-6F4C-8E9D-085B73EF36A3}"/>
          </ac:inkMkLst>
        </pc:inkChg>
      </pc:sldChg>
      <pc:sldChg chg="addSp delSp">
        <pc:chgData name="max schulze" userId="a926da4aa59315f0" providerId="LiveId" clId="{B36F01A9-3CB0-0A4D-A526-B1FEB25B16E2}" dt="2022-03-21T15:59:17.916" v="209"/>
        <pc:sldMkLst>
          <pc:docMk/>
          <pc:sldMk cId="2207977970" sldId="262"/>
        </pc:sldMkLst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3" creationId="{37D9C513-A10F-F942-B4F1-705D1107DF68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4" creationId="{59D278B0-3887-1E4F-AEB2-12DD3B2F96A9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5" creationId="{1D67F31A-8295-FA46-A57C-938718FA76D7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6" creationId="{A029A4B1-516C-AB43-9B41-7E72CC6B5FC3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7" creationId="{7B318A28-0E13-7D41-A19D-0A97CF983FE5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8" creationId="{CC41BA5C-A6A2-E140-9007-076B5F08F98E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9" creationId="{C1D6E1AC-BC11-A748-8B06-0AA6396B6088}"/>
          </ac:inkMkLst>
        </pc:inkChg>
        <pc:inkChg chg="add del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10" creationId="{97835240-9D5D-A74E-8E63-81A4E0707393}"/>
          </ac:inkMkLst>
        </pc:inkChg>
        <pc:inkChg chg="add reco">
          <ac:chgData name="max schulze" userId="a926da4aa59315f0" providerId="LiveId" clId="{B36F01A9-3CB0-0A4D-A526-B1FEB25B16E2}" dt="2022-03-21T15:58:49.358" v="167"/>
          <ac:inkMkLst>
            <pc:docMk/>
            <pc:sldMk cId="2207977970" sldId="262"/>
            <ac:inkMk id="11" creationId="{70F1972B-F0FB-AD47-B1E4-86C13485FCD2}"/>
          </ac:inkMkLst>
        </pc:inkChg>
        <pc:inkChg chg="add">
          <ac:chgData name="max schulze" userId="a926da4aa59315f0" providerId="LiveId" clId="{B36F01A9-3CB0-0A4D-A526-B1FEB25B16E2}" dt="2022-03-21T15:58:52.487" v="168"/>
          <ac:inkMkLst>
            <pc:docMk/>
            <pc:sldMk cId="2207977970" sldId="262"/>
            <ac:inkMk id="12" creationId="{9209EE66-8DD1-6241-B537-EE5A94981FA3}"/>
          </ac:inkMkLst>
        </pc:inkChg>
        <pc:inkChg chg="add">
          <ac:chgData name="max schulze" userId="a926da4aa59315f0" providerId="LiveId" clId="{B36F01A9-3CB0-0A4D-A526-B1FEB25B16E2}" dt="2022-03-21T15:58:53.346" v="169"/>
          <ac:inkMkLst>
            <pc:docMk/>
            <pc:sldMk cId="2207977970" sldId="262"/>
            <ac:inkMk id="13" creationId="{2D2FEA8C-3D1B-CB4B-8308-A81416461CCA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14" creationId="{0AECB816-9BBF-1941-8C5F-890FD3940002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15" creationId="{E3ED86B4-3A39-874E-82F8-2F3E8D87CF53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16" creationId="{32E66418-9E18-C040-A1BF-91E8BD41E84B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17" creationId="{E4D7E79A-FA86-204F-8499-334DA5A3B357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18" creationId="{1C6BE186-4811-5B4B-B6F3-5C76F475A414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19" creationId="{952762E3-A1A9-2D4C-A285-04AA42942605}"/>
          </ac:inkMkLst>
        </pc:inkChg>
        <pc:inkChg chg="add del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20" creationId="{3E3D33BE-3F96-2E40-92A4-8BF4C6814C85}"/>
          </ac:inkMkLst>
        </pc:inkChg>
        <pc:inkChg chg="add reco">
          <ac:chgData name="max schulze" userId="a926da4aa59315f0" providerId="LiveId" clId="{B36F01A9-3CB0-0A4D-A526-B1FEB25B16E2}" dt="2022-03-21T15:58:56.157" v="177"/>
          <ac:inkMkLst>
            <pc:docMk/>
            <pc:sldMk cId="2207977970" sldId="262"/>
            <ac:inkMk id="21" creationId="{9B13EC3B-8C94-BD45-97B4-55CDCAD3BD41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2" creationId="{553B111A-902C-814F-BE59-682A336F3FDC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3" creationId="{C3C52937-B5C3-0441-B1E1-2B0682126C8E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4" creationId="{7E577E98-BCF8-1349-A724-74F8B338F6E1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5" creationId="{9F82C129-C752-3240-A69C-E6AC7947DCE5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6" creationId="{71EC36A6-59EF-E24A-B32C-ED575E41B22C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7" creationId="{216D4492-806A-B844-973B-1CB0490C541E}"/>
          </ac:inkMkLst>
        </pc:inkChg>
        <pc:inkChg chg="add del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8" creationId="{765C91D4-CB6B-5B41-815B-0754AAD28676}"/>
          </ac:inkMkLst>
        </pc:inkChg>
        <pc:inkChg chg="add reco">
          <ac:chgData name="max schulze" userId="a926da4aa59315f0" providerId="LiveId" clId="{B36F01A9-3CB0-0A4D-A526-B1FEB25B16E2}" dt="2022-03-21T15:58:59.048" v="185"/>
          <ac:inkMkLst>
            <pc:docMk/>
            <pc:sldMk cId="2207977970" sldId="262"/>
            <ac:inkMk id="29" creationId="{2F18AAD8-8FC3-664C-A9C3-DD60DBE5796E}"/>
          </ac:inkMkLst>
        </pc:inkChg>
        <pc:inkChg chg="add del">
          <ac:chgData name="max schulze" userId="a926da4aa59315f0" providerId="LiveId" clId="{B36F01A9-3CB0-0A4D-A526-B1FEB25B16E2}" dt="2022-03-21T15:59:01.036" v="190"/>
          <ac:inkMkLst>
            <pc:docMk/>
            <pc:sldMk cId="2207977970" sldId="262"/>
            <ac:inkMk id="30" creationId="{5F3A3D1B-A91B-B844-AE61-464FE571B69F}"/>
          </ac:inkMkLst>
        </pc:inkChg>
        <pc:inkChg chg="add del">
          <ac:chgData name="max schulze" userId="a926da4aa59315f0" providerId="LiveId" clId="{B36F01A9-3CB0-0A4D-A526-B1FEB25B16E2}" dt="2022-03-21T15:59:00.827" v="189"/>
          <ac:inkMkLst>
            <pc:docMk/>
            <pc:sldMk cId="2207977970" sldId="262"/>
            <ac:inkMk id="31" creationId="{D31E76F7-4F9B-3A42-BFEF-EFC3F4B51EDB}"/>
          </ac:inkMkLst>
        </pc:inkChg>
        <pc:inkChg chg="add del reco">
          <ac:chgData name="max schulze" userId="a926da4aa59315f0" providerId="LiveId" clId="{B36F01A9-3CB0-0A4D-A526-B1FEB25B16E2}" dt="2022-03-21T15:59:00.827" v="189"/>
          <ac:inkMkLst>
            <pc:docMk/>
            <pc:sldMk cId="2207977970" sldId="262"/>
            <ac:inkMk id="32" creationId="{DD624269-ED0A-1846-90B9-1C0A9C833273}"/>
          </ac:inkMkLst>
        </pc:inkChg>
        <pc:inkChg chg="add">
          <ac:chgData name="max schulze" userId="a926da4aa59315f0" providerId="LiveId" clId="{B36F01A9-3CB0-0A4D-A526-B1FEB25B16E2}" dt="2022-03-21T15:59:02.321" v="191"/>
          <ac:inkMkLst>
            <pc:docMk/>
            <pc:sldMk cId="2207977970" sldId="262"/>
            <ac:inkMk id="33" creationId="{4E71F403-2683-F54E-9347-A873C4E95C4E}"/>
          </ac:inkMkLst>
        </pc:inkChg>
        <pc:inkChg chg="add">
          <ac:chgData name="max schulze" userId="a926da4aa59315f0" providerId="LiveId" clId="{B36F01A9-3CB0-0A4D-A526-B1FEB25B16E2}" dt="2022-03-21T15:59:02.846" v="192"/>
          <ac:inkMkLst>
            <pc:docMk/>
            <pc:sldMk cId="2207977970" sldId="262"/>
            <ac:inkMk id="34" creationId="{A6EC1B71-87D2-6049-B5E6-812DC042F17A}"/>
          </ac:inkMkLst>
        </pc:inkChg>
        <pc:inkChg chg="add">
          <ac:chgData name="max schulze" userId="a926da4aa59315f0" providerId="LiveId" clId="{B36F01A9-3CB0-0A4D-A526-B1FEB25B16E2}" dt="2022-03-21T15:59:03.266" v="193"/>
          <ac:inkMkLst>
            <pc:docMk/>
            <pc:sldMk cId="2207977970" sldId="262"/>
            <ac:inkMk id="35" creationId="{B2519F3B-7417-3244-A661-BC0923F058E6}"/>
          </ac:inkMkLst>
        </pc:inkChg>
        <pc:inkChg chg="add del">
          <ac:chgData name="max schulze" userId="a926da4aa59315f0" providerId="LiveId" clId="{B36F01A9-3CB0-0A4D-A526-B1FEB25B16E2}" dt="2022-03-21T15:59:05.893" v="198"/>
          <ac:inkMkLst>
            <pc:docMk/>
            <pc:sldMk cId="2207977970" sldId="262"/>
            <ac:inkMk id="36" creationId="{14F468FF-22FE-EF48-B63D-62891A414FB0}"/>
          </ac:inkMkLst>
        </pc:inkChg>
        <pc:inkChg chg="add del">
          <ac:chgData name="max schulze" userId="a926da4aa59315f0" providerId="LiveId" clId="{B36F01A9-3CB0-0A4D-A526-B1FEB25B16E2}" dt="2022-03-21T15:59:05.893" v="198"/>
          <ac:inkMkLst>
            <pc:docMk/>
            <pc:sldMk cId="2207977970" sldId="262"/>
            <ac:inkMk id="37" creationId="{A028FBEB-E71C-714A-8BB5-733095C2A824}"/>
          </ac:inkMkLst>
        </pc:inkChg>
        <pc:inkChg chg="add">
          <ac:chgData name="max schulze" userId="a926da4aa59315f0" providerId="LiveId" clId="{B36F01A9-3CB0-0A4D-A526-B1FEB25B16E2}" dt="2022-03-21T15:59:04.390" v="196"/>
          <ac:inkMkLst>
            <pc:docMk/>
            <pc:sldMk cId="2207977970" sldId="262"/>
            <ac:inkMk id="38" creationId="{9DC1FDB8-AB73-DD4C-A035-4D460BF7C08B}"/>
          </ac:inkMkLst>
        </pc:inkChg>
        <pc:inkChg chg="add">
          <ac:chgData name="max schulze" userId="a926da4aa59315f0" providerId="LiveId" clId="{B36F01A9-3CB0-0A4D-A526-B1FEB25B16E2}" dt="2022-03-21T15:59:04.841" v="197"/>
          <ac:inkMkLst>
            <pc:docMk/>
            <pc:sldMk cId="2207977970" sldId="262"/>
            <ac:inkMk id="39" creationId="{AA2D3F0D-A114-6640-AECE-C979C2CCD1B3}"/>
          </ac:inkMkLst>
        </pc:inkChg>
        <pc:inkChg chg="add reco">
          <ac:chgData name="max schulze" userId="a926da4aa59315f0" providerId="LiveId" clId="{B36F01A9-3CB0-0A4D-A526-B1FEB25B16E2}" dt="2022-03-21T15:59:05.893" v="198"/>
          <ac:inkMkLst>
            <pc:docMk/>
            <pc:sldMk cId="2207977970" sldId="262"/>
            <ac:inkMk id="40" creationId="{D27483F1-F469-7240-9788-80BC61CCC1DE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1" creationId="{F5904749-21B3-2945-AAB1-7D2D738A7200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2" creationId="{D4533415-2BF3-7E45-87CF-1BA33DDA5A2E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3" creationId="{7DC8E307-D85B-3C46-8B90-A3E068D3D633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4" creationId="{96F6D42F-24C8-C942-BD3B-089E9C3B87B4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5" creationId="{A8541295-A92E-E04B-9102-A12C51350F6A}"/>
          </ac:inkMkLst>
        </pc:inkChg>
        <pc:inkChg chg="add del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6" creationId="{1F8584E5-FADA-7949-A88D-20C294910535}"/>
          </ac:inkMkLst>
        </pc:inkChg>
        <pc:inkChg chg="add reco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7" creationId="{16D858D0-5117-7341-B87B-8CA33D9380B0}"/>
          </ac:inkMkLst>
        </pc:inkChg>
        <pc:inkChg chg="add reco">
          <ac:chgData name="max schulze" userId="a926da4aa59315f0" providerId="LiveId" clId="{B36F01A9-3CB0-0A4D-A526-B1FEB25B16E2}" dt="2022-03-21T15:59:09.165" v="205"/>
          <ac:inkMkLst>
            <pc:docMk/>
            <pc:sldMk cId="2207977970" sldId="262"/>
            <ac:inkMk id="48" creationId="{DEEE3C8D-31DC-BA4D-B4A8-19C817CC589F}"/>
          </ac:inkMkLst>
        </pc:inkChg>
        <pc:inkChg chg="add del">
          <ac:chgData name="max schulze" userId="a926da4aa59315f0" providerId="LiveId" clId="{B36F01A9-3CB0-0A4D-A526-B1FEB25B16E2}" dt="2022-03-21T15:59:17.916" v="209"/>
          <ac:inkMkLst>
            <pc:docMk/>
            <pc:sldMk cId="2207977970" sldId="262"/>
            <ac:inkMk id="49" creationId="{3023CC9A-0597-2D49-B946-F0309AAF24F2}"/>
          </ac:inkMkLst>
        </pc:inkChg>
        <pc:inkChg chg="add del">
          <ac:chgData name="max schulze" userId="a926da4aa59315f0" providerId="LiveId" clId="{B36F01A9-3CB0-0A4D-A526-B1FEB25B16E2}" dt="2022-03-21T15:59:17.916" v="209"/>
          <ac:inkMkLst>
            <pc:docMk/>
            <pc:sldMk cId="2207977970" sldId="262"/>
            <ac:inkMk id="50" creationId="{AD2F15D3-01F7-0546-B884-D3694296D1CD}"/>
          </ac:inkMkLst>
        </pc:inkChg>
        <pc:inkChg chg="add del">
          <ac:chgData name="max schulze" userId="a926da4aa59315f0" providerId="LiveId" clId="{B36F01A9-3CB0-0A4D-A526-B1FEB25B16E2}" dt="2022-03-21T15:59:17.916" v="209"/>
          <ac:inkMkLst>
            <pc:docMk/>
            <pc:sldMk cId="2207977970" sldId="262"/>
            <ac:inkMk id="51" creationId="{A1D5E94E-25AA-EB4C-A3C6-CA81064B2DC0}"/>
          </ac:inkMkLst>
        </pc:inkChg>
        <pc:inkChg chg="add reco">
          <ac:chgData name="max schulze" userId="a926da4aa59315f0" providerId="LiveId" clId="{B36F01A9-3CB0-0A4D-A526-B1FEB25B16E2}" dt="2022-03-21T15:59:17.916" v="209"/>
          <ac:inkMkLst>
            <pc:docMk/>
            <pc:sldMk cId="2207977970" sldId="262"/>
            <ac:inkMk id="52" creationId="{DB756F5A-C080-F446-9D8E-670EE604EBF1}"/>
          </ac:inkMkLst>
        </pc:inkChg>
      </pc:sldChg>
      <pc:sldChg chg="addSp delSp">
        <pc:chgData name="max schulze" userId="a926da4aa59315f0" providerId="LiveId" clId="{B36F01A9-3CB0-0A4D-A526-B1FEB25B16E2}" dt="2022-03-21T15:58:37.855" v="158"/>
        <pc:sldMkLst>
          <pc:docMk/>
          <pc:sldMk cId="2361724165" sldId="267"/>
        </pc:sldMkLst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3" creationId="{C7D526CC-03C4-1445-A6E3-5F2D2DE2D5C3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4" creationId="{318F3FAA-1A54-D643-9A05-6CD8B24770C1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5" creationId="{4619156D-189D-4E43-B326-D6311D7C0B9D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6" creationId="{CB8B27AB-1F46-364E-8EB6-7EF6C486A3ED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7" creationId="{DF0F5E8F-0C19-1746-8CBC-089AB563CF45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8" creationId="{43833748-5F45-3440-B5F0-D3F45ACD67C6}"/>
          </ac:inkMkLst>
        </pc:inkChg>
        <pc:inkChg chg="add del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9" creationId="{74950F3B-9852-D449-9575-B763C3D6F560}"/>
          </ac:inkMkLst>
        </pc:inkChg>
        <pc:inkChg chg="add reco">
          <ac:chgData name="max schulze" userId="a926da4aa59315f0" providerId="LiveId" clId="{B36F01A9-3CB0-0A4D-A526-B1FEB25B16E2}" dt="2022-03-21T15:58:05.511" v="122"/>
          <ac:inkMkLst>
            <pc:docMk/>
            <pc:sldMk cId="2361724165" sldId="267"/>
            <ac:inkMk id="10" creationId="{52055261-2D55-8C4E-A81D-4C2DE9C1E723}"/>
          </ac:inkMkLst>
        </pc:inkChg>
        <pc:inkChg chg="add">
          <ac:chgData name="max schulze" userId="a926da4aa59315f0" providerId="LiveId" clId="{B36F01A9-3CB0-0A4D-A526-B1FEB25B16E2}" dt="2022-03-21T15:58:11.131" v="123"/>
          <ac:inkMkLst>
            <pc:docMk/>
            <pc:sldMk cId="2361724165" sldId="267"/>
            <ac:inkMk id="11" creationId="{6B81CBC7-4F79-704F-8EF2-298ACF40E588}"/>
          </ac:inkMkLst>
        </pc:inkChg>
        <pc:inkChg chg="add">
          <ac:chgData name="max schulze" userId="a926da4aa59315f0" providerId="LiveId" clId="{B36F01A9-3CB0-0A4D-A526-B1FEB25B16E2}" dt="2022-03-21T15:58:12.787" v="124"/>
          <ac:inkMkLst>
            <pc:docMk/>
            <pc:sldMk cId="2361724165" sldId="267"/>
            <ac:inkMk id="12" creationId="{A02DC2E8-595B-9F44-A551-A7D9DBADF96A}"/>
          </ac:inkMkLst>
        </pc:inkChg>
        <pc:inkChg chg="add">
          <ac:chgData name="max schulze" userId="a926da4aa59315f0" providerId="LiveId" clId="{B36F01A9-3CB0-0A4D-A526-B1FEB25B16E2}" dt="2022-03-21T15:58:13.149" v="125"/>
          <ac:inkMkLst>
            <pc:docMk/>
            <pc:sldMk cId="2361724165" sldId="267"/>
            <ac:inkMk id="13" creationId="{74F24570-D7AF-144E-BF75-F6FB3A39C047}"/>
          </ac:inkMkLst>
        </pc:inkChg>
        <pc:inkChg chg="add">
          <ac:chgData name="max schulze" userId="a926da4aa59315f0" providerId="LiveId" clId="{B36F01A9-3CB0-0A4D-A526-B1FEB25B16E2}" dt="2022-03-21T15:58:13.454" v="126"/>
          <ac:inkMkLst>
            <pc:docMk/>
            <pc:sldMk cId="2361724165" sldId="267"/>
            <ac:inkMk id="14" creationId="{4EDBD7FA-B071-3440-838E-EF52C09F85E2}"/>
          </ac:inkMkLst>
        </pc:inkChg>
        <pc:inkChg chg="add">
          <ac:chgData name="max schulze" userId="a926da4aa59315f0" providerId="LiveId" clId="{B36F01A9-3CB0-0A4D-A526-B1FEB25B16E2}" dt="2022-03-21T15:58:13.734" v="127"/>
          <ac:inkMkLst>
            <pc:docMk/>
            <pc:sldMk cId="2361724165" sldId="267"/>
            <ac:inkMk id="15" creationId="{7AA97AF9-CF9C-0343-9CBE-83252D95E110}"/>
          </ac:inkMkLst>
        </pc:inkChg>
        <pc:inkChg chg="add del">
          <ac:chgData name="max schulze" userId="a926da4aa59315f0" providerId="LiveId" clId="{B36F01A9-3CB0-0A4D-A526-B1FEB25B16E2}" dt="2022-03-21T15:58:15.913" v="133"/>
          <ac:inkMkLst>
            <pc:docMk/>
            <pc:sldMk cId="2361724165" sldId="267"/>
            <ac:inkMk id="16" creationId="{E4007E5A-35CE-7945-AD26-76DFFEF5C18F}"/>
          </ac:inkMkLst>
        </pc:inkChg>
        <pc:inkChg chg="add del">
          <ac:chgData name="max schulze" userId="a926da4aa59315f0" providerId="LiveId" clId="{B36F01A9-3CB0-0A4D-A526-B1FEB25B16E2}" dt="2022-03-21T15:58:15.913" v="133"/>
          <ac:inkMkLst>
            <pc:docMk/>
            <pc:sldMk cId="2361724165" sldId="267"/>
            <ac:inkMk id="17" creationId="{F96A0909-35B7-E64B-B6C0-A713B74B2A23}"/>
          </ac:inkMkLst>
        </pc:inkChg>
        <pc:inkChg chg="add">
          <ac:chgData name="max schulze" userId="a926da4aa59315f0" providerId="LiveId" clId="{B36F01A9-3CB0-0A4D-A526-B1FEB25B16E2}" dt="2022-03-21T15:58:14.477" v="130"/>
          <ac:inkMkLst>
            <pc:docMk/>
            <pc:sldMk cId="2361724165" sldId="267"/>
            <ac:inkMk id="18" creationId="{EC70225D-A107-AB49-A109-30CFECD3F741}"/>
          </ac:inkMkLst>
        </pc:inkChg>
        <pc:inkChg chg="add">
          <ac:chgData name="max schulze" userId="a926da4aa59315f0" providerId="LiveId" clId="{B36F01A9-3CB0-0A4D-A526-B1FEB25B16E2}" dt="2022-03-21T15:58:14.696" v="131"/>
          <ac:inkMkLst>
            <pc:docMk/>
            <pc:sldMk cId="2361724165" sldId="267"/>
            <ac:inkMk id="19" creationId="{FDC2C25A-66DD-1046-A2D9-A8317EF53AAE}"/>
          </ac:inkMkLst>
        </pc:inkChg>
        <pc:inkChg chg="add">
          <ac:chgData name="max schulze" userId="a926da4aa59315f0" providerId="LiveId" clId="{B36F01A9-3CB0-0A4D-A526-B1FEB25B16E2}" dt="2022-03-21T15:58:14.925" v="132"/>
          <ac:inkMkLst>
            <pc:docMk/>
            <pc:sldMk cId="2361724165" sldId="267"/>
            <ac:inkMk id="20" creationId="{C5A83710-15D5-4648-97AB-C809A9428FA9}"/>
          </ac:inkMkLst>
        </pc:inkChg>
        <pc:inkChg chg="add reco">
          <ac:chgData name="max schulze" userId="a926da4aa59315f0" providerId="LiveId" clId="{B36F01A9-3CB0-0A4D-A526-B1FEB25B16E2}" dt="2022-03-21T15:58:15.913" v="133"/>
          <ac:inkMkLst>
            <pc:docMk/>
            <pc:sldMk cId="2361724165" sldId="267"/>
            <ac:inkMk id="21" creationId="{58AA411D-784F-1343-907B-45507F6F3753}"/>
          </ac:inkMkLst>
        </pc:inkChg>
        <pc:inkChg chg="add">
          <ac:chgData name="max schulze" userId="a926da4aa59315f0" providerId="LiveId" clId="{B36F01A9-3CB0-0A4D-A526-B1FEB25B16E2}" dt="2022-03-21T15:58:16.080" v="134"/>
          <ac:inkMkLst>
            <pc:docMk/>
            <pc:sldMk cId="2361724165" sldId="267"/>
            <ac:inkMk id="22" creationId="{BB732CFA-AAA2-C64C-B932-AC3488B63765}"/>
          </ac:inkMkLst>
        </pc:inkChg>
        <pc:inkChg chg="add">
          <ac:chgData name="max schulze" userId="a926da4aa59315f0" providerId="LiveId" clId="{B36F01A9-3CB0-0A4D-A526-B1FEB25B16E2}" dt="2022-03-21T15:58:16.319" v="135"/>
          <ac:inkMkLst>
            <pc:docMk/>
            <pc:sldMk cId="2361724165" sldId="267"/>
            <ac:inkMk id="23" creationId="{B0345083-AED9-D842-A52D-2711BB7471C3}"/>
          </ac:inkMkLst>
        </pc:inkChg>
        <pc:inkChg chg="add">
          <ac:chgData name="max schulze" userId="a926da4aa59315f0" providerId="LiveId" clId="{B36F01A9-3CB0-0A4D-A526-B1FEB25B16E2}" dt="2022-03-21T15:58:16.543" v="136"/>
          <ac:inkMkLst>
            <pc:docMk/>
            <pc:sldMk cId="2361724165" sldId="267"/>
            <ac:inkMk id="24" creationId="{16910177-590E-574F-AFD8-BC2353E38525}"/>
          </ac:inkMkLst>
        </pc:inkChg>
        <pc:inkChg chg="add">
          <ac:chgData name="max schulze" userId="a926da4aa59315f0" providerId="LiveId" clId="{B36F01A9-3CB0-0A4D-A526-B1FEB25B16E2}" dt="2022-03-21T15:58:16.769" v="137"/>
          <ac:inkMkLst>
            <pc:docMk/>
            <pc:sldMk cId="2361724165" sldId="267"/>
            <ac:inkMk id="25" creationId="{01E22B98-9561-6849-9A22-A26501B4B91B}"/>
          </ac:inkMkLst>
        </pc:inkChg>
        <pc:inkChg chg="add">
          <ac:chgData name="max schulze" userId="a926da4aa59315f0" providerId="LiveId" clId="{B36F01A9-3CB0-0A4D-A526-B1FEB25B16E2}" dt="2022-03-21T15:58:17.003" v="138"/>
          <ac:inkMkLst>
            <pc:docMk/>
            <pc:sldMk cId="2361724165" sldId="267"/>
            <ac:inkMk id="26" creationId="{1BE908BD-2E9E-864D-BFC2-140AB4567D64}"/>
          </ac:inkMkLst>
        </pc:inkChg>
        <pc:inkChg chg="add">
          <ac:chgData name="max schulze" userId="a926da4aa59315f0" providerId="LiveId" clId="{B36F01A9-3CB0-0A4D-A526-B1FEB25B16E2}" dt="2022-03-21T15:58:17.221" v="139"/>
          <ac:inkMkLst>
            <pc:docMk/>
            <pc:sldMk cId="2361724165" sldId="267"/>
            <ac:inkMk id="27" creationId="{FE462D65-5882-A740-806B-4C393E593BB9}"/>
          </ac:inkMkLst>
        </pc:inkChg>
        <pc:inkChg chg="add">
          <ac:chgData name="max schulze" userId="a926da4aa59315f0" providerId="LiveId" clId="{B36F01A9-3CB0-0A4D-A526-B1FEB25B16E2}" dt="2022-03-21T15:58:17.469" v="140"/>
          <ac:inkMkLst>
            <pc:docMk/>
            <pc:sldMk cId="2361724165" sldId="267"/>
            <ac:inkMk id="28" creationId="{B4C1F78F-3F1F-734D-9A6D-011AB4C5CCE9}"/>
          </ac:inkMkLst>
        </pc:inkChg>
        <pc:inkChg chg="add">
          <ac:chgData name="max schulze" userId="a926da4aa59315f0" providerId="LiveId" clId="{B36F01A9-3CB0-0A4D-A526-B1FEB25B16E2}" dt="2022-03-21T15:58:18.426" v="141"/>
          <ac:inkMkLst>
            <pc:docMk/>
            <pc:sldMk cId="2361724165" sldId="267"/>
            <ac:inkMk id="29" creationId="{A680E346-DFBC-184A-8459-637A376E3123}"/>
          </ac:inkMkLst>
        </pc:inkChg>
        <pc:inkChg chg="add del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0" creationId="{9C25A39F-44D6-D545-9911-56CEA306103D}"/>
          </ac:inkMkLst>
        </pc:inkChg>
        <pc:inkChg chg="add del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1" creationId="{AABF8699-C84B-0848-9B81-586AF5645D46}"/>
          </ac:inkMkLst>
        </pc:inkChg>
        <pc:inkChg chg="add">
          <ac:chgData name="max schulze" userId="a926da4aa59315f0" providerId="LiveId" clId="{B36F01A9-3CB0-0A4D-A526-B1FEB25B16E2}" dt="2022-03-21T15:58:19.197" v="144"/>
          <ac:inkMkLst>
            <pc:docMk/>
            <pc:sldMk cId="2361724165" sldId="267"/>
            <ac:inkMk id="32" creationId="{335CE677-2717-3549-A9E1-3F4D8009BFD8}"/>
          </ac:inkMkLst>
        </pc:inkChg>
        <pc:inkChg chg="add del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3" creationId="{8365957A-F968-3E43-9CE1-177497F053C5}"/>
          </ac:inkMkLst>
        </pc:inkChg>
        <pc:inkChg chg="add del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4" creationId="{C089AD58-4A4A-8E4F-A310-E576C9197661}"/>
          </ac:inkMkLst>
        </pc:inkChg>
        <pc:inkChg chg="add del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5" creationId="{4C57123D-DA42-F943-A892-22B7B93887B7}"/>
          </ac:inkMkLst>
        </pc:inkChg>
        <pc:inkChg chg="add reco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6" creationId="{E62BB89E-F864-AE4E-8CE4-B92BF8E0E31F}"/>
          </ac:inkMkLst>
        </pc:inkChg>
        <pc:inkChg chg="add reco">
          <ac:chgData name="max schulze" userId="a926da4aa59315f0" providerId="LiveId" clId="{B36F01A9-3CB0-0A4D-A526-B1FEB25B16E2}" dt="2022-03-21T15:58:20.827" v="148"/>
          <ac:inkMkLst>
            <pc:docMk/>
            <pc:sldMk cId="2361724165" sldId="267"/>
            <ac:inkMk id="37" creationId="{F660D2E9-2B29-934D-AEC4-E33CA1485DA3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38" creationId="{768FE858-4992-F344-B802-66CEB507E019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39" creationId="{BC9C3346-F453-F747-A184-9817D8606E25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0" creationId="{3D461C0C-2AC5-E74A-9730-2A1FD85B0C88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1" creationId="{2564A23F-9AD2-1941-A229-1380061EE59E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2" creationId="{56F2B20E-037C-7846-A1F8-B56857CFB80F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3" creationId="{C045EE09-F545-C449-9E52-A50FF00E6C67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4" creationId="{B81978AF-C6F9-8244-BEEE-D9E93BDBC7A3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5" creationId="{905800B7-1250-144A-BE24-3EF5F087A374}"/>
          </ac:inkMkLst>
        </pc:inkChg>
        <pc:inkChg chg="add del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6" creationId="{BE769E09-E16A-7240-B68F-BB38E7522DAC}"/>
          </ac:inkMkLst>
        </pc:inkChg>
        <pc:inkChg chg="add reco">
          <ac:chgData name="max schulze" userId="a926da4aa59315f0" providerId="LiveId" clId="{B36F01A9-3CB0-0A4D-A526-B1FEB25B16E2}" dt="2022-03-21T15:58:37.855" v="158"/>
          <ac:inkMkLst>
            <pc:docMk/>
            <pc:sldMk cId="2361724165" sldId="267"/>
            <ac:inkMk id="48" creationId="{CB621E05-36F3-0046-9AEA-826DA9413D32}"/>
          </ac:inkMkLst>
        </pc:inkChg>
      </pc:sldChg>
      <pc:sldChg chg="addSp delSp modSp">
        <pc:chgData name="max schulze" userId="a926da4aa59315f0" providerId="LiveId" clId="{B36F01A9-3CB0-0A4D-A526-B1FEB25B16E2}" dt="2022-03-21T16:07:48.876" v="262"/>
        <pc:sldMkLst>
          <pc:docMk/>
          <pc:sldMk cId="238347869" sldId="268"/>
        </pc:sldMkLst>
        <pc:spChg chg="mod">
          <ac:chgData name="max schulze" userId="a926da4aa59315f0" providerId="LiveId" clId="{B36F01A9-3CB0-0A4D-A526-B1FEB25B16E2}" dt="2022-03-21T16:07:40.110" v="257" actId="1076"/>
          <ac:spMkLst>
            <pc:docMk/>
            <pc:sldMk cId="238347869" sldId="268"/>
            <ac:spMk id="3" creationId="{B251B430-D6C8-4690-A1DC-57973D94ABC3}"/>
          </ac:spMkLst>
        </pc:spChg>
        <pc:inkChg chg="add del">
          <ac:chgData name="max schulze" userId="a926da4aa59315f0" providerId="LiveId" clId="{B36F01A9-3CB0-0A4D-A526-B1FEB25B16E2}" dt="2022-03-21T16:07:47.448" v="261"/>
          <ac:inkMkLst>
            <pc:docMk/>
            <pc:sldMk cId="238347869" sldId="268"/>
            <ac:inkMk id="6" creationId="{FA9866AA-CB60-524E-BAD2-2CC44071AE31}"/>
          </ac:inkMkLst>
        </pc:inkChg>
        <pc:inkChg chg="add del">
          <ac:chgData name="max schulze" userId="a926da4aa59315f0" providerId="LiveId" clId="{B36F01A9-3CB0-0A4D-A526-B1FEB25B16E2}" dt="2022-03-21T16:07:47.448" v="261"/>
          <ac:inkMkLst>
            <pc:docMk/>
            <pc:sldMk cId="238347869" sldId="268"/>
            <ac:inkMk id="8" creationId="{76F24CA2-2A3B-7749-8D39-E89D1BF58943}"/>
          </ac:inkMkLst>
        </pc:inkChg>
        <pc:inkChg chg="add del reco">
          <ac:chgData name="max schulze" userId="a926da4aa59315f0" providerId="LiveId" clId="{B36F01A9-3CB0-0A4D-A526-B1FEB25B16E2}" dt="2022-03-21T16:07:47.448" v="261"/>
          <ac:inkMkLst>
            <pc:docMk/>
            <pc:sldMk cId="238347869" sldId="268"/>
            <ac:inkMk id="17" creationId="{1BE7ABBC-6941-5F4E-9FCC-AD6EC5806B55}"/>
          </ac:inkMkLst>
        </pc:inkChg>
        <pc:inkChg chg="add">
          <ac:chgData name="max schulze" userId="a926da4aa59315f0" providerId="LiveId" clId="{B36F01A9-3CB0-0A4D-A526-B1FEB25B16E2}" dt="2022-03-21T16:07:48.876" v="262"/>
          <ac:inkMkLst>
            <pc:docMk/>
            <pc:sldMk cId="238347869" sldId="268"/>
            <ac:inkMk id="18" creationId="{5CF57F62-C8AD-9342-8AEC-CC82E26A34B8}"/>
          </ac:inkMkLst>
        </pc:inkChg>
        <pc:inkChg chg="add del">
          <ac:chgData name="max schulze" userId="a926da4aa59315f0" providerId="LiveId" clId="{B36F01A9-3CB0-0A4D-A526-B1FEB25B16E2}" dt="2022-03-21T15:47:24.810" v="2"/>
          <ac:inkMkLst>
            <pc:docMk/>
            <pc:sldMk cId="238347869" sldId="268"/>
            <ac:inkMk id="25" creationId="{DEF53C2C-54C5-EC46-B501-31C6BBE8CCE2}"/>
          </ac:inkMkLst>
        </pc:inkChg>
        <pc:inkChg chg="add del">
          <ac:chgData name="max schulze" userId="a926da4aa59315f0" providerId="LiveId" clId="{B36F01A9-3CB0-0A4D-A526-B1FEB25B16E2}" dt="2022-03-21T16:01:16.337" v="228"/>
          <ac:inkMkLst>
            <pc:docMk/>
            <pc:sldMk cId="238347869" sldId="268"/>
            <ac:inkMk id="26" creationId="{BDB96A6B-916F-AE47-9F71-99A3257FC036}"/>
          </ac:inkMkLst>
        </pc:inkChg>
        <pc:inkChg chg="add del">
          <ac:chgData name="max schulze" userId="a926da4aa59315f0" providerId="LiveId" clId="{B36F01A9-3CB0-0A4D-A526-B1FEB25B16E2}" dt="2022-03-21T15:47:30.589" v="6"/>
          <ac:inkMkLst>
            <pc:docMk/>
            <pc:sldMk cId="238347869" sldId="268"/>
            <ac:inkMk id="27" creationId="{5E99B9B1-653A-B24E-A328-31CC4033D86B}"/>
          </ac:inkMkLst>
        </pc:inkChg>
        <pc:inkChg chg="add del">
          <ac:chgData name="max schulze" userId="a926da4aa59315f0" providerId="LiveId" clId="{B36F01A9-3CB0-0A4D-A526-B1FEB25B16E2}" dt="2022-03-21T15:47:30.589" v="6"/>
          <ac:inkMkLst>
            <pc:docMk/>
            <pc:sldMk cId="238347869" sldId="268"/>
            <ac:inkMk id="28" creationId="{E5D628D9-DE1E-6E44-8F5D-ED554F8A21F4}"/>
          </ac:inkMkLst>
        </pc:inkChg>
        <pc:inkChg chg="add del">
          <ac:chgData name="max schulze" userId="a926da4aa59315f0" providerId="LiveId" clId="{B36F01A9-3CB0-0A4D-A526-B1FEB25B16E2}" dt="2022-03-21T15:47:30.589" v="6"/>
          <ac:inkMkLst>
            <pc:docMk/>
            <pc:sldMk cId="238347869" sldId="268"/>
            <ac:inkMk id="29" creationId="{DD3437DC-CAE1-BC44-AE3F-017593BD322B}"/>
          </ac:inkMkLst>
        </pc:inkChg>
        <pc:inkChg chg="add del mod reco modStrokes">
          <ac:chgData name="max schulze" userId="a926da4aa59315f0" providerId="LiveId" clId="{B36F01A9-3CB0-0A4D-A526-B1FEB25B16E2}" dt="2022-03-21T15:47:40.693" v="14"/>
          <ac:inkMkLst>
            <pc:docMk/>
            <pc:sldMk cId="238347869" sldId="268"/>
            <ac:inkMk id="30" creationId="{6EAB5D91-1F74-344E-83B8-F40213D072C8}"/>
          </ac:inkMkLst>
        </pc:inkChg>
        <pc:inkChg chg="add del">
          <ac:chgData name="max schulze" userId="a926da4aa59315f0" providerId="LiveId" clId="{B36F01A9-3CB0-0A4D-A526-B1FEB25B16E2}" dt="2022-03-21T15:47:38.798" v="10"/>
          <ac:inkMkLst>
            <pc:docMk/>
            <pc:sldMk cId="238347869" sldId="268"/>
            <ac:inkMk id="31" creationId="{B4952975-74B3-E04A-9340-B08B548B089F}"/>
          </ac:inkMkLst>
        </pc:inkChg>
        <pc:inkChg chg="add del">
          <ac:chgData name="max schulze" userId="a926da4aa59315f0" providerId="LiveId" clId="{B36F01A9-3CB0-0A4D-A526-B1FEB25B16E2}" dt="2022-03-21T15:47:38.798" v="10"/>
          <ac:inkMkLst>
            <pc:docMk/>
            <pc:sldMk cId="238347869" sldId="268"/>
            <ac:inkMk id="32" creationId="{A398BE8F-93E8-FA49-A3AF-54FB5D58981B}"/>
          </ac:inkMkLst>
        </pc:inkChg>
        <pc:inkChg chg="add del">
          <ac:chgData name="max schulze" userId="a926da4aa59315f0" providerId="LiveId" clId="{B36F01A9-3CB0-0A4D-A526-B1FEB25B16E2}" dt="2022-03-21T15:47:38.798" v="10"/>
          <ac:inkMkLst>
            <pc:docMk/>
            <pc:sldMk cId="238347869" sldId="268"/>
            <ac:inkMk id="33" creationId="{4D688881-5ECD-0C47-93AB-02D8047A2C12}"/>
          </ac:inkMkLst>
        </pc:inkChg>
        <pc:inkChg chg="add del mod reco modStrokes">
          <ac:chgData name="max schulze" userId="a926da4aa59315f0" providerId="LiveId" clId="{B36F01A9-3CB0-0A4D-A526-B1FEB25B16E2}" dt="2022-03-21T15:47:40.690" v="13"/>
          <ac:inkMkLst>
            <pc:docMk/>
            <pc:sldMk cId="238347869" sldId="268"/>
            <ac:inkMk id="34" creationId="{0CB97B20-47FF-0B44-A91F-4727FC8FE976}"/>
          </ac:inkMkLst>
        </pc:inkChg>
        <pc:inkChg chg="add del">
          <ac:chgData name="max schulze" userId="a926da4aa59315f0" providerId="LiveId" clId="{B36F01A9-3CB0-0A4D-A526-B1FEB25B16E2}" dt="2022-03-21T15:47:44.436" v="16"/>
          <ac:inkMkLst>
            <pc:docMk/>
            <pc:sldMk cId="238347869" sldId="268"/>
            <ac:inkMk id="35" creationId="{4D43272B-1105-4A42-A68F-F6C50A70DDCE}"/>
          </ac:inkMkLst>
        </pc:inkChg>
        <pc:inkChg chg="add del">
          <ac:chgData name="max schulze" userId="a926da4aa59315f0" providerId="LiveId" clId="{B36F01A9-3CB0-0A4D-A526-B1FEB25B16E2}" dt="2022-03-21T15:47:47.867" v="20"/>
          <ac:inkMkLst>
            <pc:docMk/>
            <pc:sldMk cId="238347869" sldId="268"/>
            <ac:inkMk id="36" creationId="{64F4A4DE-B5F9-874E-B7DE-F350304CCB79}"/>
          </ac:inkMkLst>
        </pc:inkChg>
        <pc:inkChg chg="add del">
          <ac:chgData name="max schulze" userId="a926da4aa59315f0" providerId="LiveId" clId="{B36F01A9-3CB0-0A4D-A526-B1FEB25B16E2}" dt="2022-03-21T15:47:47.867" v="20"/>
          <ac:inkMkLst>
            <pc:docMk/>
            <pc:sldMk cId="238347869" sldId="268"/>
            <ac:inkMk id="37" creationId="{158D974B-B1C5-7047-929E-4CA4982F5D33}"/>
          </ac:inkMkLst>
        </pc:inkChg>
        <pc:inkChg chg="add del">
          <ac:chgData name="max schulze" userId="a926da4aa59315f0" providerId="LiveId" clId="{B36F01A9-3CB0-0A4D-A526-B1FEB25B16E2}" dt="2022-03-21T15:47:47.867" v="20"/>
          <ac:inkMkLst>
            <pc:docMk/>
            <pc:sldMk cId="238347869" sldId="268"/>
            <ac:inkMk id="38" creationId="{6AF50098-3311-9E4A-998A-C3BFFBFA1764}"/>
          </ac:inkMkLst>
        </pc:inkChg>
        <pc:inkChg chg="add reco">
          <ac:chgData name="max schulze" userId="a926da4aa59315f0" providerId="LiveId" clId="{B36F01A9-3CB0-0A4D-A526-B1FEB25B16E2}" dt="2022-03-21T15:47:47.867" v="20"/>
          <ac:inkMkLst>
            <pc:docMk/>
            <pc:sldMk cId="238347869" sldId="268"/>
            <ac:inkMk id="39" creationId="{86DE7B31-9DE9-8346-B8F6-2235157671BE}"/>
          </ac:inkMkLst>
        </pc:inkChg>
        <pc:inkChg chg="add del">
          <ac:chgData name="max schulze" userId="a926da4aa59315f0" providerId="LiveId" clId="{B36F01A9-3CB0-0A4D-A526-B1FEB25B16E2}" dt="2022-03-21T15:49:36.101" v="23"/>
          <ac:inkMkLst>
            <pc:docMk/>
            <pc:sldMk cId="238347869" sldId="268"/>
            <ac:inkMk id="40" creationId="{1D0858D7-A660-324E-94E2-A0600C91CA94}"/>
          </ac:inkMkLst>
        </pc:inkChg>
        <pc:inkChg chg="add del">
          <ac:chgData name="max schulze" userId="a926da4aa59315f0" providerId="LiveId" clId="{B36F01A9-3CB0-0A4D-A526-B1FEB25B16E2}" dt="2022-03-21T15:49:36.101" v="23"/>
          <ac:inkMkLst>
            <pc:docMk/>
            <pc:sldMk cId="238347869" sldId="268"/>
            <ac:inkMk id="41" creationId="{D284AA1C-9B7C-AF44-B815-38C1A335FE2E}"/>
          </ac:inkMkLst>
        </pc:inkChg>
        <pc:inkChg chg="add reco">
          <ac:chgData name="max schulze" userId="a926da4aa59315f0" providerId="LiveId" clId="{B36F01A9-3CB0-0A4D-A526-B1FEB25B16E2}" dt="2022-03-21T15:49:36.101" v="23"/>
          <ac:inkMkLst>
            <pc:docMk/>
            <pc:sldMk cId="238347869" sldId="268"/>
            <ac:inkMk id="42" creationId="{2120D28D-4277-DE40-BBE2-B91214232449}"/>
          </ac:inkMkLst>
        </pc:inkChg>
        <pc:inkChg chg="add">
          <ac:chgData name="max schulze" userId="a926da4aa59315f0" providerId="LiveId" clId="{B36F01A9-3CB0-0A4D-A526-B1FEB25B16E2}" dt="2022-03-21T15:49:38.815" v="24"/>
          <ac:inkMkLst>
            <pc:docMk/>
            <pc:sldMk cId="238347869" sldId="268"/>
            <ac:inkMk id="43" creationId="{A916F6AD-0941-2B41-B5E9-C3ECCB5408C9}"/>
          </ac:inkMkLst>
        </pc:inkChg>
        <pc:inkChg chg="add del">
          <ac:chgData name="max schulze" userId="a926da4aa59315f0" providerId="LiveId" clId="{B36F01A9-3CB0-0A4D-A526-B1FEB25B16E2}" dt="2022-03-21T16:00:27.946" v="213"/>
          <ac:inkMkLst>
            <pc:docMk/>
            <pc:sldMk cId="238347869" sldId="268"/>
            <ac:inkMk id="44" creationId="{9BD1559E-A0AB-3842-8092-83AF13E54EB3}"/>
          </ac:inkMkLst>
        </pc:inkChg>
        <pc:inkChg chg="add del">
          <ac:chgData name="max schulze" userId="a926da4aa59315f0" providerId="LiveId" clId="{B36F01A9-3CB0-0A4D-A526-B1FEB25B16E2}" dt="2022-03-21T16:00:29.102" v="215"/>
          <ac:inkMkLst>
            <pc:docMk/>
            <pc:sldMk cId="238347869" sldId="268"/>
            <ac:inkMk id="45" creationId="{3FD9419E-B093-854E-8EAE-2F5E20756294}"/>
          </ac:inkMkLst>
        </pc:inkChg>
        <pc:inkChg chg="add del">
          <ac:chgData name="max schulze" userId="a926da4aa59315f0" providerId="LiveId" clId="{B36F01A9-3CB0-0A4D-A526-B1FEB25B16E2}" dt="2022-03-21T16:00:28.743" v="214"/>
          <ac:inkMkLst>
            <pc:docMk/>
            <pc:sldMk cId="238347869" sldId="268"/>
            <ac:inkMk id="46" creationId="{B66268A8-AD6E-AB48-B591-4174DF33CDC8}"/>
          </ac:inkMkLst>
        </pc:inkChg>
        <pc:inkChg chg="add del">
          <ac:chgData name="max schulze" userId="a926da4aa59315f0" providerId="LiveId" clId="{B36F01A9-3CB0-0A4D-A526-B1FEB25B16E2}" dt="2022-03-21T16:00:40.528" v="221"/>
          <ac:inkMkLst>
            <pc:docMk/>
            <pc:sldMk cId="238347869" sldId="268"/>
            <ac:inkMk id="47" creationId="{978FCCD2-E07C-734C-A106-FCD7C54A8E1B}"/>
          </ac:inkMkLst>
        </pc:inkChg>
        <pc:inkChg chg="add del">
          <ac:chgData name="max schulze" userId="a926da4aa59315f0" providerId="LiveId" clId="{B36F01A9-3CB0-0A4D-A526-B1FEB25B16E2}" dt="2022-03-21T16:00:40.036" v="220"/>
          <ac:inkMkLst>
            <pc:docMk/>
            <pc:sldMk cId="238347869" sldId="268"/>
            <ac:inkMk id="48" creationId="{CFE316FD-22F9-0E4F-9E85-7A2B5BAC0C98}"/>
          </ac:inkMkLst>
        </pc:inkChg>
        <pc:inkChg chg="add del">
          <ac:chgData name="max schulze" userId="a926da4aa59315f0" providerId="LiveId" clId="{B36F01A9-3CB0-0A4D-A526-B1FEB25B16E2}" dt="2022-03-21T16:00:39.597" v="219"/>
          <ac:inkMkLst>
            <pc:docMk/>
            <pc:sldMk cId="238347869" sldId="268"/>
            <ac:inkMk id="49" creationId="{9184A234-5518-0B40-9AE9-18C0DB21E283}"/>
          </ac:inkMkLst>
        </pc:inkChg>
        <pc:inkChg chg="add">
          <ac:chgData name="max schulze" userId="a926da4aa59315f0" providerId="LiveId" clId="{B36F01A9-3CB0-0A4D-A526-B1FEB25B16E2}" dt="2022-03-21T16:00:51.604" v="222"/>
          <ac:inkMkLst>
            <pc:docMk/>
            <pc:sldMk cId="238347869" sldId="268"/>
            <ac:inkMk id="50" creationId="{F9F60592-3071-DF48-9CC1-E64D54FA0520}"/>
          </ac:inkMkLst>
        </pc:inkChg>
        <pc:inkChg chg="add">
          <ac:chgData name="max schulze" userId="a926da4aa59315f0" providerId="LiveId" clId="{B36F01A9-3CB0-0A4D-A526-B1FEB25B16E2}" dt="2022-03-21T16:00:53.496" v="223"/>
          <ac:inkMkLst>
            <pc:docMk/>
            <pc:sldMk cId="238347869" sldId="268"/>
            <ac:inkMk id="51" creationId="{29C7BDE5-9D13-1D4B-825F-B701E7E0D501}"/>
          </ac:inkMkLst>
        </pc:inkChg>
        <pc:inkChg chg="add del">
          <ac:chgData name="max schulze" userId="a926da4aa59315f0" providerId="LiveId" clId="{B36F01A9-3CB0-0A4D-A526-B1FEB25B16E2}" dt="2022-03-21T16:06:00.420" v="256"/>
          <ac:inkMkLst>
            <pc:docMk/>
            <pc:sldMk cId="238347869" sldId="268"/>
            <ac:inkMk id="52" creationId="{8E1FCE6F-929D-754B-A51E-4759104F96CA}"/>
          </ac:inkMkLst>
        </pc:inkChg>
        <pc:inkChg chg="add del">
          <ac:chgData name="max schulze" userId="a926da4aa59315f0" providerId="LiveId" clId="{B36F01A9-3CB0-0A4D-A526-B1FEB25B16E2}" dt="2022-03-21T16:01:05.075" v="227"/>
          <ac:inkMkLst>
            <pc:docMk/>
            <pc:sldMk cId="238347869" sldId="268"/>
            <ac:inkMk id="53" creationId="{3BAFD75A-EC8B-8545-8171-45A705A35922}"/>
          </ac:inkMkLst>
        </pc:inkChg>
        <pc:inkChg chg="add del">
          <ac:chgData name="max schulze" userId="a926da4aa59315f0" providerId="LiveId" clId="{B36F01A9-3CB0-0A4D-A526-B1FEB25B16E2}" dt="2022-03-21T16:01:05.075" v="227"/>
          <ac:inkMkLst>
            <pc:docMk/>
            <pc:sldMk cId="238347869" sldId="268"/>
            <ac:inkMk id="54" creationId="{58A4AC2C-CBD3-D747-8A93-7D2DC5C6E43E}"/>
          </ac:inkMkLst>
        </pc:inkChg>
        <pc:inkChg chg="add reco">
          <ac:chgData name="max schulze" userId="a926da4aa59315f0" providerId="LiveId" clId="{B36F01A9-3CB0-0A4D-A526-B1FEB25B16E2}" dt="2022-03-21T16:01:05.075" v="227"/>
          <ac:inkMkLst>
            <pc:docMk/>
            <pc:sldMk cId="238347869" sldId="268"/>
            <ac:inkMk id="55" creationId="{9308F703-91A8-7345-9A2F-A163ACEC4D09}"/>
          </ac:inkMkLst>
        </pc:inkChg>
        <pc:inkChg chg="add del">
          <ac:chgData name="max schulze" userId="a926da4aa59315f0" providerId="LiveId" clId="{B36F01A9-3CB0-0A4D-A526-B1FEB25B16E2}" dt="2022-03-21T16:01:23.104" v="231"/>
          <ac:inkMkLst>
            <pc:docMk/>
            <pc:sldMk cId="238347869" sldId="268"/>
            <ac:inkMk id="56" creationId="{7232DAFF-E63A-6845-969C-BD8A4E8AAFCB}"/>
          </ac:inkMkLst>
        </pc:inkChg>
        <pc:inkChg chg="add del">
          <ac:chgData name="max schulze" userId="a926da4aa59315f0" providerId="LiveId" clId="{B36F01A9-3CB0-0A4D-A526-B1FEB25B16E2}" dt="2022-03-21T16:01:23.104" v="231"/>
          <ac:inkMkLst>
            <pc:docMk/>
            <pc:sldMk cId="238347869" sldId="268"/>
            <ac:inkMk id="57" creationId="{625D56C0-D326-824E-8E1F-E8988DB01016}"/>
          </ac:inkMkLst>
        </pc:inkChg>
        <pc:inkChg chg="add reco">
          <ac:chgData name="max schulze" userId="a926da4aa59315f0" providerId="LiveId" clId="{B36F01A9-3CB0-0A4D-A526-B1FEB25B16E2}" dt="2022-03-21T16:01:23.104" v="231"/>
          <ac:inkMkLst>
            <pc:docMk/>
            <pc:sldMk cId="238347869" sldId="268"/>
            <ac:inkMk id="58" creationId="{466A1F2E-51E7-6040-94C7-AB2981C74D88}"/>
          </ac:inkMkLst>
        </pc:inkChg>
        <pc:inkChg chg="add del">
          <ac:chgData name="max schulze" userId="a926da4aa59315f0" providerId="LiveId" clId="{B36F01A9-3CB0-0A4D-A526-B1FEB25B16E2}" dt="2022-03-21T16:01:29.870" v="234"/>
          <ac:inkMkLst>
            <pc:docMk/>
            <pc:sldMk cId="238347869" sldId="268"/>
            <ac:inkMk id="59" creationId="{F009466E-EDC6-2E4D-904A-124BFBD0FE2A}"/>
          </ac:inkMkLst>
        </pc:inkChg>
        <pc:inkChg chg="add del">
          <ac:chgData name="max schulze" userId="a926da4aa59315f0" providerId="LiveId" clId="{B36F01A9-3CB0-0A4D-A526-B1FEB25B16E2}" dt="2022-03-21T16:01:29.870" v="234"/>
          <ac:inkMkLst>
            <pc:docMk/>
            <pc:sldMk cId="238347869" sldId="268"/>
            <ac:inkMk id="60" creationId="{18F1859F-35CD-4649-B06A-A2763C9F0397}"/>
          </ac:inkMkLst>
        </pc:inkChg>
        <pc:inkChg chg="add reco">
          <ac:chgData name="max schulze" userId="a926da4aa59315f0" providerId="LiveId" clId="{B36F01A9-3CB0-0A4D-A526-B1FEB25B16E2}" dt="2022-03-21T16:01:29.870" v="234"/>
          <ac:inkMkLst>
            <pc:docMk/>
            <pc:sldMk cId="238347869" sldId="268"/>
            <ac:inkMk id="61" creationId="{7C37D3D7-0A8F-A34D-9B12-122A388A6A2C}"/>
          </ac:inkMkLst>
        </pc:inkChg>
        <pc:inkChg chg="add del">
          <ac:chgData name="max schulze" userId="a926da4aa59315f0" providerId="LiveId" clId="{B36F01A9-3CB0-0A4D-A526-B1FEB25B16E2}" dt="2022-03-21T16:01:43.112" v="236"/>
          <ac:inkMkLst>
            <pc:docMk/>
            <pc:sldMk cId="238347869" sldId="268"/>
            <ac:inkMk id="62" creationId="{E209F995-ED24-BB41-A9D2-6718F95DEAA4}"/>
          </ac:inkMkLst>
        </pc:inkChg>
        <pc:inkChg chg="add">
          <ac:chgData name="max schulze" userId="a926da4aa59315f0" providerId="LiveId" clId="{B36F01A9-3CB0-0A4D-A526-B1FEB25B16E2}" dt="2022-03-21T16:01:45.345" v="237"/>
          <ac:inkMkLst>
            <pc:docMk/>
            <pc:sldMk cId="238347869" sldId="268"/>
            <ac:inkMk id="63" creationId="{5F04201F-D60B-7F4D-AE08-570F1F46FF6E}"/>
          </ac:inkMkLst>
        </pc:inkChg>
        <pc:inkChg chg="add">
          <ac:chgData name="max schulze" userId="a926da4aa59315f0" providerId="LiveId" clId="{B36F01A9-3CB0-0A4D-A526-B1FEB25B16E2}" dt="2022-03-21T16:01:47.455" v="238"/>
          <ac:inkMkLst>
            <pc:docMk/>
            <pc:sldMk cId="238347869" sldId="268"/>
            <ac:inkMk id="64" creationId="{AC5062F9-6259-1548-807C-DA6F3FB73DCB}"/>
          </ac:inkMkLst>
        </pc:inkChg>
        <pc:inkChg chg="add">
          <ac:chgData name="max schulze" userId="a926da4aa59315f0" providerId="LiveId" clId="{B36F01A9-3CB0-0A4D-A526-B1FEB25B16E2}" dt="2022-03-21T16:01:48.987" v="239"/>
          <ac:inkMkLst>
            <pc:docMk/>
            <pc:sldMk cId="238347869" sldId="268"/>
            <ac:inkMk id="65" creationId="{E1438997-78F8-2D41-8F64-A1F70E9766C5}"/>
          </ac:inkMkLst>
        </pc:inkChg>
        <pc:inkChg chg="add del">
          <ac:chgData name="max schulze" userId="a926da4aa59315f0" providerId="LiveId" clId="{B36F01A9-3CB0-0A4D-A526-B1FEB25B16E2}" dt="2022-03-21T16:02:58.036" v="242"/>
          <ac:inkMkLst>
            <pc:docMk/>
            <pc:sldMk cId="238347869" sldId="268"/>
            <ac:inkMk id="66" creationId="{37818226-A5B2-D944-AE30-6C80ED5B589B}"/>
          </ac:inkMkLst>
        </pc:inkChg>
        <pc:inkChg chg="add del">
          <ac:chgData name="max schulze" userId="a926da4aa59315f0" providerId="LiveId" clId="{B36F01A9-3CB0-0A4D-A526-B1FEB25B16E2}" dt="2022-03-21T16:02:58.036" v="242"/>
          <ac:inkMkLst>
            <pc:docMk/>
            <pc:sldMk cId="238347869" sldId="268"/>
            <ac:inkMk id="67" creationId="{611A4C4C-E736-1B4E-B019-29BF46119FD7}"/>
          </ac:inkMkLst>
        </pc:inkChg>
        <pc:inkChg chg="add del mod reco modStrokes">
          <ac:chgData name="max schulze" userId="a926da4aa59315f0" providerId="LiveId" clId="{B36F01A9-3CB0-0A4D-A526-B1FEB25B16E2}" dt="2022-03-21T16:03:29.906" v="247"/>
          <ac:inkMkLst>
            <pc:docMk/>
            <pc:sldMk cId="238347869" sldId="268"/>
            <ac:inkMk id="68" creationId="{845430E5-46C7-BC41-AD24-3BA61A9FDFC1}"/>
          </ac:inkMkLst>
        </pc:inkChg>
        <pc:inkChg chg="add del">
          <ac:chgData name="max schulze" userId="a926da4aa59315f0" providerId="LiveId" clId="{B36F01A9-3CB0-0A4D-A526-B1FEB25B16E2}" dt="2022-03-21T16:03:02.318" v="245"/>
          <ac:inkMkLst>
            <pc:docMk/>
            <pc:sldMk cId="238347869" sldId="268"/>
            <ac:inkMk id="69" creationId="{71B6D62E-3EB0-C94A-943A-B0DDBE227C25}"/>
          </ac:inkMkLst>
        </pc:inkChg>
        <pc:inkChg chg="add del">
          <ac:chgData name="max schulze" userId="a926da4aa59315f0" providerId="LiveId" clId="{B36F01A9-3CB0-0A4D-A526-B1FEB25B16E2}" dt="2022-03-21T16:03:02.318" v="245"/>
          <ac:inkMkLst>
            <pc:docMk/>
            <pc:sldMk cId="238347869" sldId="268"/>
            <ac:inkMk id="70" creationId="{23578B96-8CCD-FB45-B058-DF4BA923F769}"/>
          </ac:inkMkLst>
        </pc:inkChg>
        <pc:inkChg chg="add del reco">
          <ac:chgData name="max schulze" userId="a926da4aa59315f0" providerId="LiveId" clId="{B36F01A9-3CB0-0A4D-A526-B1FEB25B16E2}" dt="2022-03-21T16:03:30.600" v="248"/>
          <ac:inkMkLst>
            <pc:docMk/>
            <pc:sldMk cId="238347869" sldId="268"/>
            <ac:inkMk id="71" creationId="{D3E11FC5-20AB-CC4C-9F9F-33322B06F325}"/>
          </ac:inkMkLst>
        </pc:inkChg>
        <pc:inkChg chg="add del">
          <ac:chgData name="max schulze" userId="a926da4aa59315f0" providerId="LiveId" clId="{B36F01A9-3CB0-0A4D-A526-B1FEB25B16E2}" dt="2022-03-21T16:03:35.071" v="251"/>
          <ac:inkMkLst>
            <pc:docMk/>
            <pc:sldMk cId="238347869" sldId="268"/>
            <ac:inkMk id="72" creationId="{124C4F0A-BDD7-6441-B69B-4119F050EC11}"/>
          </ac:inkMkLst>
        </pc:inkChg>
        <pc:inkChg chg="add del">
          <ac:chgData name="max schulze" userId="a926da4aa59315f0" providerId="LiveId" clId="{B36F01A9-3CB0-0A4D-A526-B1FEB25B16E2}" dt="2022-03-21T16:03:35.071" v="251"/>
          <ac:inkMkLst>
            <pc:docMk/>
            <pc:sldMk cId="238347869" sldId="268"/>
            <ac:inkMk id="73" creationId="{19DE76A4-6177-7A42-9F84-A00F535326FE}"/>
          </ac:inkMkLst>
        </pc:inkChg>
        <pc:inkChg chg="add reco">
          <ac:chgData name="max schulze" userId="a926da4aa59315f0" providerId="LiveId" clId="{B36F01A9-3CB0-0A4D-A526-B1FEB25B16E2}" dt="2022-03-21T16:03:35.071" v="251"/>
          <ac:inkMkLst>
            <pc:docMk/>
            <pc:sldMk cId="238347869" sldId="268"/>
            <ac:inkMk id="74" creationId="{0E758D77-B4A2-014E-8B7A-2953FFEAA1DA}"/>
          </ac:inkMkLst>
        </pc:inkChg>
        <pc:inkChg chg="add del">
          <ac:chgData name="max schulze" userId="a926da4aa59315f0" providerId="LiveId" clId="{B36F01A9-3CB0-0A4D-A526-B1FEB25B16E2}" dt="2022-03-21T16:03:37.418" v="254"/>
          <ac:inkMkLst>
            <pc:docMk/>
            <pc:sldMk cId="238347869" sldId="268"/>
            <ac:inkMk id="75" creationId="{9F5BDA9F-7145-F841-97DC-7A2F322B872F}"/>
          </ac:inkMkLst>
        </pc:inkChg>
        <pc:inkChg chg="add del">
          <ac:chgData name="max schulze" userId="a926da4aa59315f0" providerId="LiveId" clId="{B36F01A9-3CB0-0A4D-A526-B1FEB25B16E2}" dt="2022-03-21T16:03:37.418" v="254"/>
          <ac:inkMkLst>
            <pc:docMk/>
            <pc:sldMk cId="238347869" sldId="268"/>
            <ac:inkMk id="76" creationId="{BF3E0DCD-54BB-AD4F-BC4C-8BAC72FB71A6}"/>
          </ac:inkMkLst>
        </pc:inkChg>
        <pc:inkChg chg="add reco">
          <ac:chgData name="max schulze" userId="a926da4aa59315f0" providerId="LiveId" clId="{B36F01A9-3CB0-0A4D-A526-B1FEB25B16E2}" dt="2022-03-21T16:03:37.418" v="254"/>
          <ac:inkMkLst>
            <pc:docMk/>
            <pc:sldMk cId="238347869" sldId="268"/>
            <ac:inkMk id="77" creationId="{DBBB3DAC-215A-6744-BB96-4FD705E0BA9E}"/>
          </ac:inkMkLst>
        </pc:inkChg>
      </pc:sldChg>
      <pc:sldChg chg="addSp delSp">
        <pc:chgData name="max schulze" userId="a926da4aa59315f0" providerId="LiveId" clId="{B36F01A9-3CB0-0A4D-A526-B1FEB25B16E2}" dt="2022-03-21T16:18:44.606" v="272"/>
        <pc:sldMkLst>
          <pc:docMk/>
          <pc:sldMk cId="890296316" sldId="269"/>
        </pc:sldMkLst>
        <pc:inkChg chg="add del">
          <ac:chgData name="max schulze" userId="a926da4aa59315f0" providerId="LiveId" clId="{B36F01A9-3CB0-0A4D-A526-B1FEB25B16E2}" dt="2022-03-21T16:18:33.580" v="265"/>
          <ac:inkMkLst>
            <pc:docMk/>
            <pc:sldMk cId="890296316" sldId="269"/>
            <ac:inkMk id="3" creationId="{1F39F0D5-4FD0-7349-87C9-45E4D86E7F47}"/>
          </ac:inkMkLst>
        </pc:inkChg>
        <pc:inkChg chg="add del">
          <ac:chgData name="max schulze" userId="a926da4aa59315f0" providerId="LiveId" clId="{B36F01A9-3CB0-0A4D-A526-B1FEB25B16E2}" dt="2022-03-21T16:18:33.580" v="265"/>
          <ac:inkMkLst>
            <pc:docMk/>
            <pc:sldMk cId="890296316" sldId="269"/>
            <ac:inkMk id="4" creationId="{6DE5D986-6412-2C45-9096-99B16ED3E531}"/>
          </ac:inkMkLst>
        </pc:inkChg>
        <pc:inkChg chg="add reco">
          <ac:chgData name="max schulze" userId="a926da4aa59315f0" providerId="LiveId" clId="{B36F01A9-3CB0-0A4D-A526-B1FEB25B16E2}" dt="2022-03-21T16:18:33.580" v="265"/>
          <ac:inkMkLst>
            <pc:docMk/>
            <pc:sldMk cId="890296316" sldId="269"/>
            <ac:inkMk id="5" creationId="{09C6B0D8-C9B3-474F-92A2-829BE3399C45}"/>
          </ac:inkMkLst>
        </pc:inkChg>
        <pc:inkChg chg="add">
          <ac:chgData name="max schulze" userId="a926da4aa59315f0" providerId="LiveId" clId="{B36F01A9-3CB0-0A4D-A526-B1FEB25B16E2}" dt="2022-03-21T16:18:34.162" v="266"/>
          <ac:inkMkLst>
            <pc:docMk/>
            <pc:sldMk cId="890296316" sldId="269"/>
            <ac:inkMk id="6" creationId="{1DEF803F-16F9-A54C-B184-DACC0F592C55}"/>
          </ac:inkMkLst>
        </pc:inkChg>
        <pc:inkChg chg="add">
          <ac:chgData name="max schulze" userId="a926da4aa59315f0" providerId="LiveId" clId="{B36F01A9-3CB0-0A4D-A526-B1FEB25B16E2}" dt="2022-03-21T16:18:38.162" v="267"/>
          <ac:inkMkLst>
            <pc:docMk/>
            <pc:sldMk cId="890296316" sldId="269"/>
            <ac:inkMk id="7" creationId="{C29DCE23-0144-384C-9B4B-D72883319257}"/>
          </ac:inkMkLst>
        </pc:inkChg>
        <pc:inkChg chg="add">
          <ac:chgData name="max schulze" userId="a926da4aa59315f0" providerId="LiveId" clId="{B36F01A9-3CB0-0A4D-A526-B1FEB25B16E2}" dt="2022-03-21T16:18:39.226" v="268"/>
          <ac:inkMkLst>
            <pc:docMk/>
            <pc:sldMk cId="890296316" sldId="269"/>
            <ac:inkMk id="8" creationId="{6ECC4AEF-AF17-1149-906F-828AAEE96564}"/>
          </ac:inkMkLst>
        </pc:inkChg>
        <pc:inkChg chg="add del">
          <ac:chgData name="max schulze" userId="a926da4aa59315f0" providerId="LiveId" clId="{B36F01A9-3CB0-0A4D-A526-B1FEB25B16E2}" dt="2022-03-21T16:18:44.606" v="272"/>
          <ac:inkMkLst>
            <pc:docMk/>
            <pc:sldMk cId="890296316" sldId="269"/>
            <ac:inkMk id="9" creationId="{4B6E3AC0-E577-114F-A46D-F4947AD46E80}"/>
          </ac:inkMkLst>
        </pc:inkChg>
        <pc:inkChg chg="add del">
          <ac:chgData name="max schulze" userId="a926da4aa59315f0" providerId="LiveId" clId="{B36F01A9-3CB0-0A4D-A526-B1FEB25B16E2}" dt="2022-03-21T16:18:44.606" v="272"/>
          <ac:inkMkLst>
            <pc:docMk/>
            <pc:sldMk cId="890296316" sldId="269"/>
            <ac:inkMk id="10" creationId="{B0DC1ED3-F99C-184E-93E7-63EF2E9D8F05}"/>
          </ac:inkMkLst>
        </pc:inkChg>
        <pc:inkChg chg="add del">
          <ac:chgData name="max schulze" userId="a926da4aa59315f0" providerId="LiveId" clId="{B36F01A9-3CB0-0A4D-A526-B1FEB25B16E2}" dt="2022-03-21T16:18:44.606" v="272"/>
          <ac:inkMkLst>
            <pc:docMk/>
            <pc:sldMk cId="890296316" sldId="269"/>
            <ac:inkMk id="11" creationId="{0E5DF545-71BA-9346-8EB5-17C77154BFBA}"/>
          </ac:inkMkLst>
        </pc:inkChg>
        <pc:inkChg chg="add reco">
          <ac:chgData name="max schulze" userId="a926da4aa59315f0" providerId="LiveId" clId="{B36F01A9-3CB0-0A4D-A526-B1FEB25B16E2}" dt="2022-03-21T16:18:44.606" v="272"/>
          <ac:inkMkLst>
            <pc:docMk/>
            <pc:sldMk cId="890296316" sldId="269"/>
            <ac:inkMk id="12" creationId="{00281784-D1C2-CA4F-865A-031A4A531709}"/>
          </ac:inkMkLst>
        </pc:inkChg>
      </pc:sldChg>
    </pc:docChg>
  </pc:docChgLst>
  <pc:docChgLst>
    <pc:chgData name="max schulze" userId="a926da4aa59315f0" providerId="LiveId" clId="{DD900326-524D-4651-93A6-790A6951ED8D}"/>
    <pc:docChg chg="undo custSel addSld modSld sldOrd">
      <pc:chgData name="max schulze" userId="a926da4aa59315f0" providerId="LiveId" clId="{DD900326-524D-4651-93A6-790A6951ED8D}" dt="2022-03-22T10:49:02.737" v="2646" actId="14100"/>
      <pc:docMkLst>
        <pc:docMk/>
      </pc:docMkLst>
      <pc:sldChg chg="addSp delSp modSp new mod delAnim modAnim">
        <pc:chgData name="max schulze" userId="a926da4aa59315f0" providerId="LiveId" clId="{DD900326-524D-4651-93A6-790A6951ED8D}" dt="2022-03-21T16:50:55.327" v="2588"/>
        <pc:sldMkLst>
          <pc:docMk/>
          <pc:sldMk cId="698013162" sldId="257"/>
        </pc:sldMkLst>
        <pc:spChg chg="mod">
          <ac:chgData name="max schulze" userId="a926da4aa59315f0" providerId="LiveId" clId="{DD900326-524D-4651-93A6-790A6951ED8D}" dt="2022-03-21T11:22:58.548" v="366" actId="1076"/>
          <ac:spMkLst>
            <pc:docMk/>
            <pc:sldMk cId="698013162" sldId="257"/>
            <ac:spMk id="2" creationId="{2B1A781C-60C0-4087-A3B0-772F3E40A9DC}"/>
          </ac:spMkLst>
        </pc:spChg>
        <pc:spChg chg="add mod">
          <ac:chgData name="max schulze" userId="a926da4aa59315f0" providerId="LiveId" clId="{DD900326-524D-4651-93A6-790A6951ED8D}" dt="2022-03-21T11:15:35.774" v="296" actId="14100"/>
          <ac:spMkLst>
            <pc:docMk/>
            <pc:sldMk cId="698013162" sldId="257"/>
            <ac:spMk id="3" creationId="{5D94A6D9-2C2D-4794-A160-CFFC10430887}"/>
          </ac:spMkLst>
        </pc:spChg>
        <pc:spChg chg="del">
          <ac:chgData name="max schulze" userId="a926da4aa59315f0" providerId="LiveId" clId="{DD900326-524D-4651-93A6-790A6951ED8D}" dt="2022-03-20T13:45:22.608" v="7"/>
          <ac:spMkLst>
            <pc:docMk/>
            <pc:sldMk cId="698013162" sldId="257"/>
            <ac:spMk id="3" creationId="{85D7BC7D-FB10-43D7-9E85-0D45D0DBF348}"/>
          </ac:spMkLst>
        </pc:spChg>
        <pc:spChg chg="add mod">
          <ac:chgData name="max schulze" userId="a926da4aa59315f0" providerId="LiveId" clId="{DD900326-524D-4651-93A6-790A6951ED8D}" dt="2022-03-21T13:12:37.788" v="646" actId="14100"/>
          <ac:spMkLst>
            <pc:docMk/>
            <pc:sldMk cId="698013162" sldId="257"/>
            <ac:spMk id="4" creationId="{4AA81E21-7EEC-4CE8-BBC9-C5D4B84585C7}"/>
          </ac:spMkLst>
        </pc:spChg>
        <pc:spChg chg="add del mod">
          <ac:chgData name="max schulze" userId="a926da4aa59315f0" providerId="LiveId" clId="{DD900326-524D-4651-93A6-790A6951ED8D}" dt="2022-03-20T13:45:23.647" v="8"/>
          <ac:spMkLst>
            <pc:docMk/>
            <pc:sldMk cId="698013162" sldId="257"/>
            <ac:spMk id="5" creationId="{131BC5CC-598F-476B-8DEA-260E52AAB5EC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5" creationId="{43AA7766-DBB0-408E-B3AA-C901FDE34F2E}"/>
          </ac:spMkLst>
        </pc:spChg>
        <pc:spChg chg="add del mod">
          <ac:chgData name="max schulze" userId="a926da4aa59315f0" providerId="LiveId" clId="{DD900326-524D-4651-93A6-790A6951ED8D}" dt="2022-03-20T13:45:24.041" v="9"/>
          <ac:spMkLst>
            <pc:docMk/>
            <pc:sldMk cId="698013162" sldId="257"/>
            <ac:spMk id="6" creationId="{88B93DB9-D5C6-4ABD-9F93-BBEE755D6565}"/>
          </ac:spMkLst>
        </pc:spChg>
        <pc:spChg chg="add del mod">
          <ac:chgData name="max schulze" userId="a926da4aa59315f0" providerId="LiveId" clId="{DD900326-524D-4651-93A6-790A6951ED8D}" dt="2022-03-20T13:45:24.330" v="10"/>
          <ac:spMkLst>
            <pc:docMk/>
            <pc:sldMk cId="698013162" sldId="257"/>
            <ac:spMk id="7" creationId="{1C0FCCA3-4E33-484B-9C59-FA98CE75FE7F}"/>
          </ac:spMkLst>
        </pc:spChg>
        <pc:spChg chg="add del mod">
          <ac:chgData name="max schulze" userId="a926da4aa59315f0" providerId="LiveId" clId="{DD900326-524D-4651-93A6-790A6951ED8D}" dt="2022-03-20T13:45:24.542" v="11"/>
          <ac:spMkLst>
            <pc:docMk/>
            <pc:sldMk cId="698013162" sldId="257"/>
            <ac:spMk id="8" creationId="{4B20F21C-9649-4116-85E0-E6F992864328}"/>
          </ac:spMkLst>
        </pc:spChg>
        <pc:spChg chg="add mod">
          <ac:chgData name="max schulze" userId="a926da4aa59315f0" providerId="LiveId" clId="{DD900326-524D-4651-93A6-790A6951ED8D}" dt="2022-03-21T13:13:35.052" v="666" actId="14100"/>
          <ac:spMkLst>
            <pc:docMk/>
            <pc:sldMk cId="698013162" sldId="257"/>
            <ac:spMk id="9" creationId="{A6CB8751-3981-42F3-958D-DC484A089FB0}"/>
          </ac:spMkLst>
        </pc:spChg>
        <pc:spChg chg="add mod">
          <ac:chgData name="max schulze" userId="a926da4aa59315f0" providerId="LiveId" clId="{DD900326-524D-4651-93A6-790A6951ED8D}" dt="2022-03-21T13:13:01.324" v="656" actId="14100"/>
          <ac:spMkLst>
            <pc:docMk/>
            <pc:sldMk cId="698013162" sldId="257"/>
            <ac:spMk id="10" creationId="{59683B8E-3EB9-4C76-BAE5-CC0EFF44CFC7}"/>
          </ac:spMkLst>
        </pc:spChg>
        <pc:spChg chg="add mod">
          <ac:chgData name="max schulze" userId="a926da4aa59315f0" providerId="LiveId" clId="{DD900326-524D-4651-93A6-790A6951ED8D}" dt="2022-03-21T13:14:54.902" v="695" actId="14100"/>
          <ac:spMkLst>
            <pc:docMk/>
            <pc:sldMk cId="698013162" sldId="257"/>
            <ac:spMk id="11" creationId="{7EFF46E8-5FC2-4F8D-A937-8F4FE8BEF20C}"/>
          </ac:spMkLst>
        </pc:spChg>
        <pc:spChg chg="add del mod">
          <ac:chgData name="max schulze" userId="a926da4aa59315f0" providerId="LiveId" clId="{DD900326-524D-4651-93A6-790A6951ED8D}" dt="2022-03-21T13:17:03.349" v="728" actId="478"/>
          <ac:spMkLst>
            <pc:docMk/>
            <pc:sldMk cId="698013162" sldId="257"/>
            <ac:spMk id="12" creationId="{B7D31112-FDDA-463B-AD35-2621CD22E589}"/>
          </ac:spMkLst>
        </pc:spChg>
        <pc:spChg chg="add del mod">
          <ac:chgData name="max schulze" userId="a926da4aa59315f0" providerId="LiveId" clId="{DD900326-524D-4651-93A6-790A6951ED8D}" dt="2022-03-21T11:11:18.649" v="222" actId="478"/>
          <ac:spMkLst>
            <pc:docMk/>
            <pc:sldMk cId="698013162" sldId="257"/>
            <ac:spMk id="26" creationId="{F436DAB2-0B2C-40F5-ADA0-9FBBEF4E6620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43" creationId="{0100D1BD-1F04-4FBC-8B26-2AF10AFCF42B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44" creationId="{99842D40-271E-4F1B-9F7B-9BB676EFA6B9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45" creationId="{CB564456-5FB8-452C-AC1D-8AA63B456A33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46" creationId="{2DCA476B-7A20-453D-B052-0255AAC6C7AE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47" creationId="{6B81EE82-DF7D-4A71-9DA9-C6404DF8AE70}"/>
          </ac:spMkLst>
        </pc:spChg>
        <pc:spChg chg="add mod">
          <ac:chgData name="max schulze" userId="a926da4aa59315f0" providerId="LiveId" clId="{DD900326-524D-4651-93A6-790A6951ED8D}" dt="2022-03-21T13:23:43.223" v="795" actId="1076"/>
          <ac:spMkLst>
            <pc:docMk/>
            <pc:sldMk cId="698013162" sldId="257"/>
            <ac:spMk id="108" creationId="{1D112B03-C870-453E-BB5D-EC1594077E53}"/>
          </ac:spMkLst>
        </pc:sp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7" creationId="{4444BECA-A5BA-4F6A-8B0A-7E8FFAF5916B}"/>
          </ac:cxnSpMkLst>
        </pc:cxnChg>
        <pc:cxnChg chg="add mod">
          <ac:chgData name="max schulze" userId="a926da4aa59315f0" providerId="LiveId" clId="{DD900326-524D-4651-93A6-790A6951ED8D}" dt="2022-03-21T11:10:27.682" v="202" actId="1076"/>
          <ac:cxnSpMkLst>
            <pc:docMk/>
            <pc:sldMk cId="698013162" sldId="257"/>
            <ac:cxnSpMk id="13" creationId="{17D9C17A-7501-4DC4-9793-B82217F90CDB}"/>
          </ac:cxnSpMkLst>
        </pc:cxnChg>
        <pc:cxnChg chg="add mod">
          <ac:chgData name="max schulze" userId="a926da4aa59315f0" providerId="LiveId" clId="{DD900326-524D-4651-93A6-790A6951ED8D}" dt="2022-03-20T13:50:24.179" v="85" actId="14100"/>
          <ac:cxnSpMkLst>
            <pc:docMk/>
            <pc:sldMk cId="698013162" sldId="257"/>
            <ac:cxnSpMk id="14" creationId="{53C2A417-6140-426A-B770-07F0102529B4}"/>
          </ac:cxnSpMkLst>
        </pc:cxnChg>
        <pc:cxnChg chg="add mod">
          <ac:chgData name="max schulze" userId="a926da4aa59315f0" providerId="LiveId" clId="{DD900326-524D-4651-93A6-790A6951ED8D}" dt="2022-03-21T11:10:38.761" v="204" actId="1076"/>
          <ac:cxnSpMkLst>
            <pc:docMk/>
            <pc:sldMk cId="698013162" sldId="257"/>
            <ac:cxnSpMk id="15" creationId="{855AD428-B5B5-4631-B1BA-A46544A733AD}"/>
          </ac:cxnSpMkLst>
        </pc:cxnChg>
        <pc:cxnChg chg="add mod">
          <ac:chgData name="max schulze" userId="a926da4aa59315f0" providerId="LiveId" clId="{DD900326-524D-4651-93A6-790A6951ED8D}" dt="2022-03-20T13:50:31.392" v="87" actId="1076"/>
          <ac:cxnSpMkLst>
            <pc:docMk/>
            <pc:sldMk cId="698013162" sldId="257"/>
            <ac:cxnSpMk id="16" creationId="{00ED13C9-9C7E-4DB3-A7CE-40C9E183471E}"/>
          </ac:cxnSpMkLst>
        </pc:cxnChg>
        <pc:cxnChg chg="add mod">
          <ac:chgData name="max schulze" userId="a926da4aa59315f0" providerId="LiveId" clId="{DD900326-524D-4651-93A6-790A6951ED8D}" dt="2022-03-20T13:50:34.899" v="89" actId="1076"/>
          <ac:cxnSpMkLst>
            <pc:docMk/>
            <pc:sldMk cId="698013162" sldId="257"/>
            <ac:cxnSpMk id="17" creationId="{97992100-3B7C-41ED-9FB4-4780D4B33DE8}"/>
          </ac:cxnSpMkLst>
        </pc:cxnChg>
        <pc:cxnChg chg="add del mod">
          <ac:chgData name="max schulze" userId="a926da4aa59315f0" providerId="LiveId" clId="{DD900326-524D-4651-93A6-790A6951ED8D}" dt="2022-03-21T13:12:35.554" v="645" actId="478"/>
          <ac:cxnSpMkLst>
            <pc:docMk/>
            <pc:sldMk cId="698013162" sldId="257"/>
            <ac:cxnSpMk id="18" creationId="{38BFD350-38E6-4071-9FD6-D61B9B700E78}"/>
          </ac:cxnSpMkLst>
        </pc:cxnChg>
        <pc:cxnChg chg="add mod">
          <ac:chgData name="max schulze" userId="a926da4aa59315f0" providerId="LiveId" clId="{DD900326-524D-4651-93A6-790A6951ED8D}" dt="2022-03-21T11:10:42.273" v="206" actId="1076"/>
          <ac:cxnSpMkLst>
            <pc:docMk/>
            <pc:sldMk cId="698013162" sldId="257"/>
            <ac:cxnSpMk id="19" creationId="{0CDA5991-1B6A-4FE9-A8F2-661CAA256830}"/>
          </ac:cxnSpMkLst>
        </pc:cxnChg>
        <pc:cxnChg chg="add del mod">
          <ac:chgData name="max schulze" userId="a926da4aa59315f0" providerId="LiveId" clId="{DD900326-524D-4651-93A6-790A6951ED8D}" dt="2022-03-21T13:12:59.058" v="655" actId="478"/>
          <ac:cxnSpMkLst>
            <pc:docMk/>
            <pc:sldMk cId="698013162" sldId="257"/>
            <ac:cxnSpMk id="20" creationId="{2541017C-2FEB-44CA-9221-DFA284E33B11}"/>
          </ac:cxnSpMkLst>
        </pc:cxnChg>
        <pc:cxnChg chg="add mod">
          <ac:chgData name="max schulze" userId="a926da4aa59315f0" providerId="LiveId" clId="{DD900326-524D-4651-93A6-790A6951ED8D}" dt="2022-03-21T11:10:51.905" v="211" actId="1076"/>
          <ac:cxnSpMkLst>
            <pc:docMk/>
            <pc:sldMk cId="698013162" sldId="257"/>
            <ac:cxnSpMk id="21" creationId="{2F758C24-FE65-4442-9968-4410598CBFCE}"/>
          </ac:cxnSpMkLst>
        </pc:cxnChg>
        <pc:cxnChg chg="add mod">
          <ac:chgData name="max schulze" userId="a926da4aa59315f0" providerId="LiveId" clId="{DD900326-524D-4651-93A6-790A6951ED8D}" dt="2022-03-21T11:10:55.881" v="213" actId="1076"/>
          <ac:cxnSpMkLst>
            <pc:docMk/>
            <pc:sldMk cId="698013162" sldId="257"/>
            <ac:cxnSpMk id="22" creationId="{2F028CF1-9168-42BB-9EBF-936A8A369E33}"/>
          </ac:cxnSpMkLst>
        </pc:cxnChg>
        <pc:cxnChg chg="add mod">
          <ac:chgData name="max schulze" userId="a926da4aa59315f0" providerId="LiveId" clId="{DD900326-524D-4651-93A6-790A6951ED8D}" dt="2022-03-21T11:10:58.557" v="215" actId="1076"/>
          <ac:cxnSpMkLst>
            <pc:docMk/>
            <pc:sldMk cId="698013162" sldId="257"/>
            <ac:cxnSpMk id="23" creationId="{31CF119B-533A-4F40-A9BA-18800D77FDC8}"/>
          </ac:cxnSpMkLst>
        </pc:cxnChg>
        <pc:cxnChg chg="add mod">
          <ac:chgData name="max schulze" userId="a926da4aa59315f0" providerId="LiveId" clId="{DD900326-524D-4651-93A6-790A6951ED8D}" dt="2022-03-21T11:11:00.799" v="217" actId="1076"/>
          <ac:cxnSpMkLst>
            <pc:docMk/>
            <pc:sldMk cId="698013162" sldId="257"/>
            <ac:cxnSpMk id="24" creationId="{4188BF41-A899-4947-A68F-013C02A66C46}"/>
          </ac:cxnSpMkLst>
        </pc:cxnChg>
        <pc:cxnChg chg="add mod">
          <ac:chgData name="max schulze" userId="a926da4aa59315f0" providerId="LiveId" clId="{DD900326-524D-4651-93A6-790A6951ED8D}" dt="2022-03-21T11:11:03.710" v="219" actId="1076"/>
          <ac:cxnSpMkLst>
            <pc:docMk/>
            <pc:sldMk cId="698013162" sldId="257"/>
            <ac:cxnSpMk id="25" creationId="{500974D8-F119-4F31-BB89-9E333BA05295}"/>
          </ac:cxnSpMkLst>
        </pc:cxnChg>
        <pc:cxnChg chg="add mod">
          <ac:chgData name="max schulze" userId="a926da4aa59315f0" providerId="LiveId" clId="{DD900326-524D-4651-93A6-790A6951ED8D}" dt="2022-03-21T11:11:25.131" v="224" actId="1076"/>
          <ac:cxnSpMkLst>
            <pc:docMk/>
            <pc:sldMk cId="698013162" sldId="257"/>
            <ac:cxnSpMk id="27" creationId="{56278BD2-99D3-4245-BCFC-2B13157443F4}"/>
          </ac:cxnSpMkLst>
        </pc:cxnChg>
        <pc:cxnChg chg="add mod">
          <ac:chgData name="max schulze" userId="a926da4aa59315f0" providerId="LiveId" clId="{DD900326-524D-4651-93A6-790A6951ED8D}" dt="2022-03-21T11:11:28.343" v="226" actId="1076"/>
          <ac:cxnSpMkLst>
            <pc:docMk/>
            <pc:sldMk cId="698013162" sldId="257"/>
            <ac:cxnSpMk id="28" creationId="{E29EE9C4-FDD7-43FF-9F79-A1347A588F62}"/>
          </ac:cxnSpMkLst>
        </pc:cxnChg>
        <pc:cxnChg chg="add mod">
          <ac:chgData name="max schulze" userId="a926da4aa59315f0" providerId="LiveId" clId="{DD900326-524D-4651-93A6-790A6951ED8D}" dt="2022-03-21T11:11:30.697" v="228" actId="1076"/>
          <ac:cxnSpMkLst>
            <pc:docMk/>
            <pc:sldMk cId="698013162" sldId="257"/>
            <ac:cxnSpMk id="29" creationId="{10C6ECAF-2610-44EE-8C78-89FDD3DCF387}"/>
          </ac:cxnSpMkLst>
        </pc:cxnChg>
        <pc:cxnChg chg="add mod">
          <ac:chgData name="max schulze" userId="a926da4aa59315f0" providerId="LiveId" clId="{DD900326-524D-4651-93A6-790A6951ED8D}" dt="2022-03-21T11:11:33.921" v="230" actId="1076"/>
          <ac:cxnSpMkLst>
            <pc:docMk/>
            <pc:sldMk cId="698013162" sldId="257"/>
            <ac:cxnSpMk id="30" creationId="{BFC96F98-CE93-44E3-B2C9-51A68E5D3D2A}"/>
          </ac:cxnSpMkLst>
        </pc:cxnChg>
        <pc:cxnChg chg="add mod">
          <ac:chgData name="max schulze" userId="a926da4aa59315f0" providerId="LiveId" clId="{DD900326-524D-4651-93A6-790A6951ED8D}" dt="2022-03-21T11:11:36.521" v="232" actId="1076"/>
          <ac:cxnSpMkLst>
            <pc:docMk/>
            <pc:sldMk cId="698013162" sldId="257"/>
            <ac:cxnSpMk id="31" creationId="{66B188DA-9206-40D5-959A-345D5EE4AED2}"/>
          </ac:cxnSpMkLst>
        </pc:cxnChg>
        <pc:cxnChg chg="add mod">
          <ac:chgData name="max schulze" userId="a926da4aa59315f0" providerId="LiveId" clId="{DD900326-524D-4651-93A6-790A6951ED8D}" dt="2022-03-21T13:14:48.813" v="694" actId="1076"/>
          <ac:cxnSpMkLst>
            <pc:docMk/>
            <pc:sldMk cId="698013162" sldId="257"/>
            <ac:cxnSpMk id="32" creationId="{4BC98E62-E452-4A3D-B719-059D593FA8FE}"/>
          </ac:cxnSpMkLst>
        </pc:cxnChg>
        <pc:cxnChg chg="add mod">
          <ac:chgData name="max schulze" userId="a926da4aa59315f0" providerId="LiveId" clId="{DD900326-524D-4651-93A6-790A6951ED8D}" dt="2022-03-21T13:14:45.417" v="693" actId="1076"/>
          <ac:cxnSpMkLst>
            <pc:docMk/>
            <pc:sldMk cId="698013162" sldId="257"/>
            <ac:cxnSpMk id="33" creationId="{5A236B7B-6345-4737-B02F-98C2BCE834C4}"/>
          </ac:cxnSpMkLst>
        </pc:cxnChg>
        <pc:cxnChg chg="add mod">
          <ac:chgData name="max schulze" userId="a926da4aa59315f0" providerId="LiveId" clId="{DD900326-524D-4651-93A6-790A6951ED8D}" dt="2022-03-21T11:11:49.244" v="239" actId="1076"/>
          <ac:cxnSpMkLst>
            <pc:docMk/>
            <pc:sldMk cId="698013162" sldId="257"/>
            <ac:cxnSpMk id="34" creationId="{71CA1E42-355C-4430-B51E-B90CB111B85A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35" creationId="{93E5D4E3-1628-405E-ADC6-14B5AB9D8145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36" creationId="{7F9992E1-FAA3-496B-9236-48630359BBDF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37" creationId="{888A3264-143F-4D7E-BD42-DA64A9E439FC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38" creationId="{52D22AEB-A2F9-4637-95A5-E82265003330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39" creationId="{F5584C0E-0582-4949-9796-326B215B98E0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40" creationId="{1FD91CD6-049A-4FCC-84A6-8B5291327AEF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41" creationId="{493CCD92-3966-46AE-8A4D-A991C90DA5C8}"/>
          </ac:cxnSpMkLst>
        </pc:cxnChg>
        <pc:cxnChg chg="add del mod">
          <ac:chgData name="max schulze" userId="a926da4aa59315f0" providerId="LiveId" clId="{DD900326-524D-4651-93A6-790A6951ED8D}" dt="2022-03-21T13:17:07.692" v="729" actId="478"/>
          <ac:cxnSpMkLst>
            <pc:docMk/>
            <pc:sldMk cId="698013162" sldId="257"/>
            <ac:cxnSpMk id="42" creationId="{485CCF6F-BD50-4C9F-BB6A-B0F77B4107DA}"/>
          </ac:cxnSpMkLst>
        </pc:cxnChg>
        <pc:cxnChg chg="add del mod">
          <ac:chgData name="max schulze" userId="a926da4aa59315f0" providerId="LiveId" clId="{DD900326-524D-4651-93A6-790A6951ED8D}" dt="2022-03-21T13:15:48.367" v="705" actId="478"/>
          <ac:cxnSpMkLst>
            <pc:docMk/>
            <pc:sldMk cId="698013162" sldId="257"/>
            <ac:cxnSpMk id="48" creationId="{91C309F5-4125-4A15-B476-321A01521F99}"/>
          </ac:cxnSpMkLst>
        </pc:cxnChg>
        <pc:cxnChg chg="add del mod">
          <ac:chgData name="max schulze" userId="a926da4aa59315f0" providerId="LiveId" clId="{DD900326-524D-4651-93A6-790A6951ED8D}" dt="2022-03-21T13:15:52.318" v="709" actId="478"/>
          <ac:cxnSpMkLst>
            <pc:docMk/>
            <pc:sldMk cId="698013162" sldId="257"/>
            <ac:cxnSpMk id="50" creationId="{1583401B-964C-44C4-89E5-583AE3D701EB}"/>
          </ac:cxnSpMkLst>
        </pc:cxnChg>
        <pc:cxnChg chg="add del mod">
          <ac:chgData name="max schulze" userId="a926da4aa59315f0" providerId="LiveId" clId="{DD900326-524D-4651-93A6-790A6951ED8D}" dt="2022-03-21T13:15:46.384" v="704" actId="478"/>
          <ac:cxnSpMkLst>
            <pc:docMk/>
            <pc:sldMk cId="698013162" sldId="257"/>
            <ac:cxnSpMk id="53" creationId="{6A81DA3F-71DF-4BD7-A18B-FCC84500FB83}"/>
          </ac:cxnSpMkLst>
        </pc:cxnChg>
        <pc:cxnChg chg="add del mod">
          <ac:chgData name="max schulze" userId="a926da4aa59315f0" providerId="LiveId" clId="{DD900326-524D-4651-93A6-790A6951ED8D}" dt="2022-03-21T13:15:53.854" v="710" actId="478"/>
          <ac:cxnSpMkLst>
            <pc:docMk/>
            <pc:sldMk cId="698013162" sldId="257"/>
            <ac:cxnSpMk id="57" creationId="{C8E06A0F-EDA1-4A05-81E2-A7235AE886D0}"/>
          </ac:cxnSpMkLst>
        </pc:cxnChg>
        <pc:cxnChg chg="add del mod">
          <ac:chgData name="max schulze" userId="a926da4aa59315f0" providerId="LiveId" clId="{DD900326-524D-4651-93A6-790A6951ED8D}" dt="2022-03-21T13:15:55.904" v="712" actId="478"/>
          <ac:cxnSpMkLst>
            <pc:docMk/>
            <pc:sldMk cId="698013162" sldId="257"/>
            <ac:cxnSpMk id="60" creationId="{62BCD181-0A43-4004-BDC9-72F1079AC868}"/>
          </ac:cxnSpMkLst>
        </pc:cxnChg>
        <pc:cxnChg chg="add del mod">
          <ac:chgData name="max schulze" userId="a926da4aa59315f0" providerId="LiveId" clId="{DD900326-524D-4651-93A6-790A6951ED8D}" dt="2022-03-21T13:15:57.050" v="713" actId="478"/>
          <ac:cxnSpMkLst>
            <pc:docMk/>
            <pc:sldMk cId="698013162" sldId="257"/>
            <ac:cxnSpMk id="68" creationId="{84AD37E9-D358-4340-B975-F6AA7937023C}"/>
          </ac:cxnSpMkLst>
        </pc:cxnChg>
        <pc:cxnChg chg="add del mod">
          <ac:chgData name="max schulze" userId="a926da4aa59315f0" providerId="LiveId" clId="{DD900326-524D-4651-93A6-790A6951ED8D}" dt="2022-03-21T13:15:49.509" v="706" actId="478"/>
          <ac:cxnSpMkLst>
            <pc:docMk/>
            <pc:sldMk cId="698013162" sldId="257"/>
            <ac:cxnSpMk id="71" creationId="{E942B7E9-D86B-4EC7-9C1F-B2D23A73ADD5}"/>
          </ac:cxnSpMkLst>
        </pc:cxnChg>
        <pc:cxnChg chg="add del mod">
          <ac:chgData name="max schulze" userId="a926da4aa59315f0" providerId="LiveId" clId="{DD900326-524D-4651-93A6-790A6951ED8D}" dt="2022-03-21T13:15:50.533" v="707" actId="478"/>
          <ac:cxnSpMkLst>
            <pc:docMk/>
            <pc:sldMk cId="698013162" sldId="257"/>
            <ac:cxnSpMk id="74" creationId="{3FEB6D16-E6E8-43C5-9113-38B98E84BACB}"/>
          </ac:cxnSpMkLst>
        </pc:cxnChg>
        <pc:cxnChg chg="add del mod">
          <ac:chgData name="max schulze" userId="a926da4aa59315f0" providerId="LiveId" clId="{DD900326-524D-4651-93A6-790A6951ED8D}" dt="2022-03-21T13:15:54.782" v="711" actId="478"/>
          <ac:cxnSpMkLst>
            <pc:docMk/>
            <pc:sldMk cId="698013162" sldId="257"/>
            <ac:cxnSpMk id="77" creationId="{3292646A-FFE6-46C3-8293-ED6D234C4366}"/>
          </ac:cxnSpMkLst>
        </pc:cxnChg>
        <pc:cxnChg chg="add del mod">
          <ac:chgData name="max schulze" userId="a926da4aa59315f0" providerId="LiveId" clId="{DD900326-524D-4651-93A6-790A6951ED8D}" dt="2022-03-21T13:15:51.482" v="708" actId="478"/>
          <ac:cxnSpMkLst>
            <pc:docMk/>
            <pc:sldMk cId="698013162" sldId="257"/>
            <ac:cxnSpMk id="80" creationId="{4EE68CA1-4347-459C-AE28-AB89FA73F8EC}"/>
          </ac:cxnSpMkLst>
        </pc:cxnChg>
        <pc:cxnChg chg="add del mod">
          <ac:chgData name="max schulze" userId="a926da4aa59315f0" providerId="LiveId" clId="{DD900326-524D-4651-93A6-790A6951ED8D}" dt="2022-03-21T11:29:02.440" v="389" actId="478"/>
          <ac:cxnSpMkLst>
            <pc:docMk/>
            <pc:sldMk cId="698013162" sldId="257"/>
            <ac:cxnSpMk id="85" creationId="{9A57AB85-7AC3-4784-8D82-7247D21C8C22}"/>
          </ac:cxnSpMkLst>
        </pc:cxnChg>
        <pc:cxnChg chg="add del mod">
          <ac:chgData name="max schulze" userId="a926da4aa59315f0" providerId="LiveId" clId="{DD900326-524D-4651-93A6-790A6951ED8D}" dt="2022-03-21T12:38:10.947" v="618" actId="478"/>
          <ac:cxnSpMkLst>
            <pc:docMk/>
            <pc:sldMk cId="698013162" sldId="257"/>
            <ac:cxnSpMk id="91" creationId="{82B6A754-24DD-4C7C-91AF-057579DEDBEA}"/>
          </ac:cxnSpMkLst>
        </pc:cxnChg>
        <pc:cxnChg chg="add del mod">
          <ac:chgData name="max schulze" userId="a926da4aa59315f0" providerId="LiveId" clId="{DD900326-524D-4651-93A6-790A6951ED8D}" dt="2022-03-21T11:39:01.527" v="466" actId="478"/>
          <ac:cxnSpMkLst>
            <pc:docMk/>
            <pc:sldMk cId="698013162" sldId="257"/>
            <ac:cxnSpMk id="93" creationId="{932193A9-F0CD-4CC5-87BA-402F54D477C2}"/>
          </ac:cxnSpMkLst>
        </pc:cxnChg>
        <pc:cxnChg chg="add mod">
          <ac:chgData name="max schulze" userId="a926da4aa59315f0" providerId="LiveId" clId="{DD900326-524D-4651-93A6-790A6951ED8D}" dt="2022-03-21T13:13:40.841" v="668" actId="1076"/>
          <ac:cxnSpMkLst>
            <pc:docMk/>
            <pc:sldMk cId="698013162" sldId="257"/>
            <ac:cxnSpMk id="99" creationId="{773C831D-A8F2-4B26-93C0-CC01F5B20031}"/>
          </ac:cxnSpMkLst>
        </pc:cxnChg>
        <pc:cxnChg chg="add mod">
          <ac:chgData name="max schulze" userId="a926da4aa59315f0" providerId="LiveId" clId="{DD900326-524D-4651-93A6-790A6951ED8D}" dt="2022-03-21T13:13:45.410" v="670" actId="1076"/>
          <ac:cxnSpMkLst>
            <pc:docMk/>
            <pc:sldMk cId="698013162" sldId="257"/>
            <ac:cxnSpMk id="100" creationId="{298F3DB9-3874-457C-BABC-345A8572A241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04" creationId="{1ECE780F-763F-43D9-8CEE-53CDCF3BFBB3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09" creationId="{26C08433-1F37-4FE5-B2CA-B9D93CA1850F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13" creationId="{DFD34608-1CFC-47BE-8897-D3675D52DBC6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16" creationId="{62654AFF-B5F8-4B29-81CD-DB53BF2140F8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20" creationId="{9A0E1DE5-C711-4E53-A7A8-7A8003C52FCB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24" creationId="{136B765C-9F18-40CD-A9F9-35D9DB1754AE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27" creationId="{57441638-9841-4494-8A02-B67BBD9C3327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30" creationId="{AF0C1087-4EAE-4749-BA21-C6A9B2AD08A4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33" creationId="{9BCC279C-7610-4B56-ADB1-1047E7BBF71C}"/>
          </ac:cxnSpMkLst>
        </pc:cxnChg>
        <pc:cxnChg chg="add mod">
          <ac:chgData name="max schulze" userId="a926da4aa59315f0" providerId="LiveId" clId="{DD900326-524D-4651-93A6-790A6951ED8D}" dt="2022-03-21T13:23:43.223" v="795" actId="1076"/>
          <ac:cxnSpMkLst>
            <pc:docMk/>
            <pc:sldMk cId="698013162" sldId="257"/>
            <ac:cxnSpMk id="136" creationId="{243E68E8-145A-44D4-BF8F-158924579BEF}"/>
          </ac:cxnSpMkLst>
        </pc:cxnChg>
        <pc:cxnChg chg="add mod">
          <ac:chgData name="max schulze" userId="a926da4aa59315f0" providerId="LiveId" clId="{DD900326-524D-4651-93A6-790A6951ED8D}" dt="2022-03-21T13:23:58.545" v="799" actId="1582"/>
          <ac:cxnSpMkLst>
            <pc:docMk/>
            <pc:sldMk cId="698013162" sldId="257"/>
            <ac:cxnSpMk id="140" creationId="{F5752B0A-CA3E-48B3-8E8B-69CF268F0699}"/>
          </ac:cxnSpMkLst>
        </pc:cxnChg>
        <pc:cxnChg chg="add mod">
          <ac:chgData name="max schulze" userId="a926da4aa59315f0" providerId="LiveId" clId="{DD900326-524D-4651-93A6-790A6951ED8D}" dt="2022-03-21T13:24:04.732" v="801" actId="1076"/>
          <ac:cxnSpMkLst>
            <pc:docMk/>
            <pc:sldMk cId="698013162" sldId="257"/>
            <ac:cxnSpMk id="142" creationId="{D1E921A5-F492-4F7A-9673-A15215E6F4C0}"/>
          </ac:cxnSpMkLst>
        </pc:cxnChg>
        <pc:cxnChg chg="add mod">
          <ac:chgData name="max schulze" userId="a926da4aa59315f0" providerId="LiveId" clId="{DD900326-524D-4651-93A6-790A6951ED8D}" dt="2022-03-21T13:24:08.907" v="803" actId="1076"/>
          <ac:cxnSpMkLst>
            <pc:docMk/>
            <pc:sldMk cId="698013162" sldId="257"/>
            <ac:cxnSpMk id="143" creationId="{B7FADA3E-A4B4-40A7-ABD9-CCAF12033EFA}"/>
          </ac:cxnSpMkLst>
        </pc:cxnChg>
      </pc:sldChg>
      <pc:sldChg chg="addSp delSp modSp new mod delAnim modAnim">
        <pc:chgData name="max schulze" userId="a926da4aa59315f0" providerId="LiveId" clId="{DD900326-524D-4651-93A6-790A6951ED8D}" dt="2022-03-21T16:53:34.269" v="2592"/>
        <pc:sldMkLst>
          <pc:docMk/>
          <pc:sldMk cId="2655139561" sldId="258"/>
        </pc:sldMkLst>
        <pc:spChg chg="del">
          <ac:chgData name="max schulze" userId="a926da4aa59315f0" providerId="LiveId" clId="{DD900326-524D-4651-93A6-790A6951ED8D}" dt="2022-03-21T11:31:15.132" v="396" actId="478"/>
          <ac:spMkLst>
            <pc:docMk/>
            <pc:sldMk cId="2655139561" sldId="258"/>
            <ac:spMk id="2" creationId="{6B8999AF-E267-478A-93A1-9E661275251C}"/>
          </ac:spMkLst>
        </pc:spChg>
        <pc:spChg chg="del">
          <ac:chgData name="max schulze" userId="a926da4aa59315f0" providerId="LiveId" clId="{DD900326-524D-4651-93A6-790A6951ED8D}" dt="2022-03-21T11:31:16.384" v="397" actId="478"/>
          <ac:spMkLst>
            <pc:docMk/>
            <pc:sldMk cId="2655139561" sldId="258"/>
            <ac:spMk id="3" creationId="{278B9F9D-BFAC-4EF3-AB24-3BE9ADC400B9}"/>
          </ac:spMkLst>
        </pc:spChg>
        <pc:spChg chg="add del mod">
          <ac:chgData name="max schulze" userId="a926da4aa59315f0" providerId="LiveId" clId="{DD900326-524D-4651-93A6-790A6951ED8D}" dt="2022-03-21T13:24:21.869" v="805" actId="478"/>
          <ac:spMkLst>
            <pc:docMk/>
            <pc:sldMk cId="2655139561" sldId="258"/>
            <ac:spMk id="4" creationId="{995B9A6A-A5C5-43DA-8C8C-73BB0DD74749}"/>
          </ac:spMkLst>
        </pc:spChg>
        <pc:spChg chg="add del mod">
          <ac:chgData name="max schulze" userId="a926da4aa59315f0" providerId="LiveId" clId="{DD900326-524D-4651-93A6-790A6951ED8D}" dt="2022-03-21T13:24:21.869" v="805" actId="478"/>
          <ac:spMkLst>
            <pc:docMk/>
            <pc:sldMk cId="2655139561" sldId="258"/>
            <ac:spMk id="5" creationId="{9A600D7F-382F-4393-910A-DA5C18F1D9A7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8" creationId="{D148BDDC-512B-43F7-A103-850E4E4C4255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9" creationId="{5A7F7545-C8FB-4C63-91E9-05DAE17D8A10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10" creationId="{873AF42B-10A7-4669-860B-AFEAC8F11CE6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11" creationId="{F24E77BF-40D0-4330-B62D-D794B6C05D79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12" creationId="{87ACF2BC-7072-4E62-8873-6F27284A0F29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13" creationId="{F9EB29A7-AC41-4EBD-846D-CFCD78556658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14" creationId="{28B9437A-E46E-46B7-AE99-64A1761FD417}"/>
          </ac:spMkLst>
        </pc:spChg>
        <pc:spChg chg="add del mod">
          <ac:chgData name="max schulze" userId="a926da4aa59315f0" providerId="LiveId" clId="{DD900326-524D-4651-93A6-790A6951ED8D}" dt="2022-03-21T11:34:23.575" v="426"/>
          <ac:spMkLst>
            <pc:docMk/>
            <pc:sldMk cId="2655139561" sldId="258"/>
            <ac:spMk id="28" creationId="{0C71AF1F-928D-46AA-BA6E-B679C4709FF5}"/>
          </ac:spMkLst>
        </pc:spChg>
        <pc:spChg chg="add del mod">
          <ac:chgData name="max schulze" userId="a926da4aa59315f0" providerId="LiveId" clId="{DD900326-524D-4651-93A6-790A6951ED8D}" dt="2022-03-21T11:34:23.575" v="426"/>
          <ac:spMkLst>
            <pc:docMk/>
            <pc:sldMk cId="2655139561" sldId="258"/>
            <ac:spMk id="29" creationId="{C223EF6F-3E29-4CF9-8E2A-37EB57F66ED6}"/>
          </ac:spMkLst>
        </pc:spChg>
        <pc:spChg chg="add del mod">
          <ac:chgData name="max schulze" userId="a926da4aa59315f0" providerId="LiveId" clId="{DD900326-524D-4651-93A6-790A6951ED8D}" dt="2022-03-21T11:34:23.575" v="426"/>
          <ac:spMkLst>
            <pc:docMk/>
            <pc:sldMk cId="2655139561" sldId="258"/>
            <ac:spMk id="30" creationId="{CB70A030-1D4A-4722-B4D4-9C9A7C38C0E9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43" creationId="{7FD2B770-9298-4F72-BC3A-1BD72C8CCDE2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44" creationId="{049BDFF9-362E-4838-9658-BFF5E37490EE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45" creationId="{04FE9D6B-4676-4F51-B454-372FE7F37BF0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46" creationId="{23170275-91E6-47EA-9068-75F6B561C7DA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47" creationId="{64B0717C-CE93-4E82-AAD0-333D5B453C32}"/>
          </ac:spMkLst>
        </pc:spChg>
        <pc:spChg chg="add del mod">
          <ac:chgData name="max schulze" userId="a926da4aa59315f0" providerId="LiveId" clId="{DD900326-524D-4651-93A6-790A6951ED8D}" dt="2022-03-21T11:35:15.920" v="431" actId="478"/>
          <ac:spMkLst>
            <pc:docMk/>
            <pc:sldMk cId="2655139561" sldId="258"/>
            <ac:spMk id="60" creationId="{B9D90AC7-1D0D-4279-8B03-D268FA3B575A}"/>
          </ac:spMkLst>
        </pc:spChg>
        <pc:spChg chg="add del">
          <ac:chgData name="max schulze" userId="a926da4aa59315f0" providerId="LiveId" clId="{DD900326-524D-4651-93A6-790A6951ED8D}" dt="2022-03-21T11:35:44.822" v="433" actId="478"/>
          <ac:spMkLst>
            <pc:docMk/>
            <pc:sldMk cId="2655139561" sldId="258"/>
            <ac:spMk id="61" creationId="{31C3132B-731E-4EDF-BCFE-744C7D1222D4}"/>
          </ac:spMkLst>
        </pc:spChg>
        <pc:spChg chg="add del">
          <ac:chgData name="max schulze" userId="a926da4aa59315f0" providerId="LiveId" clId="{DD900326-524D-4651-93A6-790A6951ED8D}" dt="2022-03-21T11:36:13.282" v="435" actId="478"/>
          <ac:spMkLst>
            <pc:docMk/>
            <pc:sldMk cId="2655139561" sldId="258"/>
            <ac:spMk id="62" creationId="{8EADAD47-81F0-4E11-88F3-4F3B0A65358B}"/>
          </ac:spMkLst>
        </pc:spChg>
        <pc:spChg chg="add del mod">
          <ac:chgData name="max schulze" userId="a926da4aa59315f0" providerId="LiveId" clId="{DD900326-524D-4651-93A6-790A6951ED8D}" dt="2022-03-21T13:24:20.604" v="804" actId="478"/>
          <ac:spMkLst>
            <pc:docMk/>
            <pc:sldMk cId="2655139561" sldId="258"/>
            <ac:spMk id="80" creationId="{8AF6294A-F7A5-47A8-B692-2C212D419E1C}"/>
          </ac:spMkLst>
        </pc:spChg>
        <pc:spChg chg="add mod">
          <ac:chgData name="max schulze" userId="a926da4aa59315f0" providerId="LiveId" clId="{DD900326-524D-4651-93A6-790A6951ED8D}" dt="2022-03-21T12:29:55.412" v="515" actId="20577"/>
          <ac:spMkLst>
            <pc:docMk/>
            <pc:sldMk cId="2655139561" sldId="258"/>
            <ac:spMk id="82" creationId="{C7C593F9-0CDC-4C1A-A2CD-F4E1D930EC5C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87" creationId="{A37BB6A2-D990-4F87-9276-C186C0487FDB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88" creationId="{2F494D67-2D82-4258-A58F-994AB113111C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89" creationId="{55378DB4-79C0-4E30-94E9-46FC09784BE4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90" creationId="{59F97504-74E6-4C21-96A8-F4C516765AF2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91" creationId="{AC1B25C5-D404-44F6-89E7-67D1209C070F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92" creationId="{F10CAB27-6369-443A-9C8E-EA91952B62DC}"/>
          </ac:spMkLst>
        </pc:spChg>
        <pc:spChg chg="add mod">
          <ac:chgData name="max schulze" userId="a926da4aa59315f0" providerId="LiveId" clId="{DD900326-524D-4651-93A6-790A6951ED8D}" dt="2022-03-21T13:24:47.886" v="812" actId="1076"/>
          <ac:spMkLst>
            <pc:docMk/>
            <pc:sldMk cId="2655139561" sldId="258"/>
            <ac:spMk id="95" creationId="{798978F1-7148-4B7F-882C-BE32D6D1D214}"/>
          </ac:spMkLst>
        </pc:spChg>
        <pc:spChg chg="add mod">
          <ac:chgData name="max schulze" userId="a926da4aa59315f0" providerId="LiveId" clId="{DD900326-524D-4651-93A6-790A6951ED8D}" dt="2022-03-21T13:27:57.824" v="819" actId="207"/>
          <ac:spMkLst>
            <pc:docMk/>
            <pc:sldMk cId="2655139561" sldId="258"/>
            <ac:spMk id="108" creationId="{681F175D-7DAF-4D6C-B560-2AB1EC02E6D7}"/>
          </ac:spMkLst>
        </pc:spChg>
        <pc:spChg chg="add mod">
          <ac:chgData name="max schulze" userId="a926da4aa59315f0" providerId="LiveId" clId="{DD900326-524D-4651-93A6-790A6951ED8D}" dt="2022-03-21T13:28:11.755" v="821" actId="13822"/>
          <ac:spMkLst>
            <pc:docMk/>
            <pc:sldMk cId="2655139561" sldId="258"/>
            <ac:spMk id="109" creationId="{D5F66A9A-6143-4467-ADBF-85385B570C6A}"/>
          </ac:spMkLst>
        </pc:spChg>
        <pc:spChg chg="add mod">
          <ac:chgData name="max schulze" userId="a926da4aa59315f0" providerId="LiveId" clId="{DD900326-524D-4651-93A6-790A6951ED8D}" dt="2022-03-21T13:28:51.631" v="833" actId="1076"/>
          <ac:spMkLst>
            <pc:docMk/>
            <pc:sldMk cId="2655139561" sldId="258"/>
            <ac:spMk id="119" creationId="{2BBFA11E-8550-44DE-930F-85451E1699F2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20" creationId="{3F67AD80-FBEA-4AA9-BF32-6596F73DFE85}"/>
          </ac:spMkLst>
        </pc:spChg>
        <pc:spChg chg="add del mod">
          <ac:chgData name="max schulze" userId="a926da4aa59315f0" providerId="LiveId" clId="{DD900326-524D-4651-93A6-790A6951ED8D}" dt="2022-03-21T15:25:58.883" v="1585" actId="478"/>
          <ac:spMkLst>
            <pc:docMk/>
            <pc:sldMk cId="2655139561" sldId="258"/>
            <ac:spMk id="121" creationId="{F9E14029-56FC-4EED-AD00-18AAC611E8E6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26" creationId="{DCCC41BF-4F23-44D6-8297-8A3BB7CDD5CC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27" creationId="{ABD0CE4B-DD02-4E34-AA58-2FE1427E9852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28" creationId="{5A2CDB78-92C2-4841-AC7C-2783CE147EF1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29" creationId="{3446E635-EE13-4A5D-8E68-21F596324EB7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30" creationId="{CDD7ED4E-243B-42B8-9B0B-D0472C2B3136}"/>
          </ac:spMkLst>
        </pc:spChg>
        <pc:spChg chg="add mod">
          <ac:chgData name="max schulze" userId="a926da4aa59315f0" providerId="LiveId" clId="{DD900326-524D-4651-93A6-790A6951ED8D}" dt="2022-03-21T15:26:05.678" v="1587" actId="1076"/>
          <ac:spMkLst>
            <pc:docMk/>
            <pc:sldMk cId="2655139561" sldId="258"/>
            <ac:spMk id="131" creationId="{CDE3BA3F-7094-47B5-B032-0417E54818CA}"/>
          </ac:spMkLst>
        </pc:spChg>
        <pc:spChg chg="add mod">
          <ac:chgData name="max schulze" userId="a926da4aa59315f0" providerId="LiveId" clId="{DD900326-524D-4651-93A6-790A6951ED8D}" dt="2022-03-21T13:34:18.701" v="906" actId="1076"/>
          <ac:spMkLst>
            <pc:docMk/>
            <pc:sldMk cId="2655139561" sldId="258"/>
            <ac:spMk id="132" creationId="{77FD7E78-0DAB-4B3F-B3D9-1AC44155B37A}"/>
          </ac:spMkLst>
        </pc:spChg>
        <pc:cxnChg chg="add del mod">
          <ac:chgData name="max schulze" userId="a926da4aa59315f0" providerId="LiveId" clId="{DD900326-524D-4651-93A6-790A6951ED8D}" dt="2022-03-21T13:24:21.869" v="805" actId="478"/>
          <ac:cxnSpMkLst>
            <pc:docMk/>
            <pc:sldMk cId="2655139561" sldId="258"/>
            <ac:cxnSpMk id="7" creationId="{A441F4DC-2B69-45C9-B651-B736C2C114FA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15" creationId="{0FB346AC-0BB9-4ED4-BF2D-26DD55BE88A8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16" creationId="{F22B66FB-CB6B-4F7F-996C-7A99E4BDF949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17" creationId="{2FF237C7-96D3-42BD-A3C3-B46BDCDBF9D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18" creationId="{375FBC5D-4152-43F0-9B5C-1B30E0ADEFF8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19" creationId="{55FB1E28-C2C2-4042-9EA0-98C3F01F56D9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0" creationId="{68ACD877-3871-40C6-9087-B22D771EFA46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1" creationId="{B32E057D-31B6-4280-83A3-AC12095F2F6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2" creationId="{785BD4A0-3F53-416D-B074-4FBF95C67C03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3" creationId="{73D815A6-460F-4589-8878-1AE7FCFC61DF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4" creationId="{8CFA0249-D52A-4853-B3FA-D6239E424E26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25" creationId="{9C44C329-2877-4312-88BC-4565D1F6813C}"/>
          </ac:cxnSpMkLst>
        </pc:cxnChg>
        <pc:cxnChg chg="add del mod">
          <ac:chgData name="max schulze" userId="a926da4aa59315f0" providerId="LiveId" clId="{DD900326-524D-4651-93A6-790A6951ED8D}" dt="2022-03-21T12:38:40.170" v="626" actId="478"/>
          <ac:cxnSpMkLst>
            <pc:docMk/>
            <pc:sldMk cId="2655139561" sldId="258"/>
            <ac:cxnSpMk id="26" creationId="{2A2DE5B5-CA4B-4F16-AA8E-DE2A10DB74E8}"/>
          </ac:cxnSpMkLst>
        </pc:cxnChg>
        <pc:cxnChg chg="add del mod">
          <ac:chgData name="max schulze" userId="a926da4aa59315f0" providerId="LiveId" clId="{DD900326-524D-4651-93A6-790A6951ED8D}" dt="2022-03-21T11:39:04.451" v="467" actId="478"/>
          <ac:cxnSpMkLst>
            <pc:docMk/>
            <pc:sldMk cId="2655139561" sldId="258"/>
            <ac:cxnSpMk id="27" creationId="{C4DA5170-C7F2-4220-9220-67DC60930ECC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1" creationId="{F947E307-96CF-4DF9-9978-3460EBEF6664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2" creationId="{4763C690-D382-47D8-BFB6-F3D193741944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3" creationId="{746CBEDD-E414-4B72-BA6F-F270EC34CEC9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4" creationId="{137FB6EB-D953-44BB-836C-EE767925119B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5" creationId="{FE8EA986-F2AF-4DC7-87BD-175912388A1C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6" creationId="{F5E4BA8E-3725-4A41-B52A-94A682C5C982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7" creationId="{5485F63E-636C-45DA-90A7-CE1EBCC0CB2D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8" creationId="{BCF5AD24-23D5-425B-81EF-E8B903D5AF94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39" creationId="{8D14491C-AB88-4C64-83E6-2FA6F2E23858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40" creationId="{CCE7F6FB-0F22-44FF-A2F4-FD391FA7A40E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41" creationId="{DC660842-98E7-4760-AB2E-E270A7CEBE05}"/>
          </ac:cxnSpMkLst>
        </pc:cxnChg>
        <pc:cxnChg chg="add del mod">
          <ac:chgData name="max schulze" userId="a926da4aa59315f0" providerId="LiveId" clId="{DD900326-524D-4651-93A6-790A6951ED8D}" dt="2022-03-21T11:34:23.575" v="426"/>
          <ac:cxnSpMkLst>
            <pc:docMk/>
            <pc:sldMk cId="2655139561" sldId="258"/>
            <ac:cxnSpMk id="42" creationId="{33F1A29A-1A54-40A4-8662-5421D6DB24D4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48" creationId="{0AFB7426-F49A-4C52-8FFA-8D0C9134FEA4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49" creationId="{3697015B-BD61-4142-9E57-62E4D10CA15E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0" creationId="{7F08921A-BCEA-4E88-9513-A3C334A6240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1" creationId="{52BD9746-E369-4D1F-8EF3-61405A7B0EC0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2" creationId="{E8338ABB-6A02-4A90-97DB-0FD60DAE9C50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3" creationId="{D4EE5E91-9BA2-4423-B36A-390BB1B46D8D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4" creationId="{E2A9BDE6-0700-400D-9AF3-801CCD7AA7A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5" creationId="{E2A5BBF1-3AA7-4174-8FE7-0A09F319450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6" creationId="{FF1EB3CE-92B1-45B0-8E48-D44EA70DC5EC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57" creationId="{6561FA19-6AF9-4C42-AEC8-A98385C40A78}"/>
          </ac:cxnSpMkLst>
        </pc:cxnChg>
        <pc:cxnChg chg="add del mod">
          <ac:chgData name="max schulze" userId="a926da4aa59315f0" providerId="LiveId" clId="{DD900326-524D-4651-93A6-790A6951ED8D}" dt="2022-03-21T12:38:38.693" v="625" actId="478"/>
          <ac:cxnSpMkLst>
            <pc:docMk/>
            <pc:sldMk cId="2655139561" sldId="258"/>
            <ac:cxnSpMk id="58" creationId="{A9E0CF59-9D21-443F-95E6-3AFBB110BEE7}"/>
          </ac:cxnSpMkLst>
        </pc:cxnChg>
        <pc:cxnChg chg="add del mod">
          <ac:chgData name="max schulze" userId="a926da4aa59315f0" providerId="LiveId" clId="{DD900326-524D-4651-93A6-790A6951ED8D}" dt="2022-03-21T11:39:05.874" v="468" actId="478"/>
          <ac:cxnSpMkLst>
            <pc:docMk/>
            <pc:sldMk cId="2655139561" sldId="258"/>
            <ac:cxnSpMk id="59" creationId="{8B8D5FE0-7B6B-4D3F-968F-80ADD3C8C682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64" creationId="{2697A594-0AEE-4683-8D67-365C22F722CB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67" creationId="{E76C6F13-B320-4ECC-94E7-2F99AC0254D5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68" creationId="{F999F699-D47C-464C-8AE0-12168F239D23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69" creationId="{5BF5C69A-B1A4-4AAC-9F19-E1FCBD9BC485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0" creationId="{D3EC672E-153F-4589-99A1-048B0EEB3A31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1" creationId="{FBACB660-0CEF-4DA6-B530-FF71B5ABC2B2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2" creationId="{A99D4AD4-0198-4832-9E66-AB4F9B6D1D4A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3" creationId="{004652B3-41EE-456B-9A39-3AF572305B1A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4" creationId="{7DBF6E5D-26EE-4D09-B85C-7E66E75EA59E}"/>
          </ac:cxnSpMkLst>
        </pc:cxnChg>
        <pc:cxnChg chg="add del mod">
          <ac:chgData name="max schulze" userId="a926da4aa59315f0" providerId="LiveId" clId="{DD900326-524D-4651-93A6-790A6951ED8D}" dt="2022-03-21T13:24:20.604" v="804" actId="478"/>
          <ac:cxnSpMkLst>
            <pc:docMk/>
            <pc:sldMk cId="2655139561" sldId="258"/>
            <ac:cxnSpMk id="75" creationId="{14AF2F0F-CBC7-4D0D-84E2-41100B32FDA9}"/>
          </ac:cxnSpMkLst>
        </pc:cxnChg>
        <pc:cxnChg chg="add del mod">
          <ac:chgData name="max schulze" userId="a926da4aa59315f0" providerId="LiveId" clId="{DD900326-524D-4651-93A6-790A6951ED8D}" dt="2022-03-21T13:24:21.869" v="805" actId="478"/>
          <ac:cxnSpMkLst>
            <pc:docMk/>
            <pc:sldMk cId="2655139561" sldId="258"/>
            <ac:cxnSpMk id="76" creationId="{580FCB23-D988-44CB-8A75-599A77ACCB5E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3" creationId="{C3584220-7678-4AE3-AF05-3D402C394F54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4" creationId="{91C989C3-2160-4749-9E6C-2C956B2823CF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6" creationId="{392321B5-E9BE-41D0-AC8F-3B8CD909F83B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7" creationId="{973B57D7-1849-4335-9241-D4CE2148DFCE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8" creationId="{7DB62DB9-ECBB-4BA8-9874-02A92373D65D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99" creationId="{7A1EB5E1-7416-4A9B-94D6-25F470275187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0" creationId="{D23C38BF-798B-4DBC-8525-9101BE2DF4D3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1" creationId="{EB764066-C53B-426A-B7BE-F947512CA968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2" creationId="{876E3F5E-C870-487A-AB30-A3122E555D51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3" creationId="{66451EC3-6C8C-415F-8735-C7D009BEFF27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4" creationId="{1A91BB70-8F3F-4A63-A0AB-1770E84E7B10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5" creationId="{157ABED0-5E5D-4685-9938-F1E086BACD57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6" creationId="{29E9B537-8154-4AFE-B9C8-D85DEE62AC25}"/>
          </ac:cxnSpMkLst>
        </pc:cxnChg>
        <pc:cxnChg chg="add mod">
          <ac:chgData name="max schulze" userId="a926da4aa59315f0" providerId="LiveId" clId="{DD900326-524D-4651-93A6-790A6951ED8D}" dt="2022-03-21T13:24:47.886" v="812" actId="1076"/>
          <ac:cxnSpMkLst>
            <pc:docMk/>
            <pc:sldMk cId="2655139561" sldId="258"/>
            <ac:cxnSpMk id="107" creationId="{FE85DB88-CE19-4DDC-8B63-C6639DD54D08}"/>
          </ac:cxnSpMkLst>
        </pc:cxnChg>
        <pc:cxnChg chg="add mod">
          <ac:chgData name="max schulze" userId="a926da4aa59315f0" providerId="LiveId" clId="{DD900326-524D-4651-93A6-790A6951ED8D}" dt="2022-03-21T13:28:27.383" v="824" actId="1582"/>
          <ac:cxnSpMkLst>
            <pc:docMk/>
            <pc:sldMk cId="2655139561" sldId="258"/>
            <ac:cxnSpMk id="111" creationId="{7A38355B-F2A8-48FB-A22B-2996AB252862}"/>
          </ac:cxnSpMkLst>
        </pc:cxnChg>
        <pc:cxnChg chg="add mod">
          <ac:chgData name="max schulze" userId="a926da4aa59315f0" providerId="LiveId" clId="{DD900326-524D-4651-93A6-790A6951ED8D}" dt="2022-03-21T15:25:58.883" v="1585" actId="478"/>
          <ac:cxnSpMkLst>
            <pc:docMk/>
            <pc:sldMk cId="2655139561" sldId="258"/>
            <ac:cxnSpMk id="112" creationId="{4E18D521-9E8A-46C5-B9A5-774902589ED0}"/>
          </ac:cxnSpMkLst>
        </pc:cxnChg>
        <pc:cxnChg chg="add del mod">
          <ac:chgData name="max schulze" userId="a926da4aa59315f0" providerId="LiveId" clId="{DD900326-524D-4651-93A6-790A6951ED8D}" dt="2022-03-21T15:26:00.154" v="1586" actId="478"/>
          <ac:cxnSpMkLst>
            <pc:docMk/>
            <pc:sldMk cId="2655139561" sldId="258"/>
            <ac:cxnSpMk id="116" creationId="{8D28B042-3A84-4B21-AA31-331A6C0844E8}"/>
          </ac:cxnSpMkLst>
        </pc:cxnChg>
      </pc:sldChg>
      <pc:sldChg chg="addSp delSp modSp new mod delAnim modAnim">
        <pc:chgData name="max schulze" userId="a926da4aa59315f0" providerId="LiveId" clId="{DD900326-524D-4651-93A6-790A6951ED8D}" dt="2022-03-21T16:54:02.398" v="2594"/>
        <pc:sldMkLst>
          <pc:docMk/>
          <pc:sldMk cId="1798415054" sldId="259"/>
        </pc:sldMkLst>
        <pc:spChg chg="mod">
          <ac:chgData name="max schulze" userId="a926da4aa59315f0" providerId="LiveId" clId="{DD900326-524D-4651-93A6-790A6951ED8D}" dt="2022-03-21T15:29:42.197" v="1644" actId="20577"/>
          <ac:spMkLst>
            <pc:docMk/>
            <pc:sldMk cId="1798415054" sldId="259"/>
            <ac:spMk id="2" creationId="{667FEEE0-6262-4186-B5B2-D400D103F416}"/>
          </ac:spMkLst>
        </pc:spChg>
        <pc:spChg chg="del">
          <ac:chgData name="max schulze" userId="a926da4aa59315f0" providerId="LiveId" clId="{DD900326-524D-4651-93A6-790A6951ED8D}" dt="2022-03-21T11:43:29.077" v="487" actId="478"/>
          <ac:spMkLst>
            <pc:docMk/>
            <pc:sldMk cId="1798415054" sldId="259"/>
            <ac:spMk id="3" creationId="{33C25310-A2DD-4F7F-85BC-9C53423C273A}"/>
          </ac:spMkLst>
        </pc:spChg>
        <pc:spChg chg="add del mod">
          <ac:chgData name="max schulze" userId="a926da4aa59315f0" providerId="LiveId" clId="{DD900326-524D-4651-93A6-790A6951ED8D}" dt="2022-03-21T13:24:25.496" v="807" actId="478"/>
          <ac:spMkLst>
            <pc:docMk/>
            <pc:sldMk cId="1798415054" sldId="259"/>
            <ac:spMk id="4" creationId="{004DEC73-4290-41EA-BB6C-8221A64F8A90}"/>
          </ac:spMkLst>
        </pc:spChg>
        <pc:spChg chg="add del mod">
          <ac:chgData name="max schulze" userId="a926da4aa59315f0" providerId="LiveId" clId="{DD900326-524D-4651-93A6-790A6951ED8D}" dt="2022-03-21T13:24:25.496" v="807" actId="478"/>
          <ac:spMkLst>
            <pc:docMk/>
            <pc:sldMk cId="1798415054" sldId="259"/>
            <ac:spMk id="5" creationId="{500A6E9A-6CCB-4BFA-ABE5-11BC525AD286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7" creationId="{9A47624E-1B61-4152-BF77-82FC116E334B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8" creationId="{D8AB31F6-4C9B-4608-AA2F-564ED2E30638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9" creationId="{5EA80CD2-17D0-47DE-8780-63550AF79619}"/>
          </ac:spMkLst>
        </pc:spChg>
        <pc:spChg chg="add del mod">
          <ac:chgData name="max schulze" userId="a926da4aa59315f0" providerId="LiveId" clId="{DD900326-524D-4651-93A6-790A6951ED8D}" dt="2022-03-21T12:31:02.171" v="535" actId="478"/>
          <ac:spMkLst>
            <pc:docMk/>
            <pc:sldMk cId="1798415054" sldId="259"/>
            <ac:spMk id="10" creationId="{3B33FBBC-35AB-44EE-AF96-54DDE91E7CC1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11" creationId="{C629768D-22C7-4A83-B16A-E17CF0A9D798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12" creationId="{ACD6D0BC-F147-471D-812C-B80C0A51B57E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25" creationId="{AA296457-4C44-4F79-B64C-38F945D76E18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35" creationId="{9FF537F7-109B-473C-933D-691D14D39F80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37" creationId="{7B3BFEE9-9AE5-4C1B-8D36-BA0C5878E10B}"/>
          </ac:spMkLst>
        </pc:spChg>
        <pc:spChg chg="add del mod">
          <ac:chgData name="max schulze" userId="a926da4aa59315f0" providerId="LiveId" clId="{DD900326-524D-4651-93A6-790A6951ED8D}" dt="2022-03-21T13:24:24.408" v="806" actId="478"/>
          <ac:spMkLst>
            <pc:docMk/>
            <pc:sldMk cId="1798415054" sldId="259"/>
            <ac:spMk id="38" creationId="{83675473-523B-4B2E-99A2-0880194EFB65}"/>
          </ac:spMkLst>
        </pc:spChg>
        <pc:spChg chg="add mod">
          <ac:chgData name="max schulze" userId="a926da4aa59315f0" providerId="LiveId" clId="{DD900326-524D-4651-93A6-790A6951ED8D}" dt="2022-03-21T13:32:12.583" v="877" actId="207"/>
          <ac:spMkLst>
            <pc:docMk/>
            <pc:sldMk cId="1798415054" sldId="259"/>
            <ac:spMk id="56" creationId="{538E07E2-9136-49A9-9BE0-91C707F05D4E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57" creationId="{664841D9-E7AC-441F-A1EA-594D7AD461BE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58" creationId="{1F146D5E-23F6-4ABC-A4B6-19496D76A855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59" creationId="{2513FDC8-8E0B-4DC5-B3FE-CC78667DDD0A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60" creationId="{789EC190-8599-43D9-AE1F-E5D13A56E941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61" creationId="{78184466-73B9-4708-B493-193498C933B1}"/>
          </ac:spMkLst>
        </pc:spChg>
        <pc:spChg chg="add del mod">
          <ac:chgData name="max schulze" userId="a926da4aa59315f0" providerId="LiveId" clId="{DD900326-524D-4651-93A6-790A6951ED8D}" dt="2022-03-21T15:27:28.895" v="1598" actId="478"/>
          <ac:spMkLst>
            <pc:docMk/>
            <pc:sldMk cId="1798415054" sldId="259"/>
            <ac:spMk id="64" creationId="{706426FB-EC28-4884-83F3-41678298D164}"/>
          </ac:spMkLst>
        </pc:spChg>
        <pc:spChg chg="add mod">
          <ac:chgData name="max schulze" userId="a926da4aa59315f0" providerId="LiveId" clId="{DD900326-524D-4651-93A6-790A6951ED8D}" dt="2022-03-21T13:32:33.837" v="879" actId="1076"/>
          <ac:spMkLst>
            <pc:docMk/>
            <pc:sldMk cId="1798415054" sldId="259"/>
            <ac:spMk id="77" creationId="{3AB767FE-98B8-49AD-8A8C-C0D06A2702B6}"/>
          </ac:spMkLst>
        </pc:spChg>
        <pc:spChg chg="add mod">
          <ac:chgData name="max schulze" userId="a926da4aa59315f0" providerId="LiveId" clId="{DD900326-524D-4651-93A6-790A6951ED8D}" dt="2022-03-21T13:32:33.837" v="879" actId="1076"/>
          <ac:spMkLst>
            <pc:docMk/>
            <pc:sldMk cId="1798415054" sldId="259"/>
            <ac:spMk id="78" creationId="{F84411F0-9A59-422F-A540-559F17C2A373}"/>
          </ac:spMkLst>
        </pc:spChg>
        <pc:spChg chg="add mod">
          <ac:chgData name="max schulze" userId="a926da4aa59315f0" providerId="LiveId" clId="{DD900326-524D-4651-93A6-790A6951ED8D}" dt="2022-03-21T13:32:33.837" v="879" actId="1076"/>
          <ac:spMkLst>
            <pc:docMk/>
            <pc:sldMk cId="1798415054" sldId="259"/>
            <ac:spMk id="82" creationId="{65806BE6-1A34-456D-88F3-F843E45877EB}"/>
          </ac:spMkLst>
        </pc:spChg>
        <pc:spChg chg="add mod">
          <ac:chgData name="max schulze" userId="a926da4aa59315f0" providerId="LiveId" clId="{DD900326-524D-4651-93A6-790A6951ED8D}" dt="2022-03-21T15:27:01.452" v="1597" actId="1076"/>
          <ac:spMkLst>
            <pc:docMk/>
            <pc:sldMk cId="1798415054" sldId="259"/>
            <ac:spMk id="83" creationId="{D06A35F9-BE35-4352-A81A-DB05A2E3618C}"/>
          </ac:spMkLst>
        </pc:spChg>
        <pc:spChg chg="add del mod">
          <ac:chgData name="max schulze" userId="a926da4aa59315f0" providerId="LiveId" clId="{DD900326-524D-4651-93A6-790A6951ED8D}" dt="2022-03-21T13:32:48.647" v="882" actId="478"/>
          <ac:spMkLst>
            <pc:docMk/>
            <pc:sldMk cId="1798415054" sldId="259"/>
            <ac:spMk id="84" creationId="{0B5E8C59-3114-4EE0-9C82-E4156863ED36}"/>
          </ac:spMkLst>
        </pc:spChg>
        <pc:spChg chg="add del mod">
          <ac:chgData name="max schulze" userId="a926da4aa59315f0" providerId="LiveId" clId="{DD900326-524D-4651-93A6-790A6951ED8D}" dt="2022-03-21T15:28:16.897" v="1613" actId="478"/>
          <ac:spMkLst>
            <pc:docMk/>
            <pc:sldMk cId="1798415054" sldId="259"/>
            <ac:spMk id="85" creationId="{CB8D04A3-D7A6-4E31-A21D-61EFFC4A83F2}"/>
          </ac:spMkLst>
        </pc:spChg>
        <pc:spChg chg="add del mod">
          <ac:chgData name="max schulze" userId="a926da4aa59315f0" providerId="LiveId" clId="{DD900326-524D-4651-93A6-790A6951ED8D}" dt="2022-03-21T15:28:16.897" v="1613" actId="478"/>
          <ac:spMkLst>
            <pc:docMk/>
            <pc:sldMk cId="1798415054" sldId="259"/>
            <ac:spMk id="86" creationId="{6F04D895-2B32-4407-B3DC-9F1952D4654D}"/>
          </ac:spMkLst>
        </pc:spChg>
        <pc:spChg chg="add mod">
          <ac:chgData name="max schulze" userId="a926da4aa59315f0" providerId="LiveId" clId="{DD900326-524D-4651-93A6-790A6951ED8D}" dt="2022-03-21T15:27:01.452" v="1597" actId="1076"/>
          <ac:spMkLst>
            <pc:docMk/>
            <pc:sldMk cId="1798415054" sldId="259"/>
            <ac:spMk id="87" creationId="{EFCD0355-C925-4955-982D-27FDB21C47B3}"/>
          </ac:spMkLst>
        </pc:spChg>
        <pc:spChg chg="add mod">
          <ac:chgData name="max schulze" userId="a926da4aa59315f0" providerId="LiveId" clId="{DD900326-524D-4651-93A6-790A6951ED8D}" dt="2022-03-21T15:27:01.452" v="1597" actId="1076"/>
          <ac:spMkLst>
            <pc:docMk/>
            <pc:sldMk cId="1798415054" sldId="259"/>
            <ac:spMk id="88" creationId="{C453416B-AFFA-447A-931E-968D4F35D2D5}"/>
          </ac:spMkLst>
        </pc:spChg>
        <pc:spChg chg="add mod">
          <ac:chgData name="max schulze" userId="a926da4aa59315f0" providerId="LiveId" clId="{DD900326-524D-4651-93A6-790A6951ED8D}" dt="2022-03-21T15:27:01.452" v="1597" actId="1076"/>
          <ac:spMkLst>
            <pc:docMk/>
            <pc:sldMk cId="1798415054" sldId="259"/>
            <ac:spMk id="89" creationId="{6318BB36-4B6F-49D1-8555-FD21B71B2F51}"/>
          </ac:spMkLst>
        </pc:spChg>
        <pc:spChg chg="add mod">
          <ac:chgData name="max schulze" userId="a926da4aa59315f0" providerId="LiveId" clId="{DD900326-524D-4651-93A6-790A6951ED8D}" dt="2022-03-21T15:27:01.452" v="1597" actId="1076"/>
          <ac:spMkLst>
            <pc:docMk/>
            <pc:sldMk cId="1798415054" sldId="259"/>
            <ac:spMk id="90" creationId="{7319E26D-3210-4F88-B342-FA1B51304386}"/>
          </ac:spMkLst>
        </pc:spChg>
        <pc:spChg chg="add del mod">
          <ac:chgData name="max schulze" userId="a926da4aa59315f0" providerId="LiveId" clId="{DD900326-524D-4651-93A6-790A6951ED8D}" dt="2022-03-21T15:28:16.897" v="1613" actId="478"/>
          <ac:spMkLst>
            <pc:docMk/>
            <pc:sldMk cId="1798415054" sldId="259"/>
            <ac:spMk id="93" creationId="{5D3B2AF8-CE01-4EFB-985D-0532575ABD6F}"/>
          </ac:spMkLst>
        </pc:spChg>
        <pc:spChg chg="add del mod">
          <ac:chgData name="max schulze" userId="a926da4aa59315f0" providerId="LiveId" clId="{DD900326-524D-4651-93A6-790A6951ED8D}" dt="2022-03-21T13:33:03.873" v="887" actId="478"/>
          <ac:spMkLst>
            <pc:docMk/>
            <pc:sldMk cId="1798415054" sldId="259"/>
            <ac:spMk id="94" creationId="{A96F8727-3119-4B9C-9F43-A8B94B0D5F2A}"/>
          </ac:spMkLst>
        </pc:spChg>
        <pc:spChg chg="add del mod">
          <ac:chgData name="max schulze" userId="a926da4aa59315f0" providerId="LiveId" clId="{DD900326-524D-4651-93A6-790A6951ED8D}" dt="2022-03-21T15:28:16.897" v="1613" actId="478"/>
          <ac:spMkLst>
            <pc:docMk/>
            <pc:sldMk cId="1798415054" sldId="259"/>
            <ac:spMk id="95" creationId="{40C5936E-1DBD-4787-AD87-5AB68DB1A4AC}"/>
          </ac:spMkLst>
        </pc:spChg>
        <pc:spChg chg="add del mod">
          <ac:chgData name="max schulze" userId="a926da4aa59315f0" providerId="LiveId" clId="{DD900326-524D-4651-93A6-790A6951ED8D}" dt="2022-03-21T13:33:47.673" v="899" actId="478"/>
          <ac:spMkLst>
            <pc:docMk/>
            <pc:sldMk cId="1798415054" sldId="259"/>
            <ac:spMk id="97" creationId="{24EE3155-33C0-4BDE-96D9-330A2A8CC57E}"/>
          </ac:spMkLst>
        </pc:spChg>
        <pc:spChg chg="add mod">
          <ac:chgData name="max schulze" userId="a926da4aa59315f0" providerId="LiveId" clId="{DD900326-524D-4651-93A6-790A6951ED8D}" dt="2022-03-21T13:34:42.585" v="909" actId="1076"/>
          <ac:spMkLst>
            <pc:docMk/>
            <pc:sldMk cId="1798415054" sldId="259"/>
            <ac:spMk id="102" creationId="{F3BAE46B-C5E2-4C37-8BC5-277451568422}"/>
          </ac:spMkLst>
        </pc:spChg>
        <pc:spChg chg="add mod">
          <ac:chgData name="max schulze" userId="a926da4aa59315f0" providerId="LiveId" clId="{DD900326-524D-4651-93A6-790A6951ED8D}" dt="2022-03-21T15:26:41.516" v="1591" actId="1076"/>
          <ac:spMkLst>
            <pc:docMk/>
            <pc:sldMk cId="1798415054" sldId="259"/>
            <ac:spMk id="109" creationId="{3F18C5CC-14FD-4DC1-AF92-35A92FD771BE}"/>
          </ac:spMkLst>
        </pc:spChg>
        <pc:spChg chg="add mod">
          <ac:chgData name="max schulze" userId="a926da4aa59315f0" providerId="LiveId" clId="{DD900326-524D-4651-93A6-790A6951ED8D}" dt="2022-03-21T15:26:41.516" v="1591" actId="1076"/>
          <ac:spMkLst>
            <pc:docMk/>
            <pc:sldMk cId="1798415054" sldId="259"/>
            <ac:spMk id="110" creationId="{1E53BCD5-E2CA-4510-AA7C-3492BBB9FFA4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2" creationId="{0294AED5-5982-454D-AAB9-FBC607F4FB0A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3" creationId="{62FB5473-EEC8-4274-914A-AAED4D73FF22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4" creationId="{149452D4-D30A-42EB-849C-14109A7C377B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5" creationId="{8F170533-936F-4D4B-A366-80F8B769045A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6" creationId="{DD96FF38-3A4F-4D50-9723-FBB6C4BCD3BB}"/>
          </ac:spMkLst>
        </pc:spChg>
        <pc:spChg chg="add mod">
          <ac:chgData name="max schulze" userId="a926da4aa59315f0" providerId="LiveId" clId="{DD900326-524D-4651-93A6-790A6951ED8D}" dt="2022-03-21T15:27:33.303" v="1600" actId="1076"/>
          <ac:spMkLst>
            <pc:docMk/>
            <pc:sldMk cId="1798415054" sldId="259"/>
            <ac:spMk id="117" creationId="{769F9886-65E0-47D3-A782-E8F89DE3FDC6}"/>
          </ac:spMkLst>
        </pc:spChg>
        <pc:spChg chg="add mod">
          <ac:chgData name="max schulze" userId="a926da4aa59315f0" providerId="LiveId" clId="{DD900326-524D-4651-93A6-790A6951ED8D}" dt="2022-03-21T15:27:54.226" v="1607" actId="1076"/>
          <ac:spMkLst>
            <pc:docMk/>
            <pc:sldMk cId="1798415054" sldId="259"/>
            <ac:spMk id="131" creationId="{1DF94942-FDD0-436F-AA0C-A4D49DE50D97}"/>
          </ac:spMkLst>
        </pc:spChg>
        <pc:spChg chg="add mod">
          <ac:chgData name="max schulze" userId="a926da4aa59315f0" providerId="LiveId" clId="{DD900326-524D-4651-93A6-790A6951ED8D}" dt="2022-03-21T15:28:10.098" v="1612" actId="1076"/>
          <ac:spMkLst>
            <pc:docMk/>
            <pc:sldMk cId="1798415054" sldId="259"/>
            <ac:spMk id="135" creationId="{52C4BC3E-3556-414D-89CE-47965AEE7945}"/>
          </ac:spMkLst>
        </pc:spChg>
        <pc:spChg chg="add mod">
          <ac:chgData name="max schulze" userId="a926da4aa59315f0" providerId="LiveId" clId="{DD900326-524D-4651-93A6-790A6951ED8D}" dt="2022-03-21T15:28:10.098" v="1612" actId="1076"/>
          <ac:spMkLst>
            <pc:docMk/>
            <pc:sldMk cId="1798415054" sldId="259"/>
            <ac:spMk id="136" creationId="{7774AF42-3B86-4E02-9BD0-B359254192E5}"/>
          </ac:spMkLst>
        </pc:sp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6" creationId="{DD2E5C95-F1CF-4E23-B0DB-B3F7EE890754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3" creationId="{3E9AC5EE-3E28-451F-8B76-66F892905EB0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4" creationId="{6F1135AD-04FB-4467-B5C5-491DB6E78157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5" creationId="{81F0147B-AC2E-4EB9-A4DF-19F4DACC03BA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6" creationId="{6DBA72BA-12C8-47FC-9945-82B7CE79240B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7" creationId="{45289EBD-9A6E-4817-80F6-92FBBF56687B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8" creationId="{1F74E442-E825-4845-B918-72F8ED6D9EC7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19" creationId="{AFCA3B29-7E28-43C4-890C-E4F67F063554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20" creationId="{DCBD95C0-C4A4-404E-8E00-3E0838CFF616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21" creationId="{13016C79-82FD-4C99-BA8C-07285AC4CBB4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22" creationId="{28CF5D81-3AAA-4964-AF99-6274E70B5EFD}"/>
          </ac:cxnSpMkLst>
        </pc:cxnChg>
        <pc:cxnChg chg="add del mod">
          <ac:chgData name="max schulze" userId="a926da4aa59315f0" providerId="LiveId" clId="{DD900326-524D-4651-93A6-790A6951ED8D}" dt="2022-03-21T12:38:13.445" v="619" actId="478"/>
          <ac:cxnSpMkLst>
            <pc:docMk/>
            <pc:sldMk cId="1798415054" sldId="259"/>
            <ac:cxnSpMk id="23" creationId="{0AE81161-885B-4D78-94CF-E1472B665002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24" creationId="{A332F3A9-F553-4080-BF40-A22826E2E026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39" creationId="{ABC307EA-C849-46A3-8BB3-12B918E141E7}"/>
          </ac:cxnSpMkLst>
        </pc:cxnChg>
        <pc:cxnChg chg="add del mod">
          <ac:chgData name="max schulze" userId="a926da4aa59315f0" providerId="LiveId" clId="{DD900326-524D-4651-93A6-790A6951ED8D}" dt="2022-03-21T13:24:24.408" v="806" actId="478"/>
          <ac:cxnSpMkLst>
            <pc:docMk/>
            <pc:sldMk cId="1798415054" sldId="259"/>
            <ac:cxnSpMk id="40" creationId="{BB5136AA-2A6D-44F1-AB77-390CC2D12865}"/>
          </ac:cxnSpMkLst>
        </pc:cxnChg>
        <pc:cxnChg chg="add del mod">
          <ac:chgData name="max schulze" userId="a926da4aa59315f0" providerId="LiveId" clId="{DD900326-524D-4651-93A6-790A6951ED8D}" dt="2022-03-21T13:31:08.291" v="862" actId="478"/>
          <ac:cxnSpMkLst>
            <pc:docMk/>
            <pc:sldMk cId="1798415054" sldId="259"/>
            <ac:cxnSpMk id="62" creationId="{110A73BD-36EF-4C09-8AD3-4BAD3AF2EAF5}"/>
          </ac:cxnSpMkLst>
        </pc:cxnChg>
        <pc:cxnChg chg="add del mod">
          <ac:chgData name="max schulze" userId="a926da4aa59315f0" providerId="LiveId" clId="{DD900326-524D-4651-93A6-790A6951ED8D}" dt="2022-03-21T13:31:09.209" v="863" actId="478"/>
          <ac:cxnSpMkLst>
            <pc:docMk/>
            <pc:sldMk cId="1798415054" sldId="259"/>
            <ac:cxnSpMk id="63" creationId="{59B3009D-53C3-4484-B54B-5F697C958FCE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65" creationId="{64A68E36-482B-4543-A1CA-C255D0057764}"/>
          </ac:cxnSpMkLst>
        </pc:cxnChg>
        <pc:cxnChg chg="add del mod">
          <ac:chgData name="max schulze" userId="a926da4aa59315f0" providerId="LiveId" clId="{DD900326-524D-4651-93A6-790A6951ED8D}" dt="2022-03-21T13:36:14.617" v="919" actId="478"/>
          <ac:cxnSpMkLst>
            <pc:docMk/>
            <pc:sldMk cId="1798415054" sldId="259"/>
            <ac:cxnSpMk id="66" creationId="{308DA417-26BA-4A77-9EC3-55FD5D21123A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67" creationId="{1B77E59C-8382-4927-8DFD-BC7299DC9B7B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68" creationId="{FCAD1CE1-9097-41DF-A0D0-3209A89AD1FA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69" creationId="{CA8CD203-483C-428B-8FFA-1CB41804F8B8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70" creationId="{CA6505C1-B855-4962-88AA-3E322195D500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71" creationId="{CC3CDC7E-6116-4136-A205-D41E06AAB0F9}"/>
          </ac:cxnSpMkLst>
        </pc:cxnChg>
        <pc:cxnChg chg="add del mod">
          <ac:chgData name="max schulze" userId="a926da4aa59315f0" providerId="LiveId" clId="{DD900326-524D-4651-93A6-790A6951ED8D}" dt="2022-03-21T13:36:12.992" v="918" actId="478"/>
          <ac:cxnSpMkLst>
            <pc:docMk/>
            <pc:sldMk cId="1798415054" sldId="259"/>
            <ac:cxnSpMk id="72" creationId="{B7E363C8-6837-458F-B22F-42116BFFA033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73" creationId="{A288095F-6996-495A-B2DD-F453C1569546}"/>
          </ac:cxnSpMkLst>
        </pc:cxnChg>
        <pc:cxnChg chg="add del mod">
          <ac:chgData name="max schulze" userId="a926da4aa59315f0" providerId="LiveId" clId="{DD900326-524D-4651-93A6-790A6951ED8D}" dt="2022-03-21T13:31:07.372" v="861" actId="478"/>
          <ac:cxnSpMkLst>
            <pc:docMk/>
            <pc:sldMk cId="1798415054" sldId="259"/>
            <ac:cxnSpMk id="74" creationId="{DDBEC0C4-5B3C-4B07-AE4F-BA72F8C9623A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75" creationId="{34FE2169-7EA6-48D3-9DCA-804E94477195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76" creationId="{24EDC8B4-10BD-48D9-A859-59A4FD113453}"/>
          </ac:cxnSpMkLst>
        </pc:cxnChg>
        <pc:cxnChg chg="add mod">
          <ac:chgData name="max schulze" userId="a926da4aa59315f0" providerId="LiveId" clId="{DD900326-524D-4651-93A6-790A6951ED8D}" dt="2022-03-21T13:32:33.837" v="879" actId="1076"/>
          <ac:cxnSpMkLst>
            <pc:docMk/>
            <pc:sldMk cId="1798415054" sldId="259"/>
            <ac:cxnSpMk id="79" creationId="{8FE3E390-3C92-47B3-A372-AAA60346B04C}"/>
          </ac:cxnSpMkLst>
        </pc:cxnChg>
        <pc:cxnChg chg="add mod">
          <ac:chgData name="max schulze" userId="a926da4aa59315f0" providerId="LiveId" clId="{DD900326-524D-4651-93A6-790A6951ED8D}" dt="2022-03-21T13:32:53.719" v="884" actId="14100"/>
          <ac:cxnSpMkLst>
            <pc:docMk/>
            <pc:sldMk cId="1798415054" sldId="259"/>
            <ac:cxnSpMk id="80" creationId="{2943FA52-05A4-4A12-98C7-2DFEED6FD3BA}"/>
          </ac:cxnSpMkLst>
        </pc:cxnChg>
        <pc:cxnChg chg="add del mod">
          <ac:chgData name="max schulze" userId="a926da4aa59315f0" providerId="LiveId" clId="{DD900326-524D-4651-93A6-790A6951ED8D}" dt="2022-03-21T15:26:13.440" v="1588" actId="478"/>
          <ac:cxnSpMkLst>
            <pc:docMk/>
            <pc:sldMk cId="1798415054" sldId="259"/>
            <ac:cxnSpMk id="81" creationId="{0C575E1E-49A1-472B-AB06-E2CE882A57B4}"/>
          </ac:cxnSpMkLst>
        </pc:cxnChg>
        <pc:cxnChg chg="add del mod">
          <ac:chgData name="max schulze" userId="a926da4aa59315f0" providerId="LiveId" clId="{DD900326-524D-4651-93A6-790A6951ED8D}" dt="2022-03-21T15:28:16.897" v="1613" actId="478"/>
          <ac:cxnSpMkLst>
            <pc:docMk/>
            <pc:sldMk cId="1798415054" sldId="259"/>
            <ac:cxnSpMk id="96" creationId="{40244531-763B-4356-9759-8DB593864A09}"/>
          </ac:cxnSpMkLst>
        </pc:cxnChg>
        <pc:cxnChg chg="add del mod">
          <ac:chgData name="max schulze" userId="a926da4aa59315f0" providerId="LiveId" clId="{DD900326-524D-4651-93A6-790A6951ED8D}" dt="2022-03-21T15:28:16.897" v="1613" actId="478"/>
          <ac:cxnSpMkLst>
            <pc:docMk/>
            <pc:sldMk cId="1798415054" sldId="259"/>
            <ac:cxnSpMk id="98" creationId="{CA4E1B30-8C24-40B3-AA75-AE03E920E95E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106" creationId="{58641160-D2AB-4D28-9786-6775222060E6}"/>
          </ac:cxnSpMkLst>
        </pc:cxnChg>
        <pc:cxnChg chg="add del mod">
          <ac:chgData name="max schulze" userId="a926da4aa59315f0" providerId="LiveId" clId="{DD900326-524D-4651-93A6-790A6951ED8D}" dt="2022-03-21T15:27:28.895" v="1598" actId="478"/>
          <ac:cxnSpMkLst>
            <pc:docMk/>
            <pc:sldMk cId="1798415054" sldId="259"/>
            <ac:cxnSpMk id="107" creationId="{9B91009B-0846-4217-A53D-56AB82084833}"/>
          </ac:cxnSpMkLst>
        </pc:cxnChg>
        <pc:cxnChg chg="add mod">
          <ac:chgData name="max schulze" userId="a926da4aa59315f0" providerId="LiveId" clId="{DD900326-524D-4651-93A6-790A6951ED8D}" dt="2022-03-21T13:37:19.295" v="928" actId="1076"/>
          <ac:cxnSpMkLst>
            <pc:docMk/>
            <pc:sldMk cId="1798415054" sldId="259"/>
            <ac:cxnSpMk id="108" creationId="{6A04897A-D01A-456C-8C58-8718D841F203}"/>
          </ac:cxnSpMkLst>
        </pc:cxnChg>
        <pc:cxnChg chg="add mod">
          <ac:chgData name="max schulze" userId="a926da4aa59315f0" providerId="LiveId" clId="{DD900326-524D-4651-93A6-790A6951ED8D}" dt="2022-03-21T15:26:47.390" v="1593" actId="1076"/>
          <ac:cxnSpMkLst>
            <pc:docMk/>
            <pc:sldMk cId="1798415054" sldId="259"/>
            <ac:cxnSpMk id="111" creationId="{F3038AEA-EF7C-481A-AD0F-497584E70BC8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18" creationId="{D59F47DB-24C7-4510-829E-2E8F3F609621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19" creationId="{CB5BC9CB-9D95-450C-8469-7BCEC1E4712A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0" creationId="{629ADD6C-E943-4284-B3A4-1DF6A284C0ED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1" creationId="{9CBBD4BD-562F-43EB-9626-681B5669D067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2" creationId="{78EB3D86-03D8-4FA8-9E47-294810ADCE0B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3" creationId="{6AFB3633-BAF2-4CCD-9F78-33EDC6BDA04E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4" creationId="{AF6072DE-2056-4226-B6FE-5B8F3BA02ACF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5" creationId="{E2999D73-62B0-4D29-BACA-10321C4A0545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6" creationId="{1E3E00F9-C890-4DA0-9A15-78CD4F5B4DCA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7" creationId="{B7629199-188E-4B9C-BBD6-DE9EB67DFA23}"/>
          </ac:cxnSpMkLst>
        </pc:cxnChg>
        <pc:cxnChg chg="add mod">
          <ac:chgData name="max schulze" userId="a926da4aa59315f0" providerId="LiveId" clId="{DD900326-524D-4651-93A6-790A6951ED8D}" dt="2022-03-21T15:27:33.303" v="1600" actId="1076"/>
          <ac:cxnSpMkLst>
            <pc:docMk/>
            <pc:sldMk cId="1798415054" sldId="259"/>
            <ac:cxnSpMk id="128" creationId="{5CBF7AA6-0C9F-4D22-917E-5114794314DD}"/>
          </ac:cxnSpMkLst>
        </pc:cxnChg>
        <pc:cxnChg chg="add mod">
          <ac:chgData name="max schulze" userId="a926da4aa59315f0" providerId="LiveId" clId="{DD900326-524D-4651-93A6-790A6951ED8D}" dt="2022-03-21T15:27:39.594" v="1602" actId="1076"/>
          <ac:cxnSpMkLst>
            <pc:docMk/>
            <pc:sldMk cId="1798415054" sldId="259"/>
            <ac:cxnSpMk id="129" creationId="{47A254AA-7347-4D3E-95AF-594DC8399F41}"/>
          </ac:cxnSpMkLst>
        </pc:cxnChg>
        <pc:cxnChg chg="add mod">
          <ac:chgData name="max schulze" userId="a926da4aa59315f0" providerId="LiveId" clId="{DD900326-524D-4651-93A6-790A6951ED8D}" dt="2022-03-21T15:27:43.493" v="1604" actId="1076"/>
          <ac:cxnSpMkLst>
            <pc:docMk/>
            <pc:sldMk cId="1798415054" sldId="259"/>
            <ac:cxnSpMk id="130" creationId="{E5ED432D-A440-4AC1-A602-FA133401D0CD}"/>
          </ac:cxnSpMkLst>
        </pc:cxnChg>
        <pc:cxnChg chg="add mod">
          <ac:chgData name="max schulze" userId="a926da4aa59315f0" providerId="LiveId" clId="{DD900326-524D-4651-93A6-790A6951ED8D}" dt="2022-03-21T15:27:59.960" v="1610" actId="14100"/>
          <ac:cxnSpMkLst>
            <pc:docMk/>
            <pc:sldMk cId="1798415054" sldId="259"/>
            <ac:cxnSpMk id="132" creationId="{EF3FB9A8-B691-49D7-BA43-97A1DC66DA7C}"/>
          </ac:cxnSpMkLst>
        </pc:cxnChg>
      </pc:sldChg>
      <pc:sldChg chg="addSp delSp modSp add mod delAnim modAnim">
        <pc:chgData name="max schulze" userId="a926da4aa59315f0" providerId="LiveId" clId="{DD900326-524D-4651-93A6-790A6951ED8D}" dt="2022-03-21T16:54:20.692" v="2596"/>
        <pc:sldMkLst>
          <pc:docMk/>
          <pc:sldMk cId="3865662641" sldId="260"/>
        </pc:sldMkLst>
        <pc:spChg chg="mod">
          <ac:chgData name="max schulze" userId="a926da4aa59315f0" providerId="LiveId" clId="{DD900326-524D-4651-93A6-790A6951ED8D}" dt="2022-03-21T15:29:48.952" v="1658" actId="20577"/>
          <ac:spMkLst>
            <pc:docMk/>
            <pc:sldMk cId="3865662641" sldId="260"/>
            <ac:spMk id="2" creationId="{667FEEE0-6262-4186-B5B2-D400D103F416}"/>
          </ac:spMkLst>
        </pc:spChg>
        <pc:spChg chg="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4" creationId="{004DEC73-4290-41EA-BB6C-8221A64F8A90}"/>
          </ac:spMkLst>
        </pc:spChg>
        <pc:spChg chg="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5" creationId="{500A6E9A-6CCB-4BFA-ABE5-11BC525AD286}"/>
          </ac:spMkLst>
        </pc:spChg>
        <pc:spChg chg="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7" creationId="{9A47624E-1B61-4152-BF77-82FC116E334B}"/>
          </ac:spMkLst>
        </pc:spChg>
        <pc:spChg chg="del mod">
          <ac:chgData name="max schulze" userId="a926da4aa59315f0" providerId="LiveId" clId="{DD900326-524D-4651-93A6-790A6951ED8D}" dt="2022-03-21T13:24:28.703" v="809" actId="478"/>
          <ac:spMkLst>
            <pc:docMk/>
            <pc:sldMk cId="3865662641" sldId="260"/>
            <ac:spMk id="8" creationId="{D8AB31F6-4C9B-4608-AA2F-564ED2E30638}"/>
          </ac:spMkLst>
        </pc:spChg>
        <pc:spChg chg="del mod">
          <ac:chgData name="max schulze" userId="a926da4aa59315f0" providerId="LiveId" clId="{DD900326-524D-4651-93A6-790A6951ED8D}" dt="2022-03-21T12:39:50.149" v="640" actId="478"/>
          <ac:spMkLst>
            <pc:docMk/>
            <pc:sldMk cId="3865662641" sldId="260"/>
            <ac:spMk id="9" creationId="{5EA80CD2-17D0-47DE-8780-63550AF79619}"/>
          </ac:spMkLst>
        </pc:spChg>
        <pc:spChg chg="del mod">
          <ac:chgData name="max schulze" userId="a926da4aa59315f0" providerId="LiveId" clId="{DD900326-524D-4651-93A6-790A6951ED8D}" dt="2022-03-21T13:24:28.703" v="809" actId="478"/>
          <ac:spMkLst>
            <pc:docMk/>
            <pc:sldMk cId="3865662641" sldId="260"/>
            <ac:spMk id="11" creationId="{C629768D-22C7-4A83-B16A-E17CF0A9D798}"/>
          </ac:spMkLst>
        </pc:spChg>
        <pc:spChg chg="del mod">
          <ac:chgData name="max schulze" userId="a926da4aa59315f0" providerId="LiveId" clId="{DD900326-524D-4651-93A6-790A6951ED8D}" dt="2022-03-21T13:24:28.703" v="809" actId="478"/>
          <ac:spMkLst>
            <pc:docMk/>
            <pc:sldMk cId="3865662641" sldId="260"/>
            <ac:spMk id="12" creationId="{ACD6D0BC-F147-471D-812C-B80C0A51B57E}"/>
          </ac:spMkLst>
        </pc:spChg>
        <pc:spChg chg="del mod">
          <ac:chgData name="max schulze" userId="a926da4aa59315f0" providerId="LiveId" clId="{DD900326-524D-4651-93A6-790A6951ED8D}" dt="2022-03-21T13:24:28.703" v="809" actId="478"/>
          <ac:spMkLst>
            <pc:docMk/>
            <pc:sldMk cId="3865662641" sldId="260"/>
            <ac:spMk id="25" creationId="{AA296457-4C44-4F79-B64C-38F945D76E18}"/>
          </ac:spMkLst>
        </pc:spChg>
        <pc:spChg chg="add del mod">
          <ac:chgData name="max schulze" userId="a926da4aa59315f0" providerId="LiveId" clId="{DD900326-524D-4651-93A6-790A6951ED8D}" dt="2022-03-21T12:37:11.408" v="608" actId="478"/>
          <ac:spMkLst>
            <pc:docMk/>
            <pc:sldMk cId="3865662641" sldId="260"/>
            <ac:spMk id="30" creationId="{E704D75A-2DB4-4084-8CD6-2BE5B6167066}"/>
          </ac:spMkLst>
        </pc:spChg>
        <pc:spChg chg="add 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33" creationId="{1BEC6E7C-E719-45B1-9443-5E6ADFE9DF66}"/>
          </ac:spMkLst>
        </pc:spChg>
        <pc:spChg chg="add 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34" creationId="{DBA4771B-E076-4765-AB03-78273B588E54}"/>
          </ac:spMkLst>
        </pc:spChg>
        <pc:spChg chg="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35" creationId="{9FF537F7-109B-473C-933D-691D14D39F80}"/>
          </ac:spMkLst>
        </pc:spChg>
        <pc:spChg chg="del">
          <ac:chgData name="max schulze" userId="a926da4aa59315f0" providerId="LiveId" clId="{DD900326-524D-4651-93A6-790A6951ED8D}" dt="2022-03-21T12:35:03.769" v="588" actId="478"/>
          <ac:spMkLst>
            <pc:docMk/>
            <pc:sldMk cId="3865662641" sldId="260"/>
            <ac:spMk id="37" creationId="{7B3BFEE9-9AE5-4C1B-8D36-BA0C5878E10B}"/>
          </ac:spMkLst>
        </pc:spChg>
        <pc:spChg chg="del">
          <ac:chgData name="max schulze" userId="a926da4aa59315f0" providerId="LiveId" clId="{DD900326-524D-4651-93A6-790A6951ED8D}" dt="2022-03-21T12:35:02.665" v="587" actId="478"/>
          <ac:spMkLst>
            <pc:docMk/>
            <pc:sldMk cId="3865662641" sldId="260"/>
            <ac:spMk id="38" creationId="{83675473-523B-4B2E-99A2-0880194EFB65}"/>
          </ac:spMkLst>
        </pc:spChg>
        <pc:spChg chg="add 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41" creationId="{B2B32A6F-A721-4728-B22E-F83FEDE1C026}"/>
          </ac:spMkLst>
        </pc:spChg>
        <pc:spChg chg="add del mod">
          <ac:chgData name="max schulze" userId="a926da4aa59315f0" providerId="LiveId" clId="{DD900326-524D-4651-93A6-790A6951ED8D}" dt="2022-03-21T12:37:15.821" v="611" actId="478"/>
          <ac:spMkLst>
            <pc:docMk/>
            <pc:sldMk cId="3865662641" sldId="260"/>
            <ac:spMk id="42" creationId="{6B672838-BBA4-488B-BCFE-B08EB91369B3}"/>
          </ac:spMkLst>
        </pc:spChg>
        <pc:spChg chg="add del mod">
          <ac:chgData name="max schulze" userId="a926da4aa59315f0" providerId="LiveId" clId="{DD900326-524D-4651-93A6-790A6951ED8D}" dt="2022-03-21T13:24:27.672" v="808" actId="478"/>
          <ac:spMkLst>
            <pc:docMk/>
            <pc:sldMk cId="3865662641" sldId="260"/>
            <ac:spMk id="44" creationId="{0ADBE9DF-1276-43EE-A709-0E3B5EAD235A}"/>
          </ac:spMkLst>
        </pc:spChg>
        <pc:spChg chg="add del mod">
          <ac:chgData name="max schulze" userId="a926da4aa59315f0" providerId="LiveId" clId="{DD900326-524D-4651-93A6-790A6951ED8D}" dt="2022-03-21T12:39:19.433" v="633" actId="478"/>
          <ac:spMkLst>
            <pc:docMk/>
            <pc:sldMk cId="3865662641" sldId="260"/>
            <ac:spMk id="45" creationId="{038AED7F-2FFD-4EA2-8BE6-DD2C6A27C65A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48" creationId="{BF20556F-941D-4629-8083-DD63A3F4DC68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49" creationId="{75578760-9EAB-4000-AC62-844A1DA1E414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50" creationId="{513AA2ED-BF74-4ACF-B2F5-AC3603CF0CF3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51" creationId="{13DF4682-B6AF-4855-8C7F-AA2F0F29CF7B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52" creationId="{5E95E099-75A0-4F2B-BE4E-DA57B00EAA56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53" creationId="{2F7446B9-FC39-4B23-B760-7177A0C6EE94}"/>
          </ac:spMkLst>
        </pc:spChg>
        <pc:spChg chg="add del mod">
          <ac:chgData name="max schulze" userId="a926da4aa59315f0" providerId="LiveId" clId="{DD900326-524D-4651-93A6-790A6951ED8D}" dt="2022-03-21T13:38:04.545" v="929" actId="478"/>
          <ac:spMkLst>
            <pc:docMk/>
            <pc:sldMk cId="3865662641" sldId="260"/>
            <ac:spMk id="54" creationId="{5F1E91A2-3F57-40F9-A01A-E85DD8A1F0FA}"/>
          </ac:spMkLst>
        </pc:spChg>
        <pc:spChg chg="add mod">
          <ac:chgData name="max schulze" userId="a926da4aa59315f0" providerId="LiveId" clId="{DD900326-524D-4651-93A6-790A6951ED8D}" dt="2022-03-21T13:38:08.402" v="931" actId="1076"/>
          <ac:spMkLst>
            <pc:docMk/>
            <pc:sldMk cId="3865662641" sldId="260"/>
            <ac:spMk id="66" creationId="{105BDC01-251E-43B5-AFCE-B7A3ACAD145E}"/>
          </ac:spMkLst>
        </pc:spChg>
        <pc:spChg chg="add mod">
          <ac:chgData name="max schulze" userId="a926da4aa59315f0" providerId="LiveId" clId="{DD900326-524D-4651-93A6-790A6951ED8D}" dt="2022-03-21T13:38:08.402" v="931" actId="1076"/>
          <ac:spMkLst>
            <pc:docMk/>
            <pc:sldMk cId="3865662641" sldId="260"/>
            <ac:spMk id="67" creationId="{714B319D-C697-4E80-B8E7-370F65D888D1}"/>
          </ac:spMkLst>
        </pc:spChg>
        <pc:spChg chg="add mod">
          <ac:chgData name="max schulze" userId="a926da4aa59315f0" providerId="LiveId" clId="{DD900326-524D-4651-93A6-790A6951ED8D}" dt="2022-03-21T13:38:08.402" v="931" actId="1076"/>
          <ac:spMkLst>
            <pc:docMk/>
            <pc:sldMk cId="3865662641" sldId="260"/>
            <ac:spMk id="68" creationId="{23A7D66A-1368-4462-B84C-83DF047F7F9B}"/>
          </ac:spMkLst>
        </pc:spChg>
        <pc:spChg chg="add mod">
          <ac:chgData name="max schulze" userId="a926da4aa59315f0" providerId="LiveId" clId="{DD900326-524D-4651-93A6-790A6951ED8D}" dt="2022-03-21T13:38:08.402" v="931" actId="1076"/>
          <ac:spMkLst>
            <pc:docMk/>
            <pc:sldMk cId="3865662641" sldId="260"/>
            <ac:spMk id="69" creationId="{8E596C63-B0EE-4CC9-9C96-9F7C03BD4914}"/>
          </ac:spMkLst>
        </pc:spChg>
        <pc:spChg chg="add mod">
          <ac:chgData name="max schulze" userId="a926da4aa59315f0" providerId="LiveId" clId="{DD900326-524D-4651-93A6-790A6951ED8D}" dt="2022-03-21T13:38:08.402" v="931" actId="1076"/>
          <ac:spMkLst>
            <pc:docMk/>
            <pc:sldMk cId="3865662641" sldId="260"/>
            <ac:spMk id="70" creationId="{295DFC32-DD5D-4514-B094-B3914C392524}"/>
          </ac:spMkLst>
        </pc:spChg>
        <pc:spChg chg="add mod">
          <ac:chgData name="max schulze" userId="a926da4aa59315f0" providerId="LiveId" clId="{DD900326-524D-4651-93A6-790A6951ED8D}" dt="2022-03-21T15:29:33.864" v="1628" actId="207"/>
          <ac:spMkLst>
            <pc:docMk/>
            <pc:sldMk cId="3865662641" sldId="260"/>
            <ac:spMk id="71" creationId="{0B5EDA9C-CE1F-4C4C-8325-25C18686556B}"/>
          </ac:spMkLst>
        </pc:spChg>
        <pc:spChg chg="add mod">
          <ac:chgData name="max schulze" userId="a926da4aa59315f0" providerId="LiveId" clId="{DD900326-524D-4651-93A6-790A6951ED8D}" dt="2022-03-21T15:29:33.864" v="1628" actId="207"/>
          <ac:spMkLst>
            <pc:docMk/>
            <pc:sldMk cId="3865662641" sldId="260"/>
            <ac:spMk id="72" creationId="{6E529673-CE47-4779-BDED-2CDB4F89D332}"/>
          </ac:spMkLst>
        </pc:spChg>
        <pc:spChg chg="add del mod">
          <ac:chgData name="max schulze" userId="a926da4aa59315f0" providerId="LiveId" clId="{DD900326-524D-4651-93A6-790A6951ED8D}" dt="2022-03-21T15:29:01.208" v="1623" actId="478"/>
          <ac:spMkLst>
            <pc:docMk/>
            <pc:sldMk cId="3865662641" sldId="260"/>
            <ac:spMk id="86" creationId="{8861CC77-8EB1-462A-A5E1-2343F820731D}"/>
          </ac:spMkLst>
        </pc:spChg>
        <pc:spChg chg="add del mod">
          <ac:chgData name="max schulze" userId="a926da4aa59315f0" providerId="LiveId" clId="{DD900326-524D-4651-93A6-790A6951ED8D}" dt="2022-03-21T15:29:02.058" v="1624" actId="478"/>
          <ac:spMkLst>
            <pc:docMk/>
            <pc:sldMk cId="3865662641" sldId="260"/>
            <ac:spMk id="87" creationId="{5803E736-913F-48B0-9DBD-96609594989F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1" creationId="{9FFFA4DB-C640-4935-A476-A40E70D1582D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2" creationId="{EA195348-FA5A-49B8-A362-29C4C4C711BF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3" creationId="{4F04A4B0-B835-4401-B927-B8340A04BBAA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4" creationId="{DC86F499-C198-4F92-8DAE-B8037263E695}"/>
          </ac:spMkLst>
        </pc:spChg>
        <pc:spChg chg="add del mod">
          <ac:chgData name="max schulze" userId="a926da4aa59315f0" providerId="LiveId" clId="{DD900326-524D-4651-93A6-790A6951ED8D}" dt="2022-03-21T15:29:07.027" v="1626" actId="478"/>
          <ac:spMkLst>
            <pc:docMk/>
            <pc:sldMk cId="3865662641" sldId="260"/>
            <ac:spMk id="95" creationId="{7BA8731D-DC20-4201-BDCF-D130395F929E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6" creationId="{D8E161FF-F0F1-4929-A95E-7CB70A15E847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7" creationId="{B110867B-6F82-42BA-BD3D-7793C7944BB2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8" creationId="{06D5B9D6-74A0-4001-B666-90B975F4EEA2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99" creationId="{2EB870DA-AE6B-4B2F-91FF-510D1DC5DCBB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100" creationId="{7089DA5B-C098-47B9-A302-0579A35290C7}"/>
          </ac:spMkLst>
        </pc:spChg>
        <pc:spChg chg="add mod">
          <ac:chgData name="max schulze" userId="a926da4aa59315f0" providerId="LiveId" clId="{DD900326-524D-4651-93A6-790A6951ED8D}" dt="2022-03-21T13:39:04.491" v="937" actId="1076"/>
          <ac:spMkLst>
            <pc:docMk/>
            <pc:sldMk cId="3865662641" sldId="260"/>
            <ac:spMk id="103" creationId="{86CC49AB-918C-40CE-8836-F84AB1E8BF68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106" creationId="{15068896-4389-4160-885A-53A56DABE714}"/>
          </ac:spMkLst>
        </pc:spChg>
        <pc:spChg chg="add del mod">
          <ac:chgData name="max schulze" userId="a926da4aa59315f0" providerId="LiveId" clId="{DD900326-524D-4651-93A6-790A6951ED8D}" dt="2022-03-21T13:39:47.210" v="946" actId="478"/>
          <ac:spMkLst>
            <pc:docMk/>
            <pc:sldMk cId="3865662641" sldId="260"/>
            <ac:spMk id="107" creationId="{AB680DFC-3DD5-4A94-8B75-34502878BF77}"/>
          </ac:spMkLst>
        </pc:spChg>
        <pc:spChg chg="add del mod">
          <ac:chgData name="max schulze" userId="a926da4aa59315f0" providerId="LiveId" clId="{DD900326-524D-4651-93A6-790A6951ED8D}" dt="2022-03-21T15:29:04.262" v="1625" actId="478"/>
          <ac:spMkLst>
            <pc:docMk/>
            <pc:sldMk cId="3865662641" sldId="260"/>
            <ac:spMk id="116" creationId="{28EBF8D5-B3B6-429B-BF8C-ECAEB4FCDC9A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17" creationId="{2612A086-03F4-4416-AEFA-9B5802986AE3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18" creationId="{36066DA8-7AED-4EFE-A9B7-1CBCD1840372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1" creationId="{CCC8AC1F-BCFD-46DC-A6FE-50E14830F96A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2" creationId="{A5E0E79C-6B5A-403C-B7C2-789DF97E98E6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3" creationId="{013E3D0C-6A2D-438C-ADA5-1E5644413387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4" creationId="{CAE9DDBE-AE26-4DFE-95D4-9A2F99111E37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5" creationId="{41D400BC-D4A0-49C3-AEA0-E70AC945BBCC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6" creationId="{2B0B1910-B6E1-44A3-8FC4-AE5C5C82E1A4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7" creationId="{0FCFCC50-AEF5-4098-A5F5-5B35ED625C87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28" creationId="{492ED982-E2FC-473B-A672-3C79063D4CCE}"/>
          </ac:spMkLst>
        </pc:spChg>
        <pc:spChg chg="add del mod">
          <ac:chgData name="max schulze" userId="a926da4aa59315f0" providerId="LiveId" clId="{DD900326-524D-4651-93A6-790A6951ED8D}" dt="2022-03-21T15:28:42.378" v="1616" actId="478"/>
          <ac:spMkLst>
            <pc:docMk/>
            <pc:sldMk cId="3865662641" sldId="260"/>
            <ac:spMk id="130" creationId="{BB554193-9682-40EF-97E7-58EA29FB2A1F}"/>
          </ac:spMkLst>
        </pc:spChg>
        <pc:spChg chg="add del mod">
          <ac:chgData name="max schulze" userId="a926da4aa59315f0" providerId="LiveId" clId="{DD900326-524D-4651-93A6-790A6951ED8D}" dt="2022-03-21T15:28:45.068" v="1620"/>
          <ac:spMkLst>
            <pc:docMk/>
            <pc:sldMk cId="3865662641" sldId="260"/>
            <ac:spMk id="132" creationId="{9B487346-9D9A-4108-A157-F226B5DF6F72}"/>
          </ac:spMkLst>
        </pc:spChg>
        <pc:spChg chg="add del mod">
          <ac:chgData name="max schulze" userId="a926da4aa59315f0" providerId="LiveId" clId="{DD900326-524D-4651-93A6-790A6951ED8D}" dt="2022-03-21T15:28:45.065" v="1618" actId="478"/>
          <ac:spMkLst>
            <pc:docMk/>
            <pc:sldMk cId="3865662641" sldId="260"/>
            <ac:spMk id="133" creationId="{29C23D3B-33C2-4899-AEDD-0F53A7911194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34" creationId="{0CEF1E92-CF0F-4D1F-BA7B-47B6053E2DD0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35" creationId="{DE19A454-BD66-4D23-8D68-4D7A527F1173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36" creationId="{F5130946-69E2-4880-ACFD-87A671060F96}"/>
          </ac:spMkLst>
        </pc:spChg>
        <pc:spChg chg="add mod">
          <ac:chgData name="max schulze" userId="a926da4aa59315f0" providerId="LiveId" clId="{DD900326-524D-4651-93A6-790A6951ED8D}" dt="2022-03-21T15:29:14.455" v="1627" actId="1076"/>
          <ac:spMkLst>
            <pc:docMk/>
            <pc:sldMk cId="3865662641" sldId="260"/>
            <ac:spMk id="137" creationId="{E781CE23-D049-4693-896D-A4181D9D7975}"/>
          </ac:spMkLst>
        </pc:spChg>
        <pc:cxnChg chg="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6" creationId="{DD2E5C95-F1CF-4E23-B0DB-B3F7EE890754}"/>
          </ac:cxnSpMkLst>
        </pc:cxnChg>
        <pc:cxnChg chg="del mod">
          <ac:chgData name="max schulze" userId="a926da4aa59315f0" providerId="LiveId" clId="{DD900326-524D-4651-93A6-790A6951ED8D}" dt="2022-03-21T12:39:43.860" v="638" actId="478"/>
          <ac:cxnSpMkLst>
            <pc:docMk/>
            <pc:sldMk cId="3865662641" sldId="260"/>
            <ac:cxnSpMk id="13" creationId="{3E9AC5EE-3E28-451F-8B76-66F892905EB0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4" creationId="{6F1135AD-04FB-4467-B5C5-491DB6E78157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5" creationId="{81F0147B-AC2E-4EB9-A4DF-19F4DACC03BA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6" creationId="{6DBA72BA-12C8-47FC-9945-82B7CE79240B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7" creationId="{45289EBD-9A6E-4817-80F6-92FBBF56687B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8" creationId="{1F74E442-E825-4845-B918-72F8ED6D9EC7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19" creationId="{AFCA3B29-7E28-43C4-890C-E4F67F063554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20" creationId="{DCBD95C0-C4A4-404E-8E00-3E0838CFF616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21" creationId="{13016C79-82FD-4C99-BA8C-07285AC4CBB4}"/>
          </ac:cxnSpMkLst>
        </pc:cxnChg>
        <pc:cxnChg chg="del mod">
          <ac:chgData name="max schulze" userId="a926da4aa59315f0" providerId="LiveId" clId="{DD900326-524D-4651-93A6-790A6951ED8D}" dt="2022-03-21T13:24:28.703" v="809" actId="478"/>
          <ac:cxnSpMkLst>
            <pc:docMk/>
            <pc:sldMk cId="3865662641" sldId="260"/>
            <ac:cxnSpMk id="22" creationId="{28CF5D81-3AAA-4964-AF99-6274E70B5EFD}"/>
          </ac:cxnSpMkLst>
        </pc:cxnChg>
        <pc:cxnChg chg="del mod">
          <ac:chgData name="max schulze" userId="a926da4aa59315f0" providerId="LiveId" clId="{DD900326-524D-4651-93A6-790A6951ED8D}" dt="2022-03-21T12:38:23.946" v="622" actId="478"/>
          <ac:cxnSpMkLst>
            <pc:docMk/>
            <pc:sldMk cId="3865662641" sldId="260"/>
            <ac:cxnSpMk id="23" creationId="{0AE81161-885B-4D78-94CF-E1472B665002}"/>
          </ac:cxnSpMkLst>
        </pc:cxnChg>
        <pc:cxnChg chg="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24" creationId="{A332F3A9-F553-4080-BF40-A22826E2E026}"/>
          </ac:cxnSpMkLst>
        </pc:cxnChg>
        <pc:cxnChg chg="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39" creationId="{ABC307EA-C849-46A3-8BB3-12B918E141E7}"/>
          </ac:cxnSpMkLst>
        </pc:cxnChg>
        <pc:cxnChg chg="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40" creationId="{BB5136AA-2A6D-44F1-AB77-390CC2D12865}"/>
          </ac:cxnSpMkLst>
        </pc:cxnChg>
        <pc:cxnChg chg="add del mod">
          <ac:chgData name="max schulze" userId="a926da4aa59315f0" providerId="LiveId" clId="{DD900326-524D-4651-93A6-790A6951ED8D}" dt="2022-03-21T12:37:12.456" v="609" actId="478"/>
          <ac:cxnSpMkLst>
            <pc:docMk/>
            <pc:sldMk cId="3865662641" sldId="260"/>
            <ac:cxnSpMk id="43" creationId="{BDA6475A-63FD-43D1-B4DE-299898CC004A}"/>
          </ac:cxnSpMkLst>
        </pc:cxnChg>
        <pc:cxnChg chg="add 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46" creationId="{207C3B1F-928C-4B2F-AADE-3263954F00B8}"/>
          </ac:cxnSpMkLst>
        </pc:cxnChg>
        <pc:cxnChg chg="add del mod">
          <ac:chgData name="max schulze" userId="a926da4aa59315f0" providerId="LiveId" clId="{DD900326-524D-4651-93A6-790A6951ED8D}" dt="2022-03-21T13:24:27.672" v="808" actId="478"/>
          <ac:cxnSpMkLst>
            <pc:docMk/>
            <pc:sldMk cId="3865662641" sldId="260"/>
            <ac:cxnSpMk id="47" creationId="{454749BE-ADCB-4980-96F7-8B682D7BBA52}"/>
          </ac:cxnSpMkLst>
        </pc:cxnChg>
        <pc:cxnChg chg="add del mod">
          <ac:chgData name="max schulze" userId="a926da4aa59315f0" providerId="LiveId" clId="{DD900326-524D-4651-93A6-790A6951ED8D}" dt="2022-03-21T13:38:04.545" v="929" actId="478"/>
          <ac:cxnSpMkLst>
            <pc:docMk/>
            <pc:sldMk cId="3865662641" sldId="260"/>
            <ac:cxnSpMk id="55" creationId="{9B1DFA67-FFB9-46B9-ACF0-526B3DE160A6}"/>
          </ac:cxnSpMkLst>
        </pc:cxnChg>
        <pc:cxnChg chg="add del mod">
          <ac:chgData name="max schulze" userId="a926da4aa59315f0" providerId="LiveId" clId="{DD900326-524D-4651-93A6-790A6951ED8D}" dt="2022-03-21T13:35:09.917" v="914" actId="478"/>
          <ac:cxnSpMkLst>
            <pc:docMk/>
            <pc:sldMk cId="3865662641" sldId="260"/>
            <ac:cxnSpMk id="56" creationId="{8585268F-C180-41E2-92DC-4697F7284223}"/>
          </ac:cxnSpMkLst>
        </pc:cxnChg>
        <pc:cxnChg chg="add del mod">
          <ac:chgData name="max schulze" userId="a926da4aa59315f0" providerId="LiveId" clId="{DD900326-524D-4651-93A6-790A6951ED8D}" dt="2022-03-21T13:38:04.545" v="929" actId="478"/>
          <ac:cxnSpMkLst>
            <pc:docMk/>
            <pc:sldMk cId="3865662641" sldId="260"/>
            <ac:cxnSpMk id="57" creationId="{7C46F251-05F3-4974-94CF-684A44036D54}"/>
          </ac:cxnSpMkLst>
        </pc:cxnChg>
        <pc:cxnChg chg="add del mod">
          <ac:chgData name="max schulze" userId="a926da4aa59315f0" providerId="LiveId" clId="{DD900326-524D-4651-93A6-790A6951ED8D}" dt="2022-03-21T13:35:11.428" v="916" actId="478"/>
          <ac:cxnSpMkLst>
            <pc:docMk/>
            <pc:sldMk cId="3865662641" sldId="260"/>
            <ac:cxnSpMk id="58" creationId="{FF52640B-F4DD-48F4-A55B-67A11E859206}"/>
          </ac:cxnSpMkLst>
        </pc:cxnChg>
        <pc:cxnChg chg="add del mod">
          <ac:chgData name="max schulze" userId="a926da4aa59315f0" providerId="LiveId" clId="{DD900326-524D-4651-93A6-790A6951ED8D}" dt="2022-03-21T13:38:04.545" v="929" actId="478"/>
          <ac:cxnSpMkLst>
            <pc:docMk/>
            <pc:sldMk cId="3865662641" sldId="260"/>
            <ac:cxnSpMk id="59" creationId="{1C76E721-970D-44C3-929F-4176B2D3864D}"/>
          </ac:cxnSpMkLst>
        </pc:cxnChg>
        <pc:cxnChg chg="add del mod">
          <ac:chgData name="max schulze" userId="a926da4aa59315f0" providerId="LiveId" clId="{DD900326-524D-4651-93A6-790A6951ED8D}" dt="2022-03-21T13:38:04.545" v="929" actId="478"/>
          <ac:cxnSpMkLst>
            <pc:docMk/>
            <pc:sldMk cId="3865662641" sldId="260"/>
            <ac:cxnSpMk id="60" creationId="{494CE9FF-F88A-4A6A-A113-3F17776C50B3}"/>
          </ac:cxnSpMkLst>
        </pc:cxnChg>
        <pc:cxnChg chg="add del mod">
          <ac:chgData name="max schulze" userId="a926da4aa59315f0" providerId="LiveId" clId="{DD900326-524D-4651-93A6-790A6951ED8D}" dt="2022-03-21T13:38:04.545" v="929" actId="478"/>
          <ac:cxnSpMkLst>
            <pc:docMk/>
            <pc:sldMk cId="3865662641" sldId="260"/>
            <ac:cxnSpMk id="61" creationId="{0F460640-0CE4-49E4-BBF2-AA80E19F1247}"/>
          </ac:cxnSpMkLst>
        </pc:cxnChg>
        <pc:cxnChg chg="add del mod">
          <ac:chgData name="max schulze" userId="a926da4aa59315f0" providerId="LiveId" clId="{DD900326-524D-4651-93A6-790A6951ED8D}" dt="2022-03-21T13:35:10.627" v="915" actId="478"/>
          <ac:cxnSpMkLst>
            <pc:docMk/>
            <pc:sldMk cId="3865662641" sldId="260"/>
            <ac:cxnSpMk id="62" creationId="{4C0F7AB2-C1D8-45A4-9E22-23D6A28E7AF3}"/>
          </ac:cxnSpMkLst>
        </pc:cxnChg>
        <pc:cxnChg chg="add del mod">
          <ac:chgData name="max schulze" userId="a926da4aa59315f0" providerId="LiveId" clId="{DD900326-524D-4651-93A6-790A6951ED8D}" dt="2022-03-21T13:35:08.933" v="913" actId="478"/>
          <ac:cxnSpMkLst>
            <pc:docMk/>
            <pc:sldMk cId="3865662641" sldId="260"/>
            <ac:cxnSpMk id="63" creationId="{1A540813-7FCF-459B-80A1-9189EAB02F06}"/>
          </ac:cxnSpMkLst>
        </pc:cxnChg>
        <pc:cxnChg chg="add del mod">
          <ac:chgData name="max schulze" userId="a926da4aa59315f0" providerId="LiveId" clId="{DD900326-524D-4651-93A6-790A6951ED8D}" dt="2022-03-21T13:35:07.358" v="911" actId="478"/>
          <ac:cxnSpMkLst>
            <pc:docMk/>
            <pc:sldMk cId="3865662641" sldId="260"/>
            <ac:cxnSpMk id="64" creationId="{07CE4D34-7524-48A0-AE64-0683366003BD}"/>
          </ac:cxnSpMkLst>
        </pc:cxnChg>
        <pc:cxnChg chg="add del mod">
          <ac:chgData name="max schulze" userId="a926da4aa59315f0" providerId="LiveId" clId="{DD900326-524D-4651-93A6-790A6951ED8D}" dt="2022-03-21T13:35:08.173" v="912" actId="478"/>
          <ac:cxnSpMkLst>
            <pc:docMk/>
            <pc:sldMk cId="3865662641" sldId="260"/>
            <ac:cxnSpMk id="65" creationId="{D8B37CA1-CACB-4581-B39F-39474E2CED21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3" creationId="{8FDDBF49-802F-492C-81C9-F994D50C3B57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4" creationId="{631BD275-0707-441E-B0EB-9FFEF28E796B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5" creationId="{E0F1B45C-1C3B-4292-9DF8-14F5889B0097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6" creationId="{D0F3189C-74CE-4E09-8245-C7C9276C1083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7" creationId="{58CE12EC-7423-431B-9738-0335877249EA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78" creationId="{82A30E1E-94E8-4F37-8314-A4FA378E699A}"/>
          </ac:cxnSpMkLst>
        </pc:cxnChg>
        <pc:cxnChg chg="add mod">
          <ac:chgData name="max schulze" userId="a926da4aa59315f0" providerId="LiveId" clId="{DD900326-524D-4651-93A6-790A6951ED8D}" dt="2022-03-21T13:38:23.163" v="934" actId="14100"/>
          <ac:cxnSpMkLst>
            <pc:docMk/>
            <pc:sldMk cId="3865662641" sldId="260"/>
            <ac:cxnSpMk id="79" creationId="{72EE2C70-29B3-4ED1-938A-4ED25A3DCB4B}"/>
          </ac:cxnSpMkLst>
        </pc:cxnChg>
        <pc:cxnChg chg="add mod">
          <ac:chgData name="max schulze" userId="a926da4aa59315f0" providerId="LiveId" clId="{DD900326-524D-4651-93A6-790A6951ED8D}" dt="2022-03-21T13:38:30.137" v="935" actId="208"/>
          <ac:cxnSpMkLst>
            <pc:docMk/>
            <pc:sldMk cId="3865662641" sldId="260"/>
            <ac:cxnSpMk id="80" creationId="{AE017206-F178-4414-92D3-30D9438B10D0}"/>
          </ac:cxnSpMkLst>
        </pc:cxnChg>
        <pc:cxnChg chg="add mod">
          <ac:chgData name="max schulze" userId="a926da4aa59315f0" providerId="LiveId" clId="{DD900326-524D-4651-93A6-790A6951ED8D}" dt="2022-03-21T13:38:30.137" v="935" actId="208"/>
          <ac:cxnSpMkLst>
            <pc:docMk/>
            <pc:sldMk cId="3865662641" sldId="260"/>
            <ac:cxnSpMk id="81" creationId="{D69D3562-B7A8-43B7-84EC-7BB8EFFE01C2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82" creationId="{BE8C8AC4-9875-4C7A-ACD5-799CC7D64103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83" creationId="{AE780A8B-FD42-49EC-A7DA-0FB2B1EC4C64}"/>
          </ac:cxnSpMkLst>
        </pc:cxnChg>
        <pc:cxnChg chg="add mod">
          <ac:chgData name="max schulze" userId="a926da4aa59315f0" providerId="LiveId" clId="{DD900326-524D-4651-93A6-790A6951ED8D}" dt="2022-03-21T13:38:08.402" v="931" actId="1076"/>
          <ac:cxnSpMkLst>
            <pc:docMk/>
            <pc:sldMk cId="3865662641" sldId="260"/>
            <ac:cxnSpMk id="84" creationId="{6A484D0D-0ECD-4312-B495-106CD1A5A064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88" creationId="{0DDB1CC9-6580-4FA4-A50A-0EA489A384EE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89" creationId="{EF3C4868-CE2D-4404-8EEB-7D858D2FBA98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90" creationId="{691D6868-942A-4C46-82FC-80C3932CE75D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101" creationId="{D42509FB-E645-41F1-828A-08F4986E74F7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102" creationId="{22A1DE10-65EC-4E8A-AF87-312CD099C216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110" creationId="{20E53321-F7CF-4892-A807-1695FB3AF241}"/>
          </ac:cxnSpMkLst>
        </pc:cxnChg>
        <pc:cxnChg chg="add del mod">
          <ac:chgData name="max schulze" userId="a926da4aa59315f0" providerId="LiveId" clId="{DD900326-524D-4651-93A6-790A6951ED8D}" dt="2022-03-21T15:29:04.262" v="1625" actId="478"/>
          <ac:cxnSpMkLst>
            <pc:docMk/>
            <pc:sldMk cId="3865662641" sldId="260"/>
            <ac:cxnSpMk id="113" creationId="{8A6142D1-A558-48C7-91DC-19E4AF0CC5E4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19" creationId="{DDB292FD-0137-4AA3-9080-6C5B1F949D45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20" creationId="{B1959EE8-C931-4582-86C4-1E147DE69CDF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29" creationId="{BC8D2E89-E9F5-4894-B655-B9EC91461217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31" creationId="{824EF7C7-97F8-471A-89A3-D464631DB42F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38" creationId="{20166F2E-6396-4810-B19E-C33EFE28824F}"/>
          </ac:cxnSpMkLst>
        </pc:cxnChg>
        <pc:cxnChg chg="add mod">
          <ac:chgData name="max schulze" userId="a926da4aa59315f0" providerId="LiveId" clId="{DD900326-524D-4651-93A6-790A6951ED8D}" dt="2022-03-21T15:29:14.455" v="1627" actId="1076"/>
          <ac:cxnSpMkLst>
            <pc:docMk/>
            <pc:sldMk cId="3865662641" sldId="260"/>
            <ac:cxnSpMk id="139" creationId="{92766330-D42D-49B7-82A7-64AED7DD0C08}"/>
          </ac:cxnSpMkLst>
        </pc:cxnChg>
      </pc:sldChg>
      <pc:sldChg chg="addSp delSp modSp add mod modAnim">
        <pc:chgData name="max schulze" userId="a926da4aa59315f0" providerId="LiveId" clId="{DD900326-524D-4651-93A6-790A6951ED8D}" dt="2022-03-21T16:54:46.684" v="2598"/>
        <pc:sldMkLst>
          <pc:docMk/>
          <pc:sldMk cId="968995305" sldId="261"/>
        </pc:sldMkLst>
        <pc:spChg chg="mod">
          <ac:chgData name="max schulze" userId="a926da4aa59315f0" providerId="LiveId" clId="{DD900326-524D-4651-93A6-790A6951ED8D}" dt="2022-03-21T15:29:58.436" v="1678" actId="20577"/>
          <ac:spMkLst>
            <pc:docMk/>
            <pc:sldMk cId="968995305" sldId="261"/>
            <ac:spMk id="2" creationId="{667FEEE0-6262-4186-B5B2-D400D103F416}"/>
          </ac:spMkLst>
        </pc:spChg>
        <pc:spChg chg="add del mod">
          <ac:chgData name="max schulze" userId="a926da4aa59315f0" providerId="LiveId" clId="{DD900326-524D-4651-93A6-790A6951ED8D}" dt="2022-03-21T13:45:20.639" v="1025" actId="478"/>
          <ac:spMkLst>
            <pc:docMk/>
            <pc:sldMk cId="968995305" sldId="261"/>
            <ac:spMk id="13" creationId="{C0A016F1-214D-4D68-94D6-BD00CE940739}"/>
          </ac:spMkLst>
        </pc:spChg>
        <pc:spChg chg="add del mod">
          <ac:chgData name="max schulze" userId="a926da4aa59315f0" providerId="LiveId" clId="{DD900326-524D-4651-93A6-790A6951ED8D}" dt="2022-03-21T13:46:55.636" v="1029" actId="478"/>
          <ac:spMkLst>
            <pc:docMk/>
            <pc:sldMk cId="968995305" sldId="261"/>
            <ac:spMk id="14" creationId="{13C76779-8077-4C53-9B57-8007E20E2231}"/>
          </ac:spMkLst>
        </pc:spChg>
        <pc:spChg chg="add del mod">
          <ac:chgData name="max schulze" userId="a926da4aa59315f0" providerId="LiveId" clId="{DD900326-524D-4651-93A6-790A6951ED8D}" dt="2022-03-21T13:47:26.626" v="1032" actId="478"/>
          <ac:spMkLst>
            <pc:docMk/>
            <pc:sldMk cId="968995305" sldId="261"/>
            <ac:spMk id="15" creationId="{061D7706-815A-4A0D-A038-21E3E725F65A}"/>
          </ac:spMkLst>
        </pc:spChg>
        <pc:spChg chg="add 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16" creationId="{0F444838-62A5-4C65-9B0B-C91CE38BADEC}"/>
          </ac:spMkLst>
        </pc:spChg>
        <pc:spChg chg="add 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46" creationId="{171D80C3-A2BC-451D-92B8-5FCD1E6CC933}"/>
          </ac:spMkLst>
        </pc:spChg>
        <pc:spChg chg="add del mod">
          <ac:chgData name="max schulze" userId="a926da4aa59315f0" providerId="LiveId" clId="{DD900326-524D-4651-93A6-790A6951ED8D}" dt="2022-03-21T13:54:48.106" v="1111" actId="478"/>
          <ac:spMkLst>
            <pc:docMk/>
            <pc:sldMk cId="968995305" sldId="261"/>
            <ac:spMk id="60" creationId="{F95DA6FD-A2E9-418C-ADCD-EEEFCA34C75D}"/>
          </ac:spMkLst>
        </pc:spChg>
        <pc:spChg chg="add del mod">
          <ac:chgData name="max schulze" userId="a926da4aa59315f0" providerId="LiveId" clId="{DD900326-524D-4651-93A6-790A6951ED8D}" dt="2022-03-21T13:54:48.106" v="1111" actId="478"/>
          <ac:spMkLst>
            <pc:docMk/>
            <pc:sldMk cId="968995305" sldId="261"/>
            <ac:spMk id="61" creationId="{A35199C1-A851-4133-B9DA-F6342AECD23B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66" creationId="{105BDC01-251E-43B5-AFCE-B7A3ACAD145E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67" creationId="{714B319D-C697-4E80-B8E7-370F65D888D1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68" creationId="{23A7D66A-1368-4462-B84C-83DF047F7F9B}"/>
          </ac:spMkLst>
        </pc:spChg>
        <pc:spChg chg="del mod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69" creationId="{8E596C63-B0EE-4CC9-9C96-9F7C03BD4914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70" creationId="{295DFC32-DD5D-4514-B094-B3914C392524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71" creationId="{0B5EDA9C-CE1F-4C4C-8325-25C18686556B}"/>
          </ac:spMkLst>
        </pc:spChg>
        <pc:spChg chg="del">
          <ac:chgData name="max schulze" userId="a926da4aa59315f0" providerId="LiveId" clId="{DD900326-524D-4651-93A6-790A6951ED8D}" dt="2022-03-21T15:30:41" v="1683" actId="478"/>
          <ac:spMkLst>
            <pc:docMk/>
            <pc:sldMk cId="968995305" sldId="261"/>
            <ac:spMk id="72" creationId="{6E529673-CE47-4779-BDED-2CDB4F89D332}"/>
          </ac:spMkLst>
        </pc:spChg>
        <pc:spChg chg="add del mod">
          <ac:chgData name="max schulze" userId="a926da4aa59315f0" providerId="LiveId" clId="{DD900326-524D-4651-93A6-790A6951ED8D}" dt="2022-03-21T13:50:47.413" v="1054" actId="478"/>
          <ac:spMkLst>
            <pc:docMk/>
            <pc:sldMk cId="968995305" sldId="261"/>
            <ac:spMk id="85" creationId="{5B8B7171-44BB-4C58-80D7-4BAE0C7F7C9E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86" creationId="{8861CC77-8EB1-462A-A5E1-2343F820731D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87" creationId="{5803E736-913F-48B0-9DBD-96609594989F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1" creationId="{9FFFA4DB-C640-4935-A476-A40E70D1582D}"/>
          </ac:spMkLst>
        </pc:spChg>
        <pc:spChg chg="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2" creationId="{EA195348-FA5A-49B8-A362-29C4C4C711BF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3" creationId="{4F04A4B0-B835-4401-B927-B8340A04BBAA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4" creationId="{DC86F499-C198-4F92-8DAE-B8037263E695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5" creationId="{7BA8731D-DC20-4201-BDCF-D130395F929E}"/>
          </ac:spMkLst>
        </pc:spChg>
        <pc:spChg chg="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6" creationId="{D8E161FF-F0F1-4929-A95E-7CB70A15E847}"/>
          </ac:spMkLst>
        </pc:spChg>
        <pc:spChg chg="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7" creationId="{B110867B-6F82-42BA-BD3D-7793C7944BB2}"/>
          </ac:spMkLst>
        </pc:spChg>
        <pc:spChg chg="del mod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8" creationId="{06D5B9D6-74A0-4001-B666-90B975F4EEA2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99" creationId="{2EB870DA-AE6B-4B2F-91FF-510D1DC5DCBB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100" creationId="{7089DA5B-C098-47B9-A302-0579A35290C7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106" creationId="{15068896-4389-4160-885A-53A56DABE714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14" creationId="{BD4320EF-A21E-43C4-8A15-6E60D9228CA5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15" creationId="{CC962F07-BF0F-4067-8682-4581F00FEC76}"/>
          </ac:spMkLst>
        </pc:spChg>
        <pc:spChg chg="del">
          <ac:chgData name="max schulze" userId="a926da4aa59315f0" providerId="LiveId" clId="{DD900326-524D-4651-93A6-790A6951ED8D}" dt="2022-03-21T15:30:24.412" v="1680" actId="478"/>
          <ac:spMkLst>
            <pc:docMk/>
            <pc:sldMk cId="968995305" sldId="261"/>
            <ac:spMk id="116" creationId="{28EBF8D5-B3B6-429B-BF8C-ECAEB4FCDC9A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19" creationId="{EE017894-2973-43B9-B87A-FC0F16513377}"/>
          </ac:spMkLst>
        </pc:spChg>
        <pc:spChg chg="add mod">
          <ac:chgData name="max schulze" userId="a926da4aa59315f0" providerId="LiveId" clId="{DD900326-524D-4651-93A6-790A6951ED8D}" dt="2022-03-21T15:31:40.863" v="1699" actId="1076"/>
          <ac:spMkLst>
            <pc:docMk/>
            <pc:sldMk cId="968995305" sldId="261"/>
            <ac:spMk id="120" creationId="{1B40C81F-710D-482C-BF72-CD2F608E4C91}"/>
          </ac:spMkLst>
        </pc:spChg>
        <pc:spChg chg="add mod">
          <ac:chgData name="max schulze" userId="a926da4aa59315f0" providerId="LiveId" clId="{DD900326-524D-4651-93A6-790A6951ED8D}" dt="2022-03-21T15:31:25.188" v="1693" actId="1076"/>
          <ac:spMkLst>
            <pc:docMk/>
            <pc:sldMk cId="968995305" sldId="261"/>
            <ac:spMk id="121" creationId="{348AA652-97FD-4EBE-BB8D-6EAFE6498D78}"/>
          </ac:spMkLst>
        </pc:spChg>
        <pc:spChg chg="add mod">
          <ac:chgData name="max schulze" userId="a926da4aa59315f0" providerId="LiveId" clId="{DD900326-524D-4651-93A6-790A6951ED8D}" dt="2022-03-21T15:31:43.983" v="1700" actId="1076"/>
          <ac:spMkLst>
            <pc:docMk/>
            <pc:sldMk cId="968995305" sldId="261"/>
            <ac:spMk id="122" creationId="{D77682ED-8F0E-4322-B80B-94B585D23B0A}"/>
          </ac:spMkLst>
        </pc:spChg>
        <pc:spChg chg="add mod">
          <ac:chgData name="max schulze" userId="a926da4aa59315f0" providerId="LiveId" clId="{DD900326-524D-4651-93A6-790A6951ED8D}" dt="2022-03-21T15:31:45.868" v="1701" actId="1076"/>
          <ac:spMkLst>
            <pc:docMk/>
            <pc:sldMk cId="968995305" sldId="261"/>
            <ac:spMk id="123" creationId="{1CECE5E9-2827-452C-BCC9-A9A04C96AAA7}"/>
          </ac:spMkLst>
        </pc:spChg>
        <pc:spChg chg="add mod">
          <ac:chgData name="max schulze" userId="a926da4aa59315f0" providerId="LiveId" clId="{DD900326-524D-4651-93A6-790A6951ED8D}" dt="2022-03-21T15:31:48.487" v="1702" actId="1076"/>
          <ac:spMkLst>
            <pc:docMk/>
            <pc:sldMk cId="968995305" sldId="261"/>
            <ac:spMk id="124" creationId="{751BDC31-80B2-44D1-9A3A-9242F82FBC32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25" creationId="{E1E7C06C-8907-4462-8079-D453C07FF969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26" creationId="{4BC77B23-23A2-444E-ABEA-28A0FD86E6C0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29" creationId="{0EDEB76B-F3FB-408D-9D1E-277E52A0D15B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30" creationId="{D27921A3-0D76-4740-A8B1-D4765DADED0E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31" creationId="{ECC89BE0-AA1A-44D2-AC61-4FC9FC4CE2F8}"/>
          </ac:spMkLst>
        </pc:spChg>
        <pc:spChg chg="add mod">
          <ac:chgData name="max schulze" userId="a926da4aa59315f0" providerId="LiveId" clId="{DD900326-524D-4651-93A6-790A6951ED8D}" dt="2022-03-21T15:30:27.691" v="1682" actId="1076"/>
          <ac:spMkLst>
            <pc:docMk/>
            <pc:sldMk cId="968995305" sldId="261"/>
            <ac:spMk id="132" creationId="{B76674FD-9220-434D-B290-16ABEC90FBBE}"/>
          </ac:spMkLst>
        </pc:spChg>
        <pc:spChg chg="add mod">
          <ac:chgData name="max schulze" userId="a926da4aa59315f0" providerId="LiveId" clId="{DD900326-524D-4651-93A6-790A6951ED8D}" dt="2022-03-21T15:30:41.258" v="1684"/>
          <ac:spMkLst>
            <pc:docMk/>
            <pc:sldMk cId="968995305" sldId="261"/>
            <ac:spMk id="135" creationId="{0735BB68-D761-4260-9AAA-4A9ADA180412}"/>
          </ac:spMkLst>
        </pc:spChg>
        <pc:spChg chg="add mod">
          <ac:chgData name="max schulze" userId="a926da4aa59315f0" providerId="LiveId" clId="{DD900326-524D-4651-93A6-790A6951ED8D}" dt="2022-03-21T15:30:41.258" v="1684"/>
          <ac:spMkLst>
            <pc:docMk/>
            <pc:sldMk cId="968995305" sldId="261"/>
            <ac:spMk id="136" creationId="{BB1F9AC4-45CE-4471-A147-135A455471FA}"/>
          </ac:spMkLst>
        </pc:spChg>
        <pc:spChg chg="add mod">
          <ac:chgData name="max schulze" userId="a926da4aa59315f0" providerId="LiveId" clId="{DD900326-524D-4651-93A6-790A6951ED8D}" dt="2022-03-21T15:30:41.258" v="1684"/>
          <ac:spMkLst>
            <pc:docMk/>
            <pc:sldMk cId="968995305" sldId="261"/>
            <ac:spMk id="137" creationId="{299BA4DC-62BF-4103-B926-46AF04556758}"/>
          </ac:spMkLst>
        </pc:spChg>
        <pc:spChg chg="add mod">
          <ac:chgData name="max schulze" userId="a926da4aa59315f0" providerId="LiveId" clId="{DD900326-524D-4651-93A6-790A6951ED8D}" dt="2022-03-21T15:30:41.258" v="1684"/>
          <ac:spMkLst>
            <pc:docMk/>
            <pc:sldMk cId="968995305" sldId="261"/>
            <ac:spMk id="138" creationId="{27C5D25B-B4C3-496B-AB34-1E58D25D8DEA}"/>
          </ac:spMkLst>
        </pc:spChg>
        <pc:spChg chg="add mod">
          <ac:chgData name="max schulze" userId="a926da4aa59315f0" providerId="LiveId" clId="{DD900326-524D-4651-93A6-790A6951ED8D}" dt="2022-03-21T15:30:41.258" v="1684"/>
          <ac:spMkLst>
            <pc:docMk/>
            <pc:sldMk cId="968995305" sldId="261"/>
            <ac:spMk id="139" creationId="{3A44D678-01F3-4091-8714-10F31962F3ED}"/>
          </ac:spMkLst>
        </pc:spChg>
        <pc:spChg chg="add mod">
          <ac:chgData name="max schulze" userId="a926da4aa59315f0" providerId="LiveId" clId="{DD900326-524D-4651-93A6-790A6951ED8D}" dt="2022-03-21T15:30:47.327" v="1685" actId="207"/>
          <ac:spMkLst>
            <pc:docMk/>
            <pc:sldMk cId="968995305" sldId="261"/>
            <ac:spMk id="140" creationId="{8EC925E0-006B-4CE3-A622-58E52C0E41FD}"/>
          </ac:spMkLst>
        </pc:spChg>
        <pc:spChg chg="add mod">
          <ac:chgData name="max schulze" userId="a926da4aa59315f0" providerId="LiveId" clId="{DD900326-524D-4651-93A6-790A6951ED8D}" dt="2022-03-21T15:30:47.327" v="1685" actId="207"/>
          <ac:spMkLst>
            <pc:docMk/>
            <pc:sldMk cId="968995305" sldId="261"/>
            <ac:spMk id="141" creationId="{1D2C5C9B-43C0-49D6-B93D-2B497FA30ECF}"/>
          </ac:spMkLst>
        </pc:spChg>
        <pc:spChg chg="add mod">
          <ac:chgData name="max schulze" userId="a926da4aa59315f0" providerId="LiveId" clId="{DD900326-524D-4651-93A6-790A6951ED8D}" dt="2022-03-21T15:31:15.989" v="1690" actId="1076"/>
          <ac:spMkLst>
            <pc:docMk/>
            <pc:sldMk cId="968995305" sldId="261"/>
            <ac:spMk id="154" creationId="{062036E6-BD1C-44BB-942A-6D8298DF35ED}"/>
          </ac:spMkLst>
        </pc:spChg>
        <pc:spChg chg="add mod">
          <ac:chgData name="max schulze" userId="a926da4aa59315f0" providerId="LiveId" clId="{DD900326-524D-4651-93A6-790A6951ED8D}" dt="2022-03-21T15:31:15.989" v="1690" actId="1076"/>
          <ac:spMkLst>
            <pc:docMk/>
            <pc:sldMk cId="968995305" sldId="261"/>
            <ac:spMk id="155" creationId="{1B5E97F6-1742-4EC2-AE0C-023DC35D98D8}"/>
          </ac:spMkLst>
        </pc:spChg>
        <pc:cxnChg chg="add del mod">
          <ac:chgData name="max schulze" userId="a926da4aa59315f0" providerId="LiveId" clId="{DD900326-524D-4651-93A6-790A6951ED8D}" dt="2022-03-21T13:43:07.127" v="1000" actId="478"/>
          <ac:cxnSpMkLst>
            <pc:docMk/>
            <pc:sldMk cId="968995305" sldId="261"/>
            <ac:cxnSpMk id="4" creationId="{F1D840CD-453B-4818-9725-847CE1DDC985}"/>
          </ac:cxnSpMkLst>
        </pc:cxnChg>
        <pc:cxnChg chg="add del mod">
          <ac:chgData name="max schulze" userId="a926da4aa59315f0" providerId="LiveId" clId="{DD900326-524D-4651-93A6-790A6951ED8D}" dt="2022-03-21T13:44:51.784" v="1020" actId="478"/>
          <ac:cxnSpMkLst>
            <pc:docMk/>
            <pc:sldMk cId="968995305" sldId="261"/>
            <ac:cxnSpMk id="9" creationId="{C626EE16-44EA-4C64-8F82-287D0D5BA404}"/>
          </ac:cxnSpMkLst>
        </pc:cxnChg>
        <pc:cxnChg chg="add del mod">
          <ac:chgData name="max schulze" userId="a926da4aa59315f0" providerId="LiveId" clId="{DD900326-524D-4651-93A6-790A6951ED8D}" dt="2022-03-21T13:49:42.639" v="1050" actId="478"/>
          <ac:cxnSpMkLst>
            <pc:docMk/>
            <pc:sldMk cId="968995305" sldId="261"/>
            <ac:cxnSpMk id="18" creationId="{6961FD45-1A9D-4D89-B848-14AD05824635}"/>
          </ac:cxnSpMkLst>
        </pc:cxnChg>
        <pc:cxnChg chg="add 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23" creationId="{8DA3F3BC-D2D6-45D3-942B-6029454EC73F}"/>
          </ac:cxnSpMkLst>
        </pc:cxnChg>
        <pc:cxnChg chg="add 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48" creationId="{02D5A406-3CD0-4342-A6F3-0BC4842BBC29}"/>
          </ac:cxnSpMkLst>
        </pc:cxnChg>
        <pc:cxnChg chg="del">
          <ac:chgData name="max schulze" userId="a926da4aa59315f0" providerId="LiveId" clId="{DD900326-524D-4651-93A6-790A6951ED8D}" dt="2022-03-21T13:42:22.254" v="994" actId="478"/>
          <ac:cxnSpMkLst>
            <pc:docMk/>
            <pc:sldMk cId="968995305" sldId="261"/>
            <ac:cxnSpMk id="73" creationId="{8FDDBF49-802F-492C-81C9-F994D50C3B57}"/>
          </ac:cxnSpMkLst>
        </pc:cxnChg>
        <pc:cxnChg chg="del">
          <ac:chgData name="max schulze" userId="a926da4aa59315f0" providerId="LiveId" clId="{DD900326-524D-4651-93A6-790A6951ED8D}" dt="2022-03-21T13:42:13.521" v="993" actId="478"/>
          <ac:cxnSpMkLst>
            <pc:docMk/>
            <pc:sldMk cId="968995305" sldId="261"/>
            <ac:cxnSpMk id="74" creationId="{631BD275-0707-441E-B0EB-9FFEF28E796B}"/>
          </ac:cxnSpMkLst>
        </pc:cxnChg>
        <pc:cxnChg chg="del mod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75" creationId="{E0F1B45C-1C3B-4292-9DF8-14F5889B0097}"/>
          </ac:cxnSpMkLst>
        </pc:cxnChg>
        <pc:cxnChg chg="del mod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76" creationId="{D0F3189C-74CE-4E09-8245-C7C9276C1083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77" creationId="{58CE12EC-7423-431B-9738-0335877249EA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78" creationId="{82A30E1E-94E8-4F37-8314-A4FA378E699A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79" creationId="{72EE2C70-29B3-4ED1-938A-4ED25A3DCB4B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80" creationId="{AE017206-F178-4414-92D3-30D9438B10D0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81" creationId="{D69D3562-B7A8-43B7-84EC-7BB8EFFE01C2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82" creationId="{BE8C8AC4-9875-4C7A-ACD5-799CC7D64103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83" creationId="{AE780A8B-FD42-49EC-A7DA-0FB2B1EC4C64}"/>
          </ac:cxnSpMkLst>
        </pc:cxnChg>
        <pc:cxnChg chg="del">
          <ac:chgData name="max schulze" userId="a926da4aa59315f0" providerId="LiveId" clId="{DD900326-524D-4651-93A6-790A6951ED8D}" dt="2022-03-21T15:30:41" v="1683" actId="478"/>
          <ac:cxnSpMkLst>
            <pc:docMk/>
            <pc:sldMk cId="968995305" sldId="261"/>
            <ac:cxnSpMk id="84" creationId="{6A484D0D-0ECD-4312-B495-106CD1A5A064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88" creationId="{0DDB1CC9-6580-4FA4-A50A-0EA489A384EE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89" creationId="{EF3C4868-CE2D-4404-8EEB-7D858D2FBA98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90" creationId="{691D6868-942A-4C46-82FC-80C3932CE75D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101" creationId="{D42509FB-E645-41F1-828A-08F4986E74F7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102" creationId="{22A1DE10-65EC-4E8A-AF87-312CD099C216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110" creationId="{20E53321-F7CF-4892-A807-1695FB3AF241}"/>
          </ac:cxnSpMkLst>
        </pc:cxnChg>
        <pc:cxnChg chg="add 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111" creationId="{DD1CF62D-4F13-4343-88B8-6A6C070BFDDF}"/>
          </ac:cxnSpMkLst>
        </pc:cxnChg>
        <pc:cxnChg chg="del mod">
          <ac:chgData name="max schulze" userId="a926da4aa59315f0" providerId="LiveId" clId="{DD900326-524D-4651-93A6-790A6951ED8D}" dt="2022-03-21T15:30:24.412" v="1680" actId="478"/>
          <ac:cxnSpMkLst>
            <pc:docMk/>
            <pc:sldMk cId="968995305" sldId="261"/>
            <ac:cxnSpMk id="113" creationId="{8A6142D1-A558-48C7-91DC-19E4AF0CC5E4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17" creationId="{89506DB4-1355-4B5A-92C5-DEF5D7666B8A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18" creationId="{74652E23-4677-46CD-B319-E50784F7565C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27" creationId="{533C2DCD-D366-4B9C-A638-65904FF60E3E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28" creationId="{D2063F48-4B2A-46A1-A55E-AFBB147CBE03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33" creationId="{9A2D5BD6-BA20-4F31-A1E9-A0076FADF6C6}"/>
          </ac:cxnSpMkLst>
        </pc:cxnChg>
        <pc:cxnChg chg="add mod">
          <ac:chgData name="max schulze" userId="a926da4aa59315f0" providerId="LiveId" clId="{DD900326-524D-4651-93A6-790A6951ED8D}" dt="2022-03-21T15:30:27.691" v="1682" actId="1076"/>
          <ac:cxnSpMkLst>
            <pc:docMk/>
            <pc:sldMk cId="968995305" sldId="261"/>
            <ac:cxnSpMk id="134" creationId="{4AF02500-534F-4E52-950A-743182BFAC06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2" creationId="{04AC5477-E463-4E2F-9E1D-61A1955730FC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3" creationId="{50E68D9D-DB46-45FF-BF63-AB82D7BE59EC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4" creationId="{FA2BDB3B-5523-4B49-902F-25C1B7B20A77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5" creationId="{8ABD7306-FC6A-4692-BFF6-29F88C6A482F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6" creationId="{CE71D5EC-DF02-4EB2-92D5-A9FEF1F63751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7" creationId="{9489AC9F-34B6-4A52-A9F1-0E99BD0395CF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8" creationId="{DF7494DD-57CE-47F9-A3E4-0FC47DF86A43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49" creationId="{81E53238-3E18-4E79-ACEB-193DDCDFEF47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50" creationId="{DDDC22C6-311A-4441-8D64-069E8213919B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51" creationId="{93D2801A-BA58-4C03-8D6F-A3BA91107FE5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52" creationId="{5693E708-36AD-4B9F-9F7A-7BE473D2D990}"/>
          </ac:cxnSpMkLst>
        </pc:cxnChg>
        <pc:cxnChg chg="add mod">
          <ac:chgData name="max schulze" userId="a926da4aa59315f0" providerId="LiveId" clId="{DD900326-524D-4651-93A6-790A6951ED8D}" dt="2022-03-21T15:30:41.258" v="1684"/>
          <ac:cxnSpMkLst>
            <pc:docMk/>
            <pc:sldMk cId="968995305" sldId="261"/>
            <ac:cxnSpMk id="153" creationId="{0F0074DD-EE30-4F4C-8212-A53CF1A201C1}"/>
          </ac:cxnSpMkLst>
        </pc:cxnChg>
        <pc:cxnChg chg="add mod">
          <ac:chgData name="max schulze" userId="a926da4aa59315f0" providerId="LiveId" clId="{DD900326-524D-4651-93A6-790A6951ED8D}" dt="2022-03-21T15:31:21.686" v="1692" actId="1076"/>
          <ac:cxnSpMkLst>
            <pc:docMk/>
            <pc:sldMk cId="968995305" sldId="261"/>
            <ac:cxnSpMk id="156" creationId="{69CBB130-C71D-41C1-ACA0-6F78F60F5CFD}"/>
          </ac:cxnSpMkLst>
        </pc:cxnChg>
        <pc:cxnChg chg="add mod">
          <ac:chgData name="max schulze" userId="a926da4aa59315f0" providerId="LiveId" clId="{DD900326-524D-4651-93A6-790A6951ED8D}" dt="2022-03-21T15:31:40.863" v="1699" actId="1076"/>
          <ac:cxnSpMkLst>
            <pc:docMk/>
            <pc:sldMk cId="968995305" sldId="261"/>
            <ac:cxnSpMk id="157" creationId="{1DD25476-AFF9-4ED1-8CC3-881725100C67}"/>
          </ac:cxnSpMkLst>
        </pc:cxnChg>
      </pc:sldChg>
      <pc:sldChg chg="addSp delSp modSp add mod modAnim">
        <pc:chgData name="max schulze" userId="a926da4aa59315f0" providerId="LiveId" clId="{DD900326-524D-4651-93A6-790A6951ED8D}" dt="2022-03-21T16:56:52.952" v="2617"/>
        <pc:sldMkLst>
          <pc:docMk/>
          <pc:sldMk cId="2207977970" sldId="262"/>
        </pc:sldMkLst>
        <pc:spChg chg="mod">
          <ac:chgData name="max schulze" userId="a926da4aa59315f0" providerId="LiveId" clId="{DD900326-524D-4651-93A6-790A6951ED8D}" dt="2022-03-21T16:56:49.083" v="2616" actId="1076"/>
          <ac:spMkLst>
            <pc:docMk/>
            <pc:sldMk cId="2207977970" sldId="262"/>
            <ac:spMk id="2" creationId="{667FEEE0-6262-4186-B5B2-D400D103F416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16" creationId="{0F444838-62A5-4C65-9B0B-C91CE38BADEC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46" creationId="{171D80C3-A2BC-451D-92B8-5FCD1E6CC933}"/>
          </ac:spMkLst>
        </pc:spChg>
        <pc:spChg chg="add del mod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47" creationId="{204575BE-6388-4CE9-A5B1-E5099FF0F0C8}"/>
          </ac:spMkLst>
        </pc:spChg>
        <pc:spChg chg="add del mod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49" creationId="{51FE7C8F-5D1B-4F30-BE3D-783BBEA4D4CC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59" creationId="{37CFB268-92E3-4021-8B81-5EE4FED3693D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60" creationId="{BFEF71A7-BDFB-4913-842F-E96C8C202000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64" creationId="{2B1B9221-0459-4076-A217-F82AB5D13618}"/>
          </ac:spMkLst>
        </pc:spChg>
        <pc:spChg chg="add del mod">
          <ac:chgData name="max schulze" userId="a926da4aa59315f0" providerId="LiveId" clId="{DD900326-524D-4651-93A6-790A6951ED8D}" dt="2022-03-21T15:38:49.014" v="1892" actId="478"/>
          <ac:spMkLst>
            <pc:docMk/>
            <pc:sldMk cId="2207977970" sldId="262"/>
            <ac:spMk id="65" creationId="{83E01AE3-8BC8-493A-A46D-F0DC4B3AAD28}"/>
          </ac:spMkLst>
        </pc:spChg>
        <pc:spChg chg="mod">
          <ac:chgData name="max schulze" userId="a926da4aa59315f0" providerId="LiveId" clId="{DD900326-524D-4651-93A6-790A6951ED8D}" dt="2022-03-21T13:57:51.404" v="1151" actId="207"/>
          <ac:spMkLst>
            <pc:docMk/>
            <pc:sldMk cId="2207977970" sldId="262"/>
            <ac:spMk id="67" creationId="{714B319D-C697-4E80-B8E7-370F65D888D1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73" creationId="{4D2123AC-8534-4C59-8BFB-2BB8748A4575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74" creationId="{EEA26AA7-7CB6-4512-B93A-DEC078989C0D}"/>
          </ac:spMkLst>
        </pc:spChg>
        <pc:spChg chg="add del mod">
          <ac:chgData name="max schulze" userId="a926da4aa59315f0" providerId="LiveId" clId="{DD900326-524D-4651-93A6-790A6951ED8D}" dt="2022-03-21T15:39:55.862" v="1913" actId="478"/>
          <ac:spMkLst>
            <pc:docMk/>
            <pc:sldMk cId="2207977970" sldId="262"/>
            <ac:spMk id="85" creationId="{D6F42168-1877-4818-AE39-C9298E3AE561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86" creationId="{8861CC77-8EB1-462A-A5E1-2343F820731D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87" creationId="{5803E736-913F-48B0-9DBD-96609594989F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1" creationId="{9FFFA4DB-C640-4935-A476-A40E70D1582D}"/>
          </ac:spMkLst>
        </pc:spChg>
        <pc:spChg chg="del mod">
          <ac:chgData name="max schulze" userId="a926da4aa59315f0" providerId="LiveId" clId="{DD900326-524D-4651-93A6-790A6951ED8D}" dt="2022-03-21T13:57:00.662" v="1138" actId="478"/>
          <ac:spMkLst>
            <pc:docMk/>
            <pc:sldMk cId="2207977970" sldId="262"/>
            <ac:spMk id="92" creationId="{EA195348-FA5A-49B8-A362-29C4C4C711BF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3" creationId="{4F04A4B0-B835-4401-B927-B8340A04BBAA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4" creationId="{DC86F499-C198-4F92-8DAE-B8037263E695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5" creationId="{7BA8731D-DC20-4201-BDCF-D130395F929E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6" creationId="{D8E161FF-F0F1-4929-A95E-7CB70A15E847}"/>
          </ac:spMkLst>
        </pc:spChg>
        <pc:spChg chg="del mod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7" creationId="{B110867B-6F82-42BA-BD3D-7793C7944BB2}"/>
          </ac:spMkLst>
        </pc:spChg>
        <pc:spChg chg="del mod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8" creationId="{06D5B9D6-74A0-4001-B666-90B975F4EEA2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99" creationId="{2EB870DA-AE6B-4B2F-91FF-510D1DC5DCBB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100" creationId="{7089DA5B-C098-47B9-A302-0579A35290C7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04" creationId="{0ACAC4F0-E011-4661-AFFD-939C85F600C3}"/>
          </ac:spMkLst>
        </pc:spChg>
        <pc:spChg chg="add del mod">
          <ac:chgData name="max schulze" userId="a926da4aa59315f0" providerId="LiveId" clId="{DD900326-524D-4651-93A6-790A6951ED8D}" dt="2022-03-21T15:38:51.825" v="1893" actId="478"/>
          <ac:spMkLst>
            <pc:docMk/>
            <pc:sldMk cId="2207977970" sldId="262"/>
            <ac:spMk id="105" creationId="{065BA393-F3D8-436A-8D7F-0D5D481CD531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106" creationId="{15068896-4389-4160-885A-53A56DABE714}"/>
          </ac:spMkLst>
        </pc:spChg>
        <pc:spChg chg="add del mod">
          <ac:chgData name="max schulze" userId="a926da4aa59315f0" providerId="LiveId" clId="{DD900326-524D-4651-93A6-790A6951ED8D}" dt="2022-03-21T15:38:53.247" v="1894" actId="478"/>
          <ac:spMkLst>
            <pc:docMk/>
            <pc:sldMk cId="2207977970" sldId="262"/>
            <ac:spMk id="107" creationId="{890F2C1F-E1AC-4CD2-849F-1AB2323D42CD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08" creationId="{D616577F-F456-4B65-AF0E-80EAE28DDFFB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09" creationId="{0603B5E0-D4AF-4604-9F7D-A39A24656E3C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15" creationId="{5ADB26DE-B360-4132-B969-C9CED7930408}"/>
          </ac:spMkLst>
        </pc:spChg>
        <pc:spChg chg="del">
          <ac:chgData name="max schulze" userId="a926da4aa59315f0" providerId="LiveId" clId="{DD900326-524D-4651-93A6-790A6951ED8D}" dt="2022-03-21T15:38:20.814" v="1889" actId="478"/>
          <ac:spMkLst>
            <pc:docMk/>
            <pc:sldMk cId="2207977970" sldId="262"/>
            <ac:spMk id="116" creationId="{28EBF8D5-B3B6-429B-BF8C-ECAEB4FCDC9A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19" creationId="{90B9E53E-F9EB-4C19-9F87-37188126D86F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0" creationId="{B1ABC87A-97D6-4319-91E2-4F66E7CE965B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2" creationId="{4642CD44-50AE-4910-800E-12C7642BD96D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5" creationId="{28E7862A-1B8F-47CC-88AB-8A9AF3D0FCF0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6" creationId="{2D88CE76-A357-42AC-9B37-4080F2A8984F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7" creationId="{01AEE170-E356-46B0-B6E3-60F24C1EB232}"/>
          </ac:spMkLst>
        </pc:spChg>
        <pc:spChg chg="add del mod">
          <ac:chgData name="max schulze" userId="a926da4aa59315f0" providerId="LiveId" clId="{DD900326-524D-4651-93A6-790A6951ED8D}" dt="2022-03-21T15:39:54.310" v="1912" actId="478"/>
          <ac:spMkLst>
            <pc:docMk/>
            <pc:sldMk cId="2207977970" sldId="262"/>
            <ac:spMk id="128" creationId="{CE47AA3F-0DA7-4CA1-B8F8-717A90A02DE7}"/>
          </ac:spMkLst>
        </pc:spChg>
        <pc:spChg chg="add del mod">
          <ac:chgData name="max schulze" userId="a926da4aa59315f0" providerId="LiveId" clId="{DD900326-524D-4651-93A6-790A6951ED8D}" dt="2022-03-21T15:39:25.402" v="1904" actId="478"/>
          <ac:spMkLst>
            <pc:docMk/>
            <pc:sldMk cId="2207977970" sldId="262"/>
            <ac:spMk id="129" creationId="{AA4EC335-F1C3-4BCB-ABE5-209B2C4F9824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32" creationId="{2553D67C-E31E-4A00-8D09-78CDE148E4BC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33" creationId="{2A10A5F7-2B64-4520-B45E-5636F83AB6D7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37" creationId="{993859C1-9F04-4E70-956E-F7D44BEB2C61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38" creationId="{D41C1A3A-C1F9-4C0F-AD0D-AC0BE2374DCD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39" creationId="{3BCD5427-EC73-4853-B51E-90AB8A8D6E15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0" creationId="{CBCE42BE-5765-4DF6-8B23-B37B2298BA16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1" creationId="{960E45C6-0AFA-43A7-ADF7-A88B04960069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2" creationId="{2E74EC3E-1C35-4255-B7D8-343A69248C53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3" creationId="{96E23726-CC57-49F9-95B8-E944C25DE847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4" creationId="{7C2C196E-1F48-49B6-BFAB-CBB25D2CC076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5" creationId="{8869D399-2964-4C51-A9F4-16DBBBDF68E1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48" creationId="{263FC54A-0063-41BD-8861-24C8D5846B10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51" creationId="{D18CAB75-9BF8-4C9F-8476-1142BDE23D27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52" creationId="{342BBFFB-4A25-4682-8437-A5F5352348E0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54" creationId="{554D7F73-9CDA-4CC2-A266-B41F056E4FCE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57" creationId="{882E5C87-8A16-4CFD-908F-695D4BA17F55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58" creationId="{56E83178-559D-4DF5-8CCF-56735A765E89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61" creationId="{A011D783-B49B-469F-853F-FC3F8064F953}"/>
          </ac:spMkLst>
        </pc:spChg>
        <pc:spChg chg="add mod">
          <ac:chgData name="max schulze" userId="a926da4aa59315f0" providerId="LiveId" clId="{DD900326-524D-4651-93A6-790A6951ED8D}" dt="2022-03-21T15:40:06.312" v="1915" actId="1076"/>
          <ac:spMkLst>
            <pc:docMk/>
            <pc:sldMk cId="2207977970" sldId="262"/>
            <ac:spMk id="162" creationId="{C6EDF5A2-A5A8-432A-94FE-CCACC33B5C7C}"/>
          </ac:spMkLst>
        </pc:spChg>
        <pc:cxnChg chg="del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23" creationId="{8DA3F3BC-D2D6-45D3-942B-6029454EC73F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48" creationId="{02D5A406-3CD0-4342-A6F3-0BC4842BBC29}"/>
          </ac:cxnSpMkLst>
        </pc:cxnChg>
        <pc:cxnChg chg="add 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50" creationId="{FEE9103D-FEC4-4305-855C-4DF28663AEE1}"/>
          </ac:cxnSpMkLst>
        </pc:cxnChg>
        <pc:cxnChg chg="add 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51" creationId="{4AC6DE42-91B0-4762-BC08-D4AFEE80094D}"/>
          </ac:cxnSpMkLst>
        </pc:cxnChg>
        <pc:cxnChg chg="add mod">
          <ac:chgData name="max schulze" userId="a926da4aa59315f0" providerId="LiveId" clId="{DD900326-524D-4651-93A6-790A6951ED8D}" dt="2022-03-21T13:58:36.002" v="1155" actId="1076"/>
          <ac:cxnSpMkLst>
            <pc:docMk/>
            <pc:sldMk cId="2207977970" sldId="262"/>
            <ac:cxnSpMk id="54" creationId="{574C3FA5-4B76-4CDA-B20A-AEC45B5B3397}"/>
          </ac:cxnSpMkLst>
        </pc:cxnChg>
        <pc:cxnChg chg="add mod">
          <ac:chgData name="max schulze" userId="a926da4aa59315f0" providerId="LiveId" clId="{DD900326-524D-4651-93A6-790A6951ED8D}" dt="2022-03-21T13:58:39.728" v="1157" actId="1076"/>
          <ac:cxnSpMkLst>
            <pc:docMk/>
            <pc:sldMk cId="2207977970" sldId="262"/>
            <ac:cxnSpMk id="55" creationId="{86578030-D15F-45BC-98B1-9AFE883218F6}"/>
          </ac:cxnSpMkLst>
        </pc:cxnChg>
        <pc:cxnChg chg="add mod">
          <ac:chgData name="max schulze" userId="a926da4aa59315f0" providerId="LiveId" clId="{DD900326-524D-4651-93A6-790A6951ED8D}" dt="2022-03-21T13:58:43.016" v="1159" actId="1076"/>
          <ac:cxnSpMkLst>
            <pc:docMk/>
            <pc:sldMk cId="2207977970" sldId="262"/>
            <ac:cxnSpMk id="56" creationId="{7514CBEC-15D0-4C0A-8BFF-F4754F2B66F5}"/>
          </ac:cxnSpMkLst>
        </pc:cxnChg>
        <pc:cxnChg chg="add mod">
          <ac:chgData name="max schulze" userId="a926da4aa59315f0" providerId="LiveId" clId="{DD900326-524D-4651-93A6-790A6951ED8D}" dt="2022-03-21T13:58:45.817" v="1161" actId="1076"/>
          <ac:cxnSpMkLst>
            <pc:docMk/>
            <pc:sldMk cId="2207977970" sldId="262"/>
            <ac:cxnSpMk id="57" creationId="{FAF72109-EA00-4BE7-B9DE-9129CB867314}"/>
          </ac:cxnSpMkLst>
        </pc:cxnChg>
        <pc:cxnChg chg="add mod">
          <ac:chgData name="max schulze" userId="a926da4aa59315f0" providerId="LiveId" clId="{DD900326-524D-4651-93A6-790A6951ED8D}" dt="2022-03-21T13:58:48.820" v="1163" actId="1076"/>
          <ac:cxnSpMkLst>
            <pc:docMk/>
            <pc:sldMk cId="2207977970" sldId="262"/>
            <ac:cxnSpMk id="58" creationId="{3D894077-F901-42B2-ABAC-AE083303C897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61" creationId="{18B5F5BA-AFAB-48DA-8694-24BCC742A801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62" creationId="{06EC6337-410E-4BE4-8F1A-C6351038BD27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63" creationId="{C81D2CEC-1D81-4DA7-B598-0D7EECBC5D79}"/>
          </ac:cxnSpMkLst>
        </pc:cxnChg>
        <pc:cxnChg chg="del">
          <ac:chgData name="max schulze" userId="a926da4aa59315f0" providerId="LiveId" clId="{DD900326-524D-4651-93A6-790A6951ED8D}" dt="2022-03-21T13:58:15.418" v="1152" actId="478"/>
          <ac:cxnSpMkLst>
            <pc:docMk/>
            <pc:sldMk cId="2207977970" sldId="262"/>
            <ac:cxnSpMk id="77" creationId="{58CE12EC-7423-431B-9738-0335877249EA}"/>
          </ac:cxnSpMkLst>
        </pc:cxnChg>
        <pc:cxnChg chg="del">
          <ac:chgData name="max schulze" userId="a926da4aa59315f0" providerId="LiveId" clId="{DD900326-524D-4651-93A6-790A6951ED8D}" dt="2022-03-21T13:58:19.182" v="1153" actId="478"/>
          <ac:cxnSpMkLst>
            <pc:docMk/>
            <pc:sldMk cId="2207977970" sldId="262"/>
            <ac:cxnSpMk id="78" creationId="{82A30E1E-94E8-4F37-8314-A4FA378E699A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88" creationId="{0DDB1CC9-6580-4FA4-A50A-0EA489A384EE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89" creationId="{EF3C4868-CE2D-4404-8EEB-7D858D2FBA98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90" creationId="{691D6868-942A-4C46-82FC-80C3932CE75D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101" creationId="{D42509FB-E645-41F1-828A-08F4986E74F7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102" creationId="{22A1DE10-65EC-4E8A-AF87-312CD099C216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110" creationId="{20E53321-F7CF-4892-A807-1695FB3AF241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111" creationId="{DD1CF62D-4F13-4343-88B8-6A6C070BFDDF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12" creationId="{BA24ED68-D668-4862-B37A-0EA49A5AD720}"/>
          </ac:cxnSpMkLst>
        </pc:cxnChg>
        <pc:cxnChg chg="del mod">
          <ac:chgData name="max schulze" userId="a926da4aa59315f0" providerId="LiveId" clId="{DD900326-524D-4651-93A6-790A6951ED8D}" dt="2022-03-21T15:38:20.814" v="1889" actId="478"/>
          <ac:cxnSpMkLst>
            <pc:docMk/>
            <pc:sldMk cId="2207977970" sldId="262"/>
            <ac:cxnSpMk id="113" creationId="{8A6142D1-A558-48C7-91DC-19E4AF0CC5E4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14" creationId="{7448EA97-3295-41E2-8851-BC20933D8C05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17" creationId="{98C8B933-408A-4C95-AEA9-D2A31EABCD8A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18" creationId="{A2BAAAD3-3818-476B-B390-A387B6851D76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21" creationId="{43DFCEFF-C5D2-457F-9C0A-ED546189EF2A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23" creationId="{10546D02-ECFA-41E1-BB3A-C3C2361E78B5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24" creationId="{9100A575-9BF2-4C9D-B3CC-CCFC950528C9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30" creationId="{3A191B17-1374-4895-9A46-8413FF9930DE}"/>
          </ac:cxnSpMkLst>
        </pc:cxnChg>
        <pc:cxnChg chg="add del mod">
          <ac:chgData name="max schulze" userId="a926da4aa59315f0" providerId="LiveId" clId="{DD900326-524D-4651-93A6-790A6951ED8D}" dt="2022-03-21T15:39:54.310" v="1912" actId="478"/>
          <ac:cxnSpMkLst>
            <pc:docMk/>
            <pc:sldMk cId="2207977970" sldId="262"/>
            <ac:cxnSpMk id="131" creationId="{115B2283-ED21-4722-BBE7-F186A5559DF7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34" creationId="{83E9BBF5-B9A8-43CB-BDB1-202917E87EB4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35" creationId="{19FDC057-0DE3-48BE-B3DA-F4087AF0125C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36" creationId="{7C11FF89-0FB2-4845-BFC6-870786940694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46" creationId="{C57D7C0F-C938-4987-941C-0A55FC8221B4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47" creationId="{18E34F88-1170-4E8F-92BF-807E2B5D0ECD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49" creationId="{398AB40B-9B18-4082-9874-35A5BE4F9092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50" creationId="{A60F9C5C-3637-4641-9C4F-2DF4D0B84754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53" creationId="{353A741D-5A73-4AA1-AF35-D87420EDF3C2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55" creationId="{BBEAEDEE-D7E0-47D4-AA16-275CB195FC2B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56" creationId="{56F80EEF-A816-4B33-9391-406F90010239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59" creationId="{140A244B-D7BF-47D3-9D3F-8CD3EF166AE6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60" creationId="{6B5AE1E2-BE39-4AC4-A39A-EAF8C2CFC618}"/>
          </ac:cxnSpMkLst>
        </pc:cxnChg>
        <pc:cxnChg chg="add mod">
          <ac:chgData name="max schulze" userId="a926da4aa59315f0" providerId="LiveId" clId="{DD900326-524D-4651-93A6-790A6951ED8D}" dt="2022-03-21T15:40:06.312" v="1915" actId="1076"/>
          <ac:cxnSpMkLst>
            <pc:docMk/>
            <pc:sldMk cId="2207977970" sldId="262"/>
            <ac:cxnSpMk id="163" creationId="{DA4ECC76-80E6-4B5F-94A6-1B3C23E45937}"/>
          </ac:cxnSpMkLst>
        </pc:cxnChg>
      </pc:sldChg>
      <pc:sldChg chg="addSp delSp modSp add mod">
        <pc:chgData name="max schulze" userId="a926da4aa59315f0" providerId="LiveId" clId="{DD900326-524D-4651-93A6-790A6951ED8D}" dt="2022-03-21T15:37:45.138" v="1886" actId="14100"/>
        <pc:sldMkLst>
          <pc:docMk/>
          <pc:sldMk cId="3978517774" sldId="263"/>
        </pc:sldMkLst>
        <pc:spChg chg="mod">
          <ac:chgData name="max schulze" userId="a926da4aa59315f0" providerId="LiveId" clId="{DD900326-524D-4651-93A6-790A6951ED8D}" dt="2022-03-21T14:24:48.561" v="1331" actId="20577"/>
          <ac:spMkLst>
            <pc:docMk/>
            <pc:sldMk cId="3978517774" sldId="263"/>
            <ac:spMk id="2" creationId="{667FEEE0-6262-4186-B5B2-D400D103F416}"/>
          </ac:spMkLst>
        </pc:spChg>
        <pc:spChg chg="add del">
          <ac:chgData name="max schulze" userId="a926da4aa59315f0" providerId="LiveId" clId="{DD900326-524D-4651-93A6-790A6951ED8D}" dt="2022-03-21T14:10:54.695" v="1211" actId="478"/>
          <ac:spMkLst>
            <pc:docMk/>
            <pc:sldMk cId="3978517774" sldId="263"/>
            <ac:spMk id="6" creationId="{005196F5-2ECA-42C7-9294-7A496D238223}"/>
          </ac:spMkLst>
        </pc:spChg>
        <pc:spChg chg="add del mod or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11" creationId="{0F67A1AB-66F8-4C12-9596-020B661F5B82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16" creationId="{0F444838-62A5-4C65-9B0B-C91CE38BADEC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46" creationId="{171D80C3-A2BC-451D-92B8-5FCD1E6CC933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47" creationId="{204575BE-6388-4CE9-A5B1-E5099FF0F0C8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49" creationId="{51FE7C8F-5D1B-4F30-BE3D-783BBEA4D4CC}"/>
          </ac:spMkLst>
        </pc:spChg>
        <pc:spChg chg="add del mod ord">
          <ac:chgData name="max schulze" userId="a926da4aa59315f0" providerId="LiveId" clId="{DD900326-524D-4651-93A6-790A6951ED8D}" dt="2022-03-21T14:10:53.783" v="1210" actId="478"/>
          <ac:spMkLst>
            <pc:docMk/>
            <pc:sldMk cId="3978517774" sldId="263"/>
            <ac:spMk id="53" creationId="{EFB2B158-A426-4D1A-A0CD-B6E2452B34F6}"/>
          </ac:spMkLst>
        </pc:spChg>
        <pc:spChg chg="add del mod">
          <ac:chgData name="max schulze" userId="a926da4aa59315f0" providerId="LiveId" clId="{DD900326-524D-4651-93A6-790A6951ED8D}" dt="2022-03-21T14:10:53.783" v="1210" actId="478"/>
          <ac:spMkLst>
            <pc:docMk/>
            <pc:sldMk cId="3978517774" sldId="263"/>
            <ac:spMk id="59" creationId="{A8B6B251-324E-452D-B03A-09D23880793E}"/>
          </ac:spMkLst>
        </pc:spChg>
        <pc:spChg chg="add mod ord">
          <ac:chgData name="max schulze" userId="a926da4aa59315f0" providerId="LiveId" clId="{DD900326-524D-4651-93A6-790A6951ED8D}" dt="2022-03-21T14:13:47.578" v="1259" actId="14100"/>
          <ac:spMkLst>
            <pc:docMk/>
            <pc:sldMk cId="3978517774" sldId="263"/>
            <ac:spMk id="64" creationId="{545C3B11-EEE0-4A10-868A-BB6C16380F7C}"/>
          </ac:spMkLst>
        </pc:spChg>
        <pc:spChg chg="add del mod or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65" creationId="{2D01EF73-22E2-464E-8027-FC7783FDCEFB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66" creationId="{105BDC01-251E-43B5-AFCE-B7A3ACAD145E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67" creationId="{714B319D-C697-4E80-B8E7-370F65D888D1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68" creationId="{23A7D66A-1368-4462-B84C-83DF047F7F9B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69" creationId="{8E596C63-B0EE-4CC9-9C96-9F7C03BD4914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70" creationId="{295DFC32-DD5D-4514-B094-B3914C392524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71" creationId="{0B5EDA9C-CE1F-4C4C-8325-25C18686556B}"/>
          </ac:spMkLst>
        </pc:spChg>
        <pc:spChg chg="del">
          <ac:chgData name="max schulze" userId="a926da4aa59315f0" providerId="LiveId" clId="{DD900326-524D-4651-93A6-790A6951ED8D}" dt="2022-03-21T13:59:26.388" v="1189" actId="478"/>
          <ac:spMkLst>
            <pc:docMk/>
            <pc:sldMk cId="3978517774" sldId="263"/>
            <ac:spMk id="72" creationId="{6E529673-CE47-4779-BDED-2CDB4F89D332}"/>
          </ac:spMkLst>
        </pc:spChg>
        <pc:spChg chg="add mod ord">
          <ac:chgData name="max schulze" userId="a926da4aa59315f0" providerId="LiveId" clId="{DD900326-524D-4651-93A6-790A6951ED8D}" dt="2022-03-21T14:13:49.559" v="1260" actId="171"/>
          <ac:spMkLst>
            <pc:docMk/>
            <pc:sldMk cId="3978517774" sldId="263"/>
            <ac:spMk id="73" creationId="{65011B4E-F3AF-47F7-BC53-99C3B721C9D9}"/>
          </ac:spMkLst>
        </pc:spChg>
        <pc:spChg chg="add del mod or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74" creationId="{4572DB10-A3F5-4FB2-88DA-1E551E3E629E}"/>
          </ac:spMkLst>
        </pc:spChg>
        <pc:spChg chg="add mod ord">
          <ac:chgData name="max schulze" userId="a926da4aa59315f0" providerId="LiveId" clId="{DD900326-524D-4651-93A6-790A6951ED8D}" dt="2022-03-21T14:15:18.454" v="1279" actId="167"/>
          <ac:spMkLst>
            <pc:docMk/>
            <pc:sldMk cId="3978517774" sldId="263"/>
            <ac:spMk id="77" creationId="{E8C91E94-FB94-42A0-AF04-C91FFA61EE04}"/>
          </ac:spMkLst>
        </pc:spChg>
        <pc:spChg chg="add del mod or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78" creationId="{8EEC440B-B6DE-4B25-B9C5-709A362A1856}"/>
          </ac:spMkLst>
        </pc:spChg>
        <pc:spChg chg="add del mod">
          <ac:chgData name="max schulze" userId="a926da4aa59315f0" providerId="LiveId" clId="{DD900326-524D-4651-93A6-790A6951ED8D}" dt="2022-03-21T14:17:42.872" v="1308"/>
          <ac:spMkLst>
            <pc:docMk/>
            <pc:sldMk cId="3978517774" sldId="263"/>
            <ac:spMk id="85" creationId="{5212FC29-B59C-4531-84C3-FE1ECFC9EC3C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86" creationId="{8861CC77-8EB1-462A-A5E1-2343F820731D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87" creationId="{5803E736-913F-48B0-9DBD-96609594989F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1" creationId="{9FFFA4DB-C640-4935-A476-A40E70D1582D}"/>
          </ac:spMkLst>
        </pc:spChg>
        <pc:spChg chg="add mod ord">
          <ac:chgData name="max schulze" userId="a926da4aa59315f0" providerId="LiveId" clId="{DD900326-524D-4651-93A6-790A6951ED8D}" dt="2022-03-21T15:37:13.879" v="1881" actId="1076"/>
          <ac:spMkLst>
            <pc:docMk/>
            <pc:sldMk cId="3978517774" sldId="263"/>
            <ac:spMk id="92" creationId="{9A6BCF33-939E-4617-9D9E-51E818113D18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3" creationId="{4F04A4B0-B835-4401-B927-B8340A04BBAA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4" creationId="{DC86F499-C198-4F92-8DAE-B8037263E695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5" creationId="{7BA8731D-DC20-4201-BDCF-D130395F929E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6" creationId="{D8E161FF-F0F1-4929-A95E-7CB70A15E847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7" creationId="{B110867B-6F82-42BA-BD3D-7793C7944BB2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8" creationId="{06D5B9D6-74A0-4001-B666-90B975F4EEA2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99" creationId="{2EB870DA-AE6B-4B2F-91FF-510D1DC5DCBB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100" creationId="{7089DA5B-C098-47B9-A302-0579A35290C7}"/>
          </ac:spMkLst>
        </pc:spChg>
        <pc:spChg chg="mod">
          <ac:chgData name="max schulze" userId="a926da4aa59315f0" providerId="LiveId" clId="{DD900326-524D-4651-93A6-790A6951ED8D}" dt="2022-03-21T14:12:06.328" v="1221" actId="1076"/>
          <ac:spMkLst>
            <pc:docMk/>
            <pc:sldMk cId="3978517774" sldId="263"/>
            <ac:spMk id="103" creationId="{86CC49AB-918C-40CE-8836-F84AB1E8BF68}"/>
          </ac:spMkLst>
        </pc:spChg>
        <pc:spChg chg="add del mod ord">
          <ac:chgData name="max schulze" userId="a926da4aa59315f0" providerId="LiveId" clId="{DD900326-524D-4651-93A6-790A6951ED8D}" dt="2022-03-21T14:19:07.598" v="1327" actId="478"/>
          <ac:spMkLst>
            <pc:docMk/>
            <pc:sldMk cId="3978517774" sldId="263"/>
            <ac:spMk id="104" creationId="{9D41C035-176C-4209-AEEA-B6BD967897C9}"/>
          </ac:spMkLst>
        </pc:spChg>
        <pc:spChg chg="add del mod ord">
          <ac:chgData name="max schulze" userId="a926da4aa59315f0" providerId="LiveId" clId="{DD900326-524D-4651-93A6-790A6951ED8D}" dt="2022-03-21T14:19:06.774" v="1326" actId="478"/>
          <ac:spMkLst>
            <pc:docMk/>
            <pc:sldMk cId="3978517774" sldId="263"/>
            <ac:spMk id="105" creationId="{5AB95328-5CC6-4051-8183-974E6E2F673A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106" creationId="{15068896-4389-4160-885A-53A56DABE714}"/>
          </ac:spMkLst>
        </pc:spChg>
        <pc:spChg chg="add mod">
          <ac:chgData name="max schulze" userId="a926da4aa59315f0" providerId="LiveId" clId="{DD900326-524D-4651-93A6-790A6951ED8D}" dt="2022-03-21T15:34:43.439" v="1809" actId="1076"/>
          <ac:spMkLst>
            <pc:docMk/>
            <pc:sldMk cId="3978517774" sldId="263"/>
            <ac:spMk id="107" creationId="{D9583A43-063C-444D-81E6-1E66C65E5085}"/>
          </ac:spMkLst>
        </pc:spChg>
        <pc:spChg chg="add mod">
          <ac:chgData name="max schulze" userId="a926da4aa59315f0" providerId="LiveId" clId="{DD900326-524D-4651-93A6-790A6951ED8D}" dt="2022-03-21T15:34:43.439" v="1809" actId="1076"/>
          <ac:spMkLst>
            <pc:docMk/>
            <pc:sldMk cId="3978517774" sldId="263"/>
            <ac:spMk id="108" creationId="{158E829D-709B-4F4A-9A5B-5C8C794FEE9F}"/>
          </ac:spMkLst>
        </pc:spChg>
        <pc:spChg chg="add mod">
          <ac:chgData name="max schulze" userId="a926da4aa59315f0" providerId="LiveId" clId="{DD900326-524D-4651-93A6-790A6951ED8D}" dt="2022-03-21T15:34:43.439" v="1809" actId="1076"/>
          <ac:spMkLst>
            <pc:docMk/>
            <pc:sldMk cId="3978517774" sldId="263"/>
            <ac:spMk id="115" creationId="{DB9D5E3E-210E-4D52-B3AD-DA17C138B110}"/>
          </ac:spMkLst>
        </pc:spChg>
        <pc:spChg chg="del mod">
          <ac:chgData name="max schulze" userId="a926da4aa59315f0" providerId="LiveId" clId="{DD900326-524D-4651-93A6-790A6951ED8D}" dt="2022-03-21T15:34:34.420" v="1807" actId="478"/>
          <ac:spMkLst>
            <pc:docMk/>
            <pc:sldMk cId="3978517774" sldId="263"/>
            <ac:spMk id="116" creationId="{28EBF8D5-B3B6-429B-BF8C-ECAEB4FCDC9A}"/>
          </ac:spMkLst>
        </pc:spChg>
        <pc:spChg chg="add mod">
          <ac:chgData name="max schulze" userId="a926da4aa59315f0" providerId="LiveId" clId="{DD900326-524D-4651-93A6-790A6951ED8D}" dt="2022-03-21T15:36:05.778" v="1822" actId="1076"/>
          <ac:spMkLst>
            <pc:docMk/>
            <pc:sldMk cId="3978517774" sldId="263"/>
            <ac:spMk id="117" creationId="{003C8A42-F90E-49F6-8B77-94DA8F5226F1}"/>
          </ac:spMkLst>
        </pc:spChg>
        <pc:spChg chg="add mod">
          <ac:chgData name="max schulze" userId="a926da4aa59315f0" providerId="LiveId" clId="{DD900326-524D-4651-93A6-790A6951ED8D}" dt="2022-03-21T15:36:05.778" v="1822" actId="1076"/>
          <ac:spMkLst>
            <pc:docMk/>
            <pc:sldMk cId="3978517774" sldId="263"/>
            <ac:spMk id="118" creationId="{1E3D2697-1469-4D17-B9B2-F67AF9B8F19C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19" creationId="{CF0CE71D-36EB-4C75-A768-ADBD7B0A7AD1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20" creationId="{75A0725C-6EDC-4D95-852D-D0A5164338B6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21" creationId="{02ABA0FB-F50C-4730-B1B9-D945F032F08E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22" creationId="{FB704AD6-5D48-4482-8151-C77CFB2DF831}"/>
          </ac:spMkLst>
        </pc:spChg>
        <pc:spChg chg="add mod">
          <ac:chgData name="max schulze" userId="a926da4aa59315f0" providerId="LiveId" clId="{DD900326-524D-4651-93A6-790A6951ED8D}" dt="2022-03-21T15:36:05.778" v="1822" actId="1076"/>
          <ac:spMkLst>
            <pc:docMk/>
            <pc:sldMk cId="3978517774" sldId="263"/>
            <ac:spMk id="123" creationId="{7045CF1A-8ECE-4FA2-BB1B-E889CB24B93C}"/>
          </ac:spMkLst>
        </pc:spChg>
        <pc:spChg chg="add mod">
          <ac:chgData name="max schulze" userId="a926da4aa59315f0" providerId="LiveId" clId="{DD900326-524D-4651-93A6-790A6951ED8D}" dt="2022-03-21T15:36:05.778" v="1822" actId="1076"/>
          <ac:spMkLst>
            <pc:docMk/>
            <pc:sldMk cId="3978517774" sldId="263"/>
            <ac:spMk id="124" creationId="{A5420429-1522-4CED-8CCA-9D863518C886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27" creationId="{A308237A-D04D-4F5B-A0FD-81C7C39E305D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30" creationId="{D158C23E-6CA9-4F71-BDFD-AB52B6ADE659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31" creationId="{F564BB9F-CC88-4A54-AB19-0558C40E0679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33" creationId="{F02F8616-AD1C-4BEF-B831-7F062FE8C80F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36" creationId="{64824800-4ECA-4338-9E26-A220C74629BA}"/>
          </ac:spMkLst>
        </pc:spChg>
        <pc:spChg chg="add mod">
          <ac:chgData name="max schulze" userId="a926da4aa59315f0" providerId="LiveId" clId="{DD900326-524D-4651-93A6-790A6951ED8D}" dt="2022-03-21T15:35:56.077" v="1821" actId="1076"/>
          <ac:spMkLst>
            <pc:docMk/>
            <pc:sldMk cId="3978517774" sldId="263"/>
            <ac:spMk id="137" creationId="{62731F9F-6EC1-4A85-8AEC-E40EA21D9685}"/>
          </ac:spMkLst>
        </pc:spChg>
        <pc:spChg chg="add mod">
          <ac:chgData name="max schulze" userId="a926da4aa59315f0" providerId="LiveId" clId="{DD900326-524D-4651-93A6-790A6951ED8D}" dt="2022-03-21T15:34:43.439" v="1809" actId="1076"/>
          <ac:spMkLst>
            <pc:docMk/>
            <pc:sldMk cId="3978517774" sldId="263"/>
            <ac:spMk id="140" creationId="{9EC288F5-6D22-4DB8-A386-9158EF97E0D6}"/>
          </ac:spMkLst>
        </pc:spChg>
        <pc:spChg chg="add mod">
          <ac:chgData name="max schulze" userId="a926da4aa59315f0" providerId="LiveId" clId="{DD900326-524D-4651-93A6-790A6951ED8D}" dt="2022-03-21T15:34:43.439" v="1809" actId="1076"/>
          <ac:spMkLst>
            <pc:docMk/>
            <pc:sldMk cId="3978517774" sldId="263"/>
            <ac:spMk id="141" creationId="{8B465ED6-3CC4-4B6D-9B09-6EE933C0E0A2}"/>
          </ac:spMkLst>
        </pc:spChg>
        <pc:spChg chg="add mod ord">
          <ac:chgData name="max schulze" userId="a926da4aa59315f0" providerId="LiveId" clId="{DD900326-524D-4651-93A6-790A6951ED8D}" dt="2022-03-21T15:37:45.138" v="1886" actId="14100"/>
          <ac:spMkLst>
            <pc:docMk/>
            <pc:sldMk cId="3978517774" sldId="263"/>
            <ac:spMk id="143" creationId="{7E243A12-2BCF-4F14-A548-1B6183BD5341}"/>
          </ac:spMkLst>
        </pc:spChg>
        <pc:spChg chg="add mod ord">
          <ac:chgData name="max schulze" userId="a926da4aa59315f0" providerId="LiveId" clId="{DD900326-524D-4651-93A6-790A6951ED8D}" dt="2022-03-21T15:36:43.739" v="1856" actId="171"/>
          <ac:spMkLst>
            <pc:docMk/>
            <pc:sldMk cId="3978517774" sldId="263"/>
            <ac:spMk id="144" creationId="{9115B4F7-96E1-409C-8534-F401177A5931}"/>
          </ac:spMkLst>
        </pc:spChg>
        <pc:spChg chg="add mod ord">
          <ac:chgData name="max schulze" userId="a926da4aa59315f0" providerId="LiveId" clId="{DD900326-524D-4651-93A6-790A6951ED8D}" dt="2022-03-21T15:37:05.996" v="1878" actId="170"/>
          <ac:spMkLst>
            <pc:docMk/>
            <pc:sldMk cId="3978517774" sldId="263"/>
            <ac:spMk id="145" creationId="{DB5FE9D7-5418-4E1D-BD29-8AFE78F96E2D}"/>
          </ac:spMkLst>
        </pc:spChg>
        <pc:spChg chg="add mod ord">
          <ac:chgData name="max schulze" userId="a926da4aa59315f0" providerId="LiveId" clId="{DD900326-524D-4651-93A6-790A6951ED8D}" dt="2022-03-21T15:37:24.848" v="1885" actId="167"/>
          <ac:spMkLst>
            <pc:docMk/>
            <pc:sldMk cId="3978517774" sldId="263"/>
            <ac:spMk id="146" creationId="{910C2930-9AC5-471B-91FC-F0EE03C8F6AD}"/>
          </ac:spMkLst>
        </pc:spChg>
        <pc:picChg chg="add del mod">
          <ac:chgData name="max schulze" userId="a926da4aa59315f0" providerId="LiveId" clId="{DD900326-524D-4651-93A6-790A6951ED8D}" dt="2022-03-21T14:11:21.790" v="1216" actId="478"/>
          <ac:picMkLst>
            <pc:docMk/>
            <pc:sldMk cId="3978517774" sldId="263"/>
            <ac:picMk id="8" creationId="{45AD8E55-950E-4908-8B12-761094BEEBA1}"/>
          </ac:picMkLst>
        </pc:picChg>
        <pc:picChg chg="add mod">
          <ac:chgData name="max schulze" userId="a926da4aa59315f0" providerId="LiveId" clId="{DD900326-524D-4651-93A6-790A6951ED8D}" dt="2022-03-21T15:37:15.892" v="1882" actId="1076"/>
          <ac:picMkLst>
            <pc:docMk/>
            <pc:sldMk cId="3978517774" sldId="263"/>
            <ac:picMk id="10" creationId="{C90ACFD2-7A21-4C82-B3E2-C3C79D21BA85}"/>
          </ac:picMkLst>
        </pc:picChg>
        <pc:cxnChg chg="add del mod">
          <ac:chgData name="max schulze" userId="a926da4aa59315f0" providerId="LiveId" clId="{DD900326-524D-4651-93A6-790A6951ED8D}" dt="2022-03-21T14:10:53.783" v="1210" actId="478"/>
          <ac:cxnSpMkLst>
            <pc:docMk/>
            <pc:sldMk cId="3978517774" sldId="263"/>
            <ac:cxnSpMk id="4" creationId="{0CD701B6-9E99-474E-9BEE-906378B9F458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23" creationId="{8DA3F3BC-D2D6-45D3-942B-6029454EC73F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48" creationId="{02D5A406-3CD0-4342-A6F3-0BC4842BBC29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50" creationId="{FEE9103D-FEC4-4305-855C-4DF28663AEE1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51" creationId="{4AC6DE42-91B0-4762-BC08-D4AFEE80094D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54" creationId="{574C3FA5-4B76-4CDA-B20A-AEC45B5B3397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55" creationId="{86578030-D15F-45BC-98B1-9AFE883218F6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56" creationId="{7514CBEC-15D0-4C0A-8BFF-F4754F2B66F5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57" creationId="{FAF72109-EA00-4BE7-B9DE-9129CB867314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58" creationId="{3D894077-F901-42B2-ABAC-AE083303C897}"/>
          </ac:cxnSpMkLst>
        </pc:cxnChg>
        <pc:cxnChg chg="del mod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75" creationId="{E0F1B45C-1C3B-4292-9DF8-14F5889B0097}"/>
          </ac:cxnSpMkLst>
        </pc:cxnChg>
        <pc:cxnChg chg="del mod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76" creationId="{D0F3189C-74CE-4E09-8245-C7C9276C1083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79" creationId="{72EE2C70-29B3-4ED1-938A-4ED25A3DCB4B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80" creationId="{AE017206-F178-4414-92D3-30D9438B10D0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81" creationId="{D69D3562-B7A8-43B7-84EC-7BB8EFFE01C2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82" creationId="{BE8C8AC4-9875-4C7A-ACD5-799CC7D64103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83" creationId="{AE780A8B-FD42-49EC-A7DA-0FB2B1EC4C64}"/>
          </ac:cxnSpMkLst>
        </pc:cxnChg>
        <pc:cxnChg chg="del">
          <ac:chgData name="max schulze" userId="a926da4aa59315f0" providerId="LiveId" clId="{DD900326-524D-4651-93A6-790A6951ED8D}" dt="2022-03-21T13:59:26.388" v="1189" actId="478"/>
          <ac:cxnSpMkLst>
            <pc:docMk/>
            <pc:sldMk cId="3978517774" sldId="263"/>
            <ac:cxnSpMk id="84" creationId="{6A484D0D-0ECD-4312-B495-106CD1A5A064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88" creationId="{0DDB1CC9-6580-4FA4-A50A-0EA489A384EE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89" creationId="{EF3C4868-CE2D-4404-8EEB-7D858D2FBA98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90" creationId="{691D6868-942A-4C46-82FC-80C3932CE75D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101" creationId="{D42509FB-E645-41F1-828A-08F4986E74F7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102" creationId="{22A1DE10-65EC-4E8A-AF87-312CD099C216}"/>
          </ac:cxnSpMkLst>
        </pc:cxnChg>
        <pc:cxnChg chg="add mod">
          <ac:chgData name="max schulze" userId="a926da4aa59315f0" providerId="LiveId" clId="{DD900326-524D-4651-93A6-790A6951ED8D}" dt="2022-03-21T15:34:43.439" v="1809" actId="1076"/>
          <ac:cxnSpMkLst>
            <pc:docMk/>
            <pc:sldMk cId="3978517774" sldId="263"/>
            <ac:cxnSpMk id="109" creationId="{C80DC05D-669A-41D6-ADD8-66F112C1F012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110" creationId="{20E53321-F7CF-4892-A807-1695FB3AF241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111" creationId="{DD1CF62D-4F13-4343-88B8-6A6C070BFDDF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12" creationId="{7D244DDF-EECC-40D7-89D7-B632BB1C00F6}"/>
          </ac:cxnSpMkLst>
        </pc:cxnChg>
        <pc:cxnChg chg="del mod">
          <ac:chgData name="max schulze" userId="a926da4aa59315f0" providerId="LiveId" clId="{DD900326-524D-4651-93A6-790A6951ED8D}" dt="2022-03-21T15:34:34.420" v="1807" actId="478"/>
          <ac:cxnSpMkLst>
            <pc:docMk/>
            <pc:sldMk cId="3978517774" sldId="263"/>
            <ac:cxnSpMk id="113" creationId="{8A6142D1-A558-48C7-91DC-19E4AF0CC5E4}"/>
          </ac:cxnSpMkLst>
        </pc:cxnChg>
        <pc:cxnChg chg="add mod">
          <ac:chgData name="max schulze" userId="a926da4aa59315f0" providerId="LiveId" clId="{DD900326-524D-4651-93A6-790A6951ED8D}" dt="2022-03-21T15:34:43.439" v="1809" actId="1076"/>
          <ac:cxnSpMkLst>
            <pc:docMk/>
            <pc:sldMk cId="3978517774" sldId="263"/>
            <ac:cxnSpMk id="114" creationId="{57A4CF97-A07D-41E2-8EC8-BBF1320C1DEE}"/>
          </ac:cxnSpMkLst>
        </pc:cxnChg>
        <pc:cxnChg chg="add mod">
          <ac:chgData name="max schulze" userId="a926da4aa59315f0" providerId="LiveId" clId="{DD900326-524D-4651-93A6-790A6951ED8D}" dt="2022-03-21T15:36:05.778" v="1822" actId="1076"/>
          <ac:cxnSpMkLst>
            <pc:docMk/>
            <pc:sldMk cId="3978517774" sldId="263"/>
            <ac:cxnSpMk id="125" creationId="{B89F3964-16A4-44D8-8358-A25C38947D3B}"/>
          </ac:cxnSpMkLst>
        </pc:cxnChg>
        <pc:cxnChg chg="add mod">
          <ac:chgData name="max schulze" userId="a926da4aa59315f0" providerId="LiveId" clId="{DD900326-524D-4651-93A6-790A6951ED8D}" dt="2022-03-21T15:36:05.778" v="1822" actId="1076"/>
          <ac:cxnSpMkLst>
            <pc:docMk/>
            <pc:sldMk cId="3978517774" sldId="263"/>
            <ac:cxnSpMk id="126" creationId="{C0EAFC08-C48A-49C9-BD33-1E3AC9B2C8C2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28" creationId="{CD033B6B-D186-4712-BFEF-EB88D14997FA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29" creationId="{960EFEFE-9C67-40C0-97A8-A49E8ACF66A7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32" creationId="{E17F2A02-A90B-4A9A-98DA-C685AE2674C4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34" creationId="{C37CBA97-3E18-4B4D-9051-E3FDAFA98B28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35" creationId="{C24BA7F0-EE8D-4376-8614-93AC3BD6A809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38" creationId="{3E571942-CCF5-4D4F-9CAF-72FD5B8B5043}"/>
          </ac:cxnSpMkLst>
        </pc:cxnChg>
        <pc:cxnChg chg="add mod">
          <ac:chgData name="max schulze" userId="a926da4aa59315f0" providerId="LiveId" clId="{DD900326-524D-4651-93A6-790A6951ED8D}" dt="2022-03-21T15:35:56.077" v="1821" actId="1076"/>
          <ac:cxnSpMkLst>
            <pc:docMk/>
            <pc:sldMk cId="3978517774" sldId="263"/>
            <ac:cxnSpMk id="139" creationId="{27BFBD69-1CE5-4932-8BC1-CE846C38987C}"/>
          </ac:cxnSpMkLst>
        </pc:cxnChg>
        <pc:cxnChg chg="add mod">
          <ac:chgData name="max schulze" userId="a926da4aa59315f0" providerId="LiveId" clId="{DD900326-524D-4651-93A6-790A6951ED8D}" dt="2022-03-21T15:36:05.778" v="1822" actId="1076"/>
          <ac:cxnSpMkLst>
            <pc:docMk/>
            <pc:sldMk cId="3978517774" sldId="263"/>
            <ac:cxnSpMk id="142" creationId="{99ECAFB9-F962-4390-8410-BC1EBEB0DE15}"/>
          </ac:cxnSpMkLst>
        </pc:cxnChg>
      </pc:sldChg>
      <pc:sldChg chg="addSp delSp modSp add mod modAnim">
        <pc:chgData name="max schulze" userId="a926da4aa59315f0" providerId="LiveId" clId="{DD900326-524D-4651-93A6-790A6951ED8D}" dt="2022-03-21T15:34:16.387" v="1806"/>
        <pc:sldMkLst>
          <pc:docMk/>
          <pc:sldMk cId="3613876672" sldId="264"/>
        </pc:sldMkLst>
        <pc:spChg chg="mod">
          <ac:chgData name="max schulze" userId="a926da4aa59315f0" providerId="LiveId" clId="{DD900326-524D-4651-93A6-790A6951ED8D}" dt="2022-03-21T14:34:41.288" v="1348" actId="20577"/>
          <ac:spMkLst>
            <pc:docMk/>
            <pc:sldMk cId="3613876672" sldId="264"/>
            <ac:spMk id="2" creationId="{667FEEE0-6262-4186-B5B2-D400D103F416}"/>
          </ac:spMkLst>
        </pc:spChg>
        <pc:spChg chg="add mod">
          <ac:chgData name="max schulze" userId="a926da4aa59315f0" providerId="LiveId" clId="{DD900326-524D-4651-93A6-790A6951ED8D}" dt="2022-03-21T15:33:36.932" v="1781" actId="1076"/>
          <ac:spMkLst>
            <pc:docMk/>
            <pc:sldMk cId="3613876672" sldId="264"/>
            <ac:spMk id="3" creationId="{2D460FE1-82E2-4004-8D51-03ACAA8CA2EB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16" creationId="{0F444838-62A5-4C65-9B0B-C91CE38BADEC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46" creationId="{171D80C3-A2BC-451D-92B8-5FCD1E6CC933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47" creationId="{204575BE-6388-4CE9-A5B1-E5099FF0F0C8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49" creationId="{51FE7C8F-5D1B-4F30-BE3D-783BBEA4D4CC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59" creationId="{088AB438-087F-4712-86C0-3A61E3BB3FCC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60" creationId="{B5B101FE-BECE-44BA-A715-895C14C430D2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64" creationId="{B84CC109-C8A0-4322-A1DF-1C1B641C35AC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65" creationId="{83E49E6E-832C-417F-915D-FBC59F9CA7B5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66" creationId="{105BDC01-251E-43B5-AFCE-B7A3ACAD145E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67" creationId="{714B319D-C697-4E80-B8E7-370F65D888D1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68" creationId="{23A7D66A-1368-4462-B84C-83DF047F7F9B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69" creationId="{8E596C63-B0EE-4CC9-9C96-9F7C03BD4914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70" creationId="{295DFC32-DD5D-4514-B094-B3914C392524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71" creationId="{0B5EDA9C-CE1F-4C4C-8325-25C18686556B}"/>
          </ac:spMkLst>
        </pc:spChg>
        <pc:spChg chg="del">
          <ac:chgData name="max schulze" userId="a926da4aa59315f0" providerId="LiveId" clId="{DD900326-524D-4651-93A6-790A6951ED8D}" dt="2022-03-21T14:34:46.913" v="1349" actId="478"/>
          <ac:spMkLst>
            <pc:docMk/>
            <pc:sldMk cId="3613876672" sldId="264"/>
            <ac:spMk id="72" creationId="{6E529673-CE47-4779-BDED-2CDB4F89D332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73" creationId="{3AE3CA5D-6584-4C29-89BD-54750B3B94C8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74" creationId="{628020E3-0E28-4B72-B7BA-4476D454BE9E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77" creationId="{BC9E5E49-1DEF-4FC3-B454-3A793800A9AD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78" creationId="{6A2B3247-DE84-4276-A43C-99141968B1C9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85" creationId="{DA9D32E5-4856-456C-9AB0-EDE9BE149B92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86" creationId="{8861CC77-8EB1-462A-A5E1-2343F820731D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87" creationId="{5803E736-913F-48B0-9DBD-96609594989F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1" creationId="{9FFFA4DB-C640-4935-A476-A40E70D1582D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92" creationId="{16722023-FEC1-4A41-A3EF-2954CD435CDB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3" creationId="{4F04A4B0-B835-4401-B927-B8340A04BBAA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4" creationId="{DC86F499-C198-4F92-8DAE-B8037263E695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5" creationId="{7BA8731D-DC20-4201-BDCF-D130395F929E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6" creationId="{D8E161FF-F0F1-4929-A95E-7CB70A15E847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7" creationId="{B110867B-6F82-42BA-BD3D-7793C7944BB2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8" creationId="{06D5B9D6-74A0-4001-B666-90B975F4EEA2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99" creationId="{2EB870DA-AE6B-4B2F-91FF-510D1DC5DCBB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100" creationId="{7089DA5B-C098-47B9-A302-0579A35290C7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04" creationId="{DABC407B-BF5D-4F09-9696-86E1933BC858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106" creationId="{15068896-4389-4160-885A-53A56DABE714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08" creationId="{5A947ABE-5EC7-4EEE-A169-FE807BB6A7D5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14" creationId="{6CD45798-BE03-4227-BAD4-CE243DCC8C39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15" creationId="{64D2D606-5245-4A32-A26F-AF06F1ACF3FE}"/>
          </ac:spMkLst>
        </pc:spChg>
        <pc:spChg chg="del mod">
          <ac:chgData name="max schulze" userId="a926da4aa59315f0" providerId="LiveId" clId="{DD900326-524D-4651-93A6-790A6951ED8D}" dt="2022-03-21T15:32:22.980" v="1716" actId="21"/>
          <ac:spMkLst>
            <pc:docMk/>
            <pc:sldMk cId="3613876672" sldId="264"/>
            <ac:spMk id="116" creationId="{28EBF8D5-B3B6-429B-BF8C-ECAEB4FCDC9A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18" creationId="{B3E13DC7-ADB3-4CF6-91A5-24A17E2C2E2C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21" creationId="{49FE998B-D235-4CF4-955C-119B40B9ADE7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22" creationId="{E8F10142-E24C-458A-BFE1-CD358AE3EA12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25" creationId="{2CE8C396-519C-472B-BD55-F84D4ADCB638}"/>
          </ac:spMkLst>
        </pc:spChg>
        <pc:spChg chg="add mod">
          <ac:chgData name="max schulze" userId="a926da4aa59315f0" providerId="LiveId" clId="{DD900326-524D-4651-93A6-790A6951ED8D}" dt="2022-03-21T15:32:27.904" v="1717" actId="1076"/>
          <ac:spMkLst>
            <pc:docMk/>
            <pc:sldMk cId="3613876672" sldId="264"/>
            <ac:spMk id="126" creationId="{8E877CD6-4C6A-41DF-AF51-C53AFE86AD15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28" creationId="{55B51E3D-F2A5-497B-8C9D-834DACE7DD1C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29" creationId="{E5AF7677-05D5-48E4-B30F-8A8C6871A4A8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3" creationId="{4C173B16-D41A-4CDB-A6E7-7036FDFF4518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4" creationId="{712AB8CC-79BA-455C-9BA0-FB425244F67A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5" creationId="{50BE051B-F100-4A02-B342-4CA7D942A50E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6" creationId="{AF028FC0-CB31-41E2-82FF-C90649C0A386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7" creationId="{1740DB46-A7D7-4B7B-9308-67DCE55739D6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8" creationId="{7A3B3A99-C26C-44FC-A94C-5A619FB52C72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39" creationId="{F893040C-6DA8-4310-8E7C-19EAF6CFB1C0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40" creationId="{0D1C4924-F725-4CE5-83E1-9200CC049802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41" creationId="{E60D465C-EAD9-4ECA-B631-DD774F11DE54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44" creationId="{44F34E99-1F93-47A9-B833-10AD653EBD5C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47" creationId="{7E7C724D-0692-4A67-8812-064117E85A34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48" creationId="{6D2499E6-B7A8-44CD-BA95-F5AF86EDFE96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50" creationId="{4BBE748D-42BD-4505-8D43-B0D1AB2CFE7D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53" creationId="{73BB68A1-F714-440A-BCDD-C7AD19F988D9}"/>
          </ac:spMkLst>
        </pc:spChg>
        <pc:spChg chg="add mod">
          <ac:chgData name="max schulze" userId="a926da4aa59315f0" providerId="LiveId" clId="{DD900326-524D-4651-93A6-790A6951ED8D}" dt="2022-03-21T15:32:32.157" v="1719" actId="1076"/>
          <ac:spMkLst>
            <pc:docMk/>
            <pc:sldMk cId="3613876672" sldId="264"/>
            <ac:spMk id="154" creationId="{A1F4112E-A79B-40AC-8843-4029D6DD6B14}"/>
          </ac:spMkLst>
        </pc:sp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23" creationId="{8DA3F3BC-D2D6-45D3-942B-6029454EC73F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48" creationId="{02D5A406-3CD0-4342-A6F3-0BC4842BBC29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50" creationId="{FEE9103D-FEC4-4305-855C-4DF28663AEE1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51" creationId="{4AC6DE42-91B0-4762-BC08-D4AFEE80094D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54" creationId="{574C3FA5-4B76-4CDA-B20A-AEC45B5B3397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55" creationId="{86578030-D15F-45BC-98B1-9AFE883218F6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56" creationId="{7514CBEC-15D0-4C0A-8BFF-F4754F2B66F5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57" creationId="{FAF72109-EA00-4BE7-B9DE-9129CB867314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58" creationId="{3D894077-F901-42B2-ABAC-AE083303C897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61" creationId="{6077749F-FC08-4975-8FBD-B1AA403F3871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62" creationId="{9ADD81B2-9806-4792-880B-D616FAE66CA4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63" creationId="{CE2EABF2-422F-42C5-83F9-AD091B5172B0}"/>
          </ac:cxnSpMkLst>
        </pc:cxnChg>
        <pc:cxnChg chg="del mod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75" creationId="{E0F1B45C-1C3B-4292-9DF8-14F5889B0097}"/>
          </ac:cxnSpMkLst>
        </pc:cxnChg>
        <pc:cxnChg chg="del mod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76" creationId="{D0F3189C-74CE-4E09-8245-C7C9276C1083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79" creationId="{72EE2C70-29B3-4ED1-938A-4ED25A3DCB4B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80" creationId="{AE017206-F178-4414-92D3-30D9438B10D0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81" creationId="{D69D3562-B7A8-43B7-84EC-7BB8EFFE01C2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82" creationId="{BE8C8AC4-9875-4C7A-ACD5-799CC7D64103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83" creationId="{AE780A8B-FD42-49EC-A7DA-0FB2B1EC4C64}"/>
          </ac:cxnSpMkLst>
        </pc:cxnChg>
        <pc:cxnChg chg="del">
          <ac:chgData name="max schulze" userId="a926da4aa59315f0" providerId="LiveId" clId="{DD900326-524D-4651-93A6-790A6951ED8D}" dt="2022-03-21T14:34:46.913" v="1349" actId="478"/>
          <ac:cxnSpMkLst>
            <pc:docMk/>
            <pc:sldMk cId="3613876672" sldId="264"/>
            <ac:cxnSpMk id="84" creationId="{6A484D0D-0ECD-4312-B495-106CD1A5A064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88" creationId="{0DDB1CC9-6580-4FA4-A50A-0EA489A384EE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89" creationId="{EF3C4868-CE2D-4404-8EEB-7D858D2FBA98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90" creationId="{691D6868-942A-4C46-82FC-80C3932CE75D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101" creationId="{D42509FB-E645-41F1-828A-08F4986E74F7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102" creationId="{22A1DE10-65EC-4E8A-AF87-312CD099C216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05" creationId="{E57CE5E1-1413-422E-8352-85D3CD8BF437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07" creationId="{C3AEBEAB-A7EA-4AB5-BF58-4291DE8F2DE6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09" creationId="{68DD4147-C8B1-4976-9A37-07B6FBFD2B4C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110" creationId="{20E53321-F7CF-4892-A807-1695FB3AF241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111" creationId="{DD1CF62D-4F13-4343-88B8-6A6C070BFDDF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12" creationId="{5432EDA6-9F5F-49BE-AB9D-916E8ABD49A8}"/>
          </ac:cxnSpMkLst>
        </pc:cxnChg>
        <pc:cxnChg chg="del mod">
          <ac:chgData name="max schulze" userId="a926da4aa59315f0" providerId="LiveId" clId="{DD900326-524D-4651-93A6-790A6951ED8D}" dt="2022-03-21T15:32:22.980" v="1716" actId="21"/>
          <ac:cxnSpMkLst>
            <pc:docMk/>
            <pc:sldMk cId="3613876672" sldId="264"/>
            <ac:cxnSpMk id="113" creationId="{8A6142D1-A558-48C7-91DC-19E4AF0CC5E4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17" creationId="{63DCDFA9-1FA4-458C-8B86-94D1FDC531EE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19" creationId="{CE92AD67-A80E-464C-9BBE-466D33332897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20" creationId="{FB8C29D3-93CF-48A3-8B6B-2D90260B9630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23" creationId="{DFD78891-B98C-4838-9C38-5C45C2BFA57D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24" creationId="{F11B7526-1FEA-4A02-AA98-A2FF66513A41}"/>
          </ac:cxnSpMkLst>
        </pc:cxnChg>
        <pc:cxnChg chg="add mod">
          <ac:chgData name="max schulze" userId="a926da4aa59315f0" providerId="LiveId" clId="{DD900326-524D-4651-93A6-790A6951ED8D}" dt="2022-03-21T15:32:27.904" v="1717" actId="1076"/>
          <ac:cxnSpMkLst>
            <pc:docMk/>
            <pc:sldMk cId="3613876672" sldId="264"/>
            <ac:cxnSpMk id="127" creationId="{983F7428-F4B6-4161-B882-1F78A33A9D35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30" creationId="{D7B63EEE-B3AC-4D95-A1CB-8E279B95F56D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31" creationId="{14FCD6AC-8E59-4004-9CED-21217B3AD7C1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32" creationId="{413CABCE-22C6-4FD4-BC75-FE8FBEDA398A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42" creationId="{D1A4D620-F405-4334-9F8D-14077670E1E2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43" creationId="{537982C5-D215-4A34-B31E-C2453B8EB158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45" creationId="{6569C426-2C76-48F3-B8EF-C68FFE70F444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46" creationId="{4BE62FD8-DE53-423E-9DEF-85802220DD49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49" creationId="{F660256A-F21D-4F28-9210-BD56648ADF9B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51" creationId="{41049CAB-B921-4638-A32C-D963E6FED7B0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52" creationId="{0CA7DCBA-9F9D-454E-9459-7776876DFDC0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55" creationId="{B1264427-2C51-4E9F-9393-1B797B2BD574}"/>
          </ac:cxnSpMkLst>
        </pc:cxnChg>
        <pc:cxnChg chg="add mod">
          <ac:chgData name="max schulze" userId="a926da4aa59315f0" providerId="LiveId" clId="{DD900326-524D-4651-93A6-790A6951ED8D}" dt="2022-03-21T15:32:32.157" v="1719" actId="1076"/>
          <ac:cxnSpMkLst>
            <pc:docMk/>
            <pc:sldMk cId="3613876672" sldId="264"/>
            <ac:cxnSpMk id="156" creationId="{95EAB58B-E9AE-4C0F-8760-821A5818EB4D}"/>
          </ac:cxnSpMkLst>
        </pc:cxnChg>
      </pc:sldChg>
      <pc:sldChg chg="addSp delSp modSp new mod ord">
        <pc:chgData name="max schulze" userId="a926da4aa59315f0" providerId="LiveId" clId="{DD900326-524D-4651-93A6-790A6951ED8D}" dt="2022-03-22T10:47:18.183" v="2645" actId="20577"/>
        <pc:sldMkLst>
          <pc:docMk/>
          <pc:sldMk cId="1867075901" sldId="265"/>
        </pc:sldMkLst>
        <pc:spChg chg="mod">
          <ac:chgData name="max schulze" userId="a926da4aa59315f0" providerId="LiveId" clId="{DD900326-524D-4651-93A6-790A6951ED8D}" dt="2022-03-22T10:47:18.183" v="2645" actId="20577"/>
          <ac:spMkLst>
            <pc:docMk/>
            <pc:sldMk cId="1867075901" sldId="265"/>
            <ac:spMk id="2" creationId="{1DA5B9B9-6CEE-4482-8AAC-100F3427A894}"/>
          </ac:spMkLst>
        </pc:spChg>
        <pc:spChg chg="mod">
          <ac:chgData name="max schulze" userId="a926da4aa59315f0" providerId="LiveId" clId="{DD900326-524D-4651-93A6-790A6951ED8D}" dt="2022-03-21T15:24:48.294" v="1580" actId="20577"/>
          <ac:spMkLst>
            <pc:docMk/>
            <pc:sldMk cId="1867075901" sldId="265"/>
            <ac:spMk id="3" creationId="{C5E9764F-2F35-49C6-B780-5DF40FFB6118}"/>
          </ac:spMkLst>
        </pc:spChg>
        <pc:picChg chg="add del mod">
          <ac:chgData name="max schulze" userId="a926da4aa59315f0" providerId="LiveId" clId="{DD900326-524D-4651-93A6-790A6951ED8D}" dt="2022-03-21T15:24:25.816" v="1570" actId="478"/>
          <ac:picMkLst>
            <pc:docMk/>
            <pc:sldMk cId="1867075901" sldId="265"/>
            <ac:picMk id="5" creationId="{099B1370-0585-44E9-A438-02FB573EF6BE}"/>
          </ac:picMkLst>
        </pc:picChg>
        <pc:picChg chg="add mod">
          <ac:chgData name="max schulze" userId="a926da4aa59315f0" providerId="LiveId" clId="{DD900326-524D-4651-93A6-790A6951ED8D}" dt="2022-03-21T15:24:51.493" v="1581" actId="1076"/>
          <ac:picMkLst>
            <pc:docMk/>
            <pc:sldMk cId="1867075901" sldId="265"/>
            <ac:picMk id="7" creationId="{120FF84C-0E21-4895-BF65-D42C6AE897B2}"/>
          </ac:picMkLst>
        </pc:picChg>
      </pc:sldChg>
      <pc:sldChg chg="modSp add mod ord">
        <pc:chgData name="max schulze" userId="a926da4aa59315f0" providerId="LiveId" clId="{DD900326-524D-4651-93A6-790A6951ED8D}" dt="2022-03-21T14:41:29.094" v="1475" actId="20577"/>
        <pc:sldMkLst>
          <pc:docMk/>
          <pc:sldMk cId="3884972117" sldId="266"/>
        </pc:sldMkLst>
        <pc:spChg chg="mod">
          <ac:chgData name="max schulze" userId="a926da4aa59315f0" providerId="LiveId" clId="{DD900326-524D-4651-93A6-790A6951ED8D}" dt="2022-03-21T14:41:29.094" v="1475" actId="20577"/>
          <ac:spMkLst>
            <pc:docMk/>
            <pc:sldMk cId="3884972117" sldId="266"/>
            <ac:spMk id="2" creationId="{9174A803-DB29-FE48-AFF7-7FD91F7ED7C5}"/>
          </ac:spMkLst>
        </pc:spChg>
      </pc:sldChg>
      <pc:sldChg chg="addSp delSp modSp add mod modAnim">
        <pc:chgData name="max schulze" userId="a926da4aa59315f0" providerId="LiveId" clId="{DD900326-524D-4651-93A6-790A6951ED8D}" dt="2022-03-21T16:56:26.241" v="2613"/>
        <pc:sldMkLst>
          <pc:docMk/>
          <pc:sldMk cId="2361724165" sldId="267"/>
        </pc:sldMkLst>
        <pc:spChg chg="mod">
          <ac:chgData name="max schulze" userId="a926da4aa59315f0" providerId="LiveId" clId="{DD900326-524D-4651-93A6-790A6951ED8D}" dt="2022-03-21T15:38:09.464" v="1888" actId="1076"/>
          <ac:spMkLst>
            <pc:docMk/>
            <pc:sldMk cId="2361724165" sldId="267"/>
            <ac:spMk id="2" creationId="{667FEEE0-6262-4186-B5B2-D400D103F416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16" creationId="{0F444838-62A5-4C65-9B0B-C91CE38BADEC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46" creationId="{171D80C3-A2BC-451D-92B8-5FCD1E6CC933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47" creationId="{9CF876B8-2B92-4E32-8FA3-195ADCAE7DA9}"/>
          </ac:spMkLst>
        </pc:spChg>
        <pc:spChg chg="add del mod">
          <ac:chgData name="max schulze" userId="a926da4aa59315f0" providerId="LiveId" clId="{DD900326-524D-4651-93A6-790A6951ED8D}" dt="2022-03-21T15:41:06.932" v="1926" actId="478"/>
          <ac:spMkLst>
            <pc:docMk/>
            <pc:sldMk cId="2361724165" sldId="267"/>
            <ac:spMk id="49" creationId="{61591DDB-DEF8-4997-BB97-2624D5C62E52}"/>
          </ac:spMkLst>
        </pc:spChg>
        <pc:spChg chg="add del mod">
          <ac:chgData name="max schulze" userId="a926da4aa59315f0" providerId="LiveId" clId="{DD900326-524D-4651-93A6-790A6951ED8D}" dt="2022-03-21T15:41:02.370" v="1921" actId="478"/>
          <ac:spMkLst>
            <pc:docMk/>
            <pc:sldMk cId="2361724165" sldId="267"/>
            <ac:spMk id="50" creationId="{A2B769B9-5F3D-4AC0-B0E3-8B1255D025BF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51" creationId="{6790741E-4BC9-4CF5-B100-C1B868DDA1A7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52" creationId="{BAEF436D-FBAE-4032-9568-0D3843663909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53" creationId="{707CB4EE-37F7-4CF4-8EFB-AEF3869766DD}"/>
          </ac:spMkLst>
        </pc:spChg>
        <pc:spChg chg="add del mod">
          <ac:chgData name="max schulze" userId="a926da4aa59315f0" providerId="LiveId" clId="{DD900326-524D-4651-93A6-790A6951ED8D}" dt="2022-03-21T15:41:03.940" v="1923" actId="478"/>
          <ac:spMkLst>
            <pc:docMk/>
            <pc:sldMk cId="2361724165" sldId="267"/>
            <ac:spMk id="54" creationId="{9D88AC5D-DB8C-447D-BFC1-1ED039974772}"/>
          </ac:spMkLst>
        </pc:spChg>
        <pc:spChg chg="add del mod">
          <ac:chgData name="max schulze" userId="a926da4aa59315f0" providerId="LiveId" clId="{DD900326-524D-4651-93A6-790A6951ED8D}" dt="2022-03-21T15:41:04.570" v="1924" actId="478"/>
          <ac:spMkLst>
            <pc:docMk/>
            <pc:sldMk cId="2361724165" sldId="267"/>
            <ac:spMk id="57" creationId="{50F7A705-C19A-4397-A80F-5D5A9C7CF124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58" creationId="{68752A8C-81B1-4BF5-8B85-A6DEDC75A6B0}"/>
          </ac:spMkLst>
        </pc:spChg>
        <pc:spChg chg="add mod">
          <ac:chgData name="max schulze" userId="a926da4aa59315f0" providerId="LiveId" clId="{DD900326-524D-4651-93A6-790A6951ED8D}" dt="2022-03-21T15:41:13.420" v="1928" actId="1076"/>
          <ac:spMkLst>
            <pc:docMk/>
            <pc:sldMk cId="2361724165" sldId="267"/>
            <ac:spMk id="60" creationId="{1EA6824E-3C0B-4E79-8559-FD052D7D90F5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63" creationId="{C79EBEB3-EA98-45B1-B5A5-C41061480665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64" creationId="{52411B80-4162-47A7-B770-2D129520FA9B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74" creationId="{317C4F90-D118-4DD9-9142-620BDA844B9D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85" creationId="{48C7040F-AD68-4FD4-BF8A-753D0B59DBA2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86" creationId="{8861CC77-8EB1-462A-A5E1-2343F820731D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87" creationId="{5803E736-913F-48B0-9DBD-96609594989F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1" creationId="{9FFFA4DB-C640-4935-A476-A40E70D1582D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2" creationId="{EA195348-FA5A-49B8-A362-29C4C4C711BF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3" creationId="{4F04A4B0-B835-4401-B927-B8340A04BBAA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4" creationId="{DC86F499-C198-4F92-8DAE-B8037263E695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5" creationId="{7BA8731D-DC20-4201-BDCF-D130395F929E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6" creationId="{D8E161FF-F0F1-4929-A95E-7CB70A15E847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7" creationId="{B110867B-6F82-42BA-BD3D-7793C7944BB2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8" creationId="{06D5B9D6-74A0-4001-B666-90B975F4EEA2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99" creationId="{2EB870DA-AE6B-4B2F-91FF-510D1DC5DCBB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100" creationId="{7089DA5B-C098-47B9-A302-0579A35290C7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04" creationId="{1CC431D2-B73D-4D68-8BCC-2082BE9CD4FC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05" creationId="{645230B3-7DC7-44D7-BEF1-EFD400F497F3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106" creationId="{15068896-4389-4160-885A-53A56DABE714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09" creationId="{9B5AFC05-880F-444B-B463-A970749DB6B8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12" creationId="{9A7D0C45-AD59-482A-8C60-91A2C72F28E0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14" creationId="{F6AB1F8A-B0C1-4E46-9C45-3441EBD36456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15" creationId="{026BE9FA-BB30-4E5D-BA43-A787F03AF6C1}"/>
          </ac:spMkLst>
        </pc:spChg>
        <pc:spChg chg="del">
          <ac:chgData name="max schulze" userId="a926da4aa59315f0" providerId="LiveId" clId="{DD900326-524D-4651-93A6-790A6951ED8D}" dt="2022-03-21T15:40:37.183" v="1918" actId="478"/>
          <ac:spMkLst>
            <pc:docMk/>
            <pc:sldMk cId="2361724165" sldId="267"/>
            <ac:spMk id="116" creationId="{28EBF8D5-B3B6-429B-BF8C-ECAEB4FCDC9A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19" creationId="{CF5922C1-1BEC-4F24-B124-AE6233FA7C6E}"/>
          </ac:spMkLst>
        </pc:spChg>
        <pc:spChg chg="add mod">
          <ac:chgData name="max schulze" userId="a926da4aa59315f0" providerId="LiveId" clId="{DD900326-524D-4651-93A6-790A6951ED8D}" dt="2022-03-21T15:40:49.987" v="1920" actId="1076"/>
          <ac:spMkLst>
            <pc:docMk/>
            <pc:sldMk cId="2361724165" sldId="267"/>
            <ac:spMk id="120" creationId="{B82C273A-F044-4E7C-A5D2-0823E0FA773C}"/>
          </ac:spMkLst>
        </pc:spChg>
        <pc:cxnChg chg="del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23" creationId="{8DA3F3BC-D2D6-45D3-942B-6029454EC73F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48" creationId="{02D5A406-3CD0-4342-A6F3-0BC4842BBC29}"/>
          </ac:cxnSpMkLst>
        </pc:cxnChg>
        <pc:cxnChg chg="add del mod">
          <ac:chgData name="max schulze" userId="a926da4aa59315f0" providerId="LiveId" clId="{DD900326-524D-4651-93A6-790A6951ED8D}" dt="2022-03-21T15:41:03.068" v="1922" actId="478"/>
          <ac:cxnSpMkLst>
            <pc:docMk/>
            <pc:sldMk cId="2361724165" sldId="267"/>
            <ac:cxnSpMk id="55" creationId="{FFD3CD44-E550-4D85-BD27-136639AE372A}"/>
          </ac:cxnSpMkLst>
        </pc:cxnChg>
        <pc:cxnChg chg="add del mod">
          <ac:chgData name="max schulze" userId="a926da4aa59315f0" providerId="LiveId" clId="{DD900326-524D-4651-93A6-790A6951ED8D}" dt="2022-03-21T15:41:08.208" v="1927" actId="478"/>
          <ac:cxnSpMkLst>
            <pc:docMk/>
            <pc:sldMk cId="2361724165" sldId="267"/>
            <ac:cxnSpMk id="56" creationId="{5FDE6DAF-9171-4906-ACC1-2A862E7D4981}"/>
          </ac:cxnSpMkLst>
        </pc:cxnChg>
        <pc:cxnChg chg="add mod">
          <ac:chgData name="max schulze" userId="a926da4aa59315f0" providerId="LiveId" clId="{DD900326-524D-4651-93A6-790A6951ED8D}" dt="2022-03-21T15:41:13.420" v="1928" actId="1076"/>
          <ac:cxnSpMkLst>
            <pc:docMk/>
            <pc:sldMk cId="2361724165" sldId="267"/>
            <ac:cxnSpMk id="59" creationId="{89DE9805-B95D-4F6F-A35E-80F080E580E8}"/>
          </ac:cxnSpMkLst>
        </pc:cxnChg>
        <pc:cxnChg chg="add mod">
          <ac:chgData name="max schulze" userId="a926da4aa59315f0" providerId="LiveId" clId="{DD900326-524D-4651-93A6-790A6951ED8D}" dt="2022-03-21T15:41:13.420" v="1928" actId="1076"/>
          <ac:cxnSpMkLst>
            <pc:docMk/>
            <pc:sldMk cId="2361724165" sldId="267"/>
            <ac:cxnSpMk id="61" creationId="{47D8C159-342B-4404-A49D-41E1A44F1006}"/>
          </ac:cxnSpMkLst>
        </pc:cxnChg>
        <pc:cxnChg chg="add mod">
          <ac:chgData name="max schulze" userId="a926da4aa59315f0" providerId="LiveId" clId="{DD900326-524D-4651-93A6-790A6951ED8D}" dt="2022-03-21T15:41:13.420" v="1928" actId="1076"/>
          <ac:cxnSpMkLst>
            <pc:docMk/>
            <pc:sldMk cId="2361724165" sldId="267"/>
            <ac:cxnSpMk id="62" creationId="{C50D3660-D0AF-4455-9FCF-79A7A766D185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65" creationId="{F8BBE971-31B2-4B12-A1A3-44C8ABBDDDD9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73" creationId="{0491A5A4-B841-4441-B7EA-F88CEC002A57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88" creationId="{0DDB1CC9-6580-4FA4-A50A-0EA489A384EE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89" creationId="{EF3C4868-CE2D-4404-8EEB-7D858D2FBA98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90" creationId="{691D6868-942A-4C46-82FC-80C3932CE75D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101" creationId="{D42509FB-E645-41F1-828A-08F4986E74F7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102" creationId="{22A1DE10-65EC-4E8A-AF87-312CD099C216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07" creationId="{844AF6EF-EB0C-4395-BA00-89A20521E104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08" creationId="{C5189979-4E13-4F64-B262-F227DE85F169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110" creationId="{20E53321-F7CF-4892-A807-1695FB3AF241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111" creationId="{DD1CF62D-4F13-4343-88B8-6A6C070BFDDF}"/>
          </ac:cxnSpMkLst>
        </pc:cxnChg>
        <pc:cxnChg chg="del mod">
          <ac:chgData name="max schulze" userId="a926da4aa59315f0" providerId="LiveId" clId="{DD900326-524D-4651-93A6-790A6951ED8D}" dt="2022-03-21T15:40:37.183" v="1918" actId="478"/>
          <ac:cxnSpMkLst>
            <pc:docMk/>
            <pc:sldMk cId="2361724165" sldId="267"/>
            <ac:cxnSpMk id="113" creationId="{8A6142D1-A558-48C7-91DC-19E4AF0CC5E4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17" creationId="{B357B0D2-16B9-43EF-B4EB-702060149243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18" creationId="{811A3EED-169D-43ED-BD18-15BDFFBD8A23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21" creationId="{6C2A674D-C500-4FE8-A7BB-726322B448E8}"/>
          </ac:cxnSpMkLst>
        </pc:cxnChg>
        <pc:cxnChg chg="add mod">
          <ac:chgData name="max schulze" userId="a926da4aa59315f0" providerId="LiveId" clId="{DD900326-524D-4651-93A6-790A6951ED8D}" dt="2022-03-21T15:40:49.987" v="1920" actId="1076"/>
          <ac:cxnSpMkLst>
            <pc:docMk/>
            <pc:sldMk cId="2361724165" sldId="267"/>
            <ac:cxnSpMk id="122" creationId="{4B84EB79-03C5-4D8C-9DB2-834F8D98559D}"/>
          </ac:cxnSpMkLst>
        </pc:cxnChg>
      </pc:sldChg>
      <pc:sldChg chg="addSp delSp modSp new mod delAnim modAnim">
        <pc:chgData name="max schulze" userId="a926da4aa59315f0" providerId="LiveId" clId="{DD900326-524D-4651-93A6-790A6951ED8D}" dt="2022-03-22T10:49:02.737" v="2646" actId="14100"/>
        <pc:sldMkLst>
          <pc:docMk/>
          <pc:sldMk cId="238347869" sldId="268"/>
        </pc:sldMkLst>
        <pc:spChg chg="mod">
          <ac:chgData name="max schulze" userId="a926da4aa59315f0" providerId="LiveId" clId="{DD900326-524D-4651-93A6-790A6951ED8D}" dt="2022-03-21T16:12:33.523" v="2256" actId="20577"/>
          <ac:spMkLst>
            <pc:docMk/>
            <pc:sldMk cId="238347869" sldId="268"/>
            <ac:spMk id="2" creationId="{15D8D419-AE71-4FB0-9517-F5AEA46B8683}"/>
          </ac:spMkLst>
        </pc:spChg>
        <pc:spChg chg="del">
          <ac:chgData name="max schulze" userId="a926da4aa59315f0" providerId="LiveId" clId="{DD900326-524D-4651-93A6-790A6951ED8D}" dt="2022-03-21T16:11:37.300" v="2188" actId="478"/>
          <ac:spMkLst>
            <pc:docMk/>
            <pc:sldMk cId="238347869" sldId="268"/>
            <ac:spMk id="3" creationId="{B251B430-D6C8-4690-A1DC-57973D94ABC3}"/>
          </ac:spMkLst>
        </pc:spChg>
        <pc:spChg chg="add del mod">
          <ac:chgData name="max schulze" userId="a926da4aa59315f0" providerId="LiveId" clId="{DD900326-524D-4651-93A6-790A6951ED8D}" dt="2022-03-21T16:11:40.166" v="2189" actId="21"/>
          <ac:spMkLst>
            <pc:docMk/>
            <pc:sldMk cId="238347869" sldId="268"/>
            <ac:spMk id="4" creationId="{2DF8FE84-AC5A-4CE7-9F42-947DC30C0975}"/>
          </ac:spMkLst>
        </pc:spChg>
        <pc:spChg chg="add del mod">
          <ac:chgData name="max schulze" userId="a926da4aa59315f0" providerId="LiveId" clId="{DD900326-524D-4651-93A6-790A6951ED8D}" dt="2022-03-21T16:11:40.166" v="2189" actId="21"/>
          <ac:spMkLst>
            <pc:docMk/>
            <pc:sldMk cId="238347869" sldId="268"/>
            <ac:spMk id="5" creationId="{A7A1A47D-80DC-4347-AAFC-4486CBC80968}"/>
          </ac:spMkLst>
        </pc:spChg>
        <pc:spChg chg="add del mod">
          <ac:chgData name="max schulze" userId="a926da4aa59315f0" providerId="LiveId" clId="{DD900326-524D-4651-93A6-790A6951ED8D}" dt="2022-03-21T16:06:22.040" v="2138" actId="478"/>
          <ac:spMkLst>
            <pc:docMk/>
            <pc:sldMk cId="238347869" sldId="268"/>
            <ac:spMk id="6" creationId="{201F17C0-888D-4614-ACB4-CEF9F85B416E}"/>
          </ac:spMkLst>
        </pc:spChg>
        <pc:spChg chg="add del mod">
          <ac:chgData name="max schulze" userId="a926da4aa59315f0" providerId="LiveId" clId="{DD900326-524D-4651-93A6-790A6951ED8D}" dt="2022-03-21T16:11:40.166" v="2189" actId="21"/>
          <ac:spMkLst>
            <pc:docMk/>
            <pc:sldMk cId="238347869" sldId="268"/>
            <ac:spMk id="7" creationId="{91C6C4FE-5098-4A1B-94CA-D6667A9B2B42}"/>
          </ac:spMkLst>
        </pc:spChg>
        <pc:spChg chg="add del mod">
          <ac:chgData name="max schulze" userId="a926da4aa59315f0" providerId="LiveId" clId="{DD900326-524D-4651-93A6-790A6951ED8D}" dt="2022-03-21T16:05:23.841" v="2133" actId="478"/>
          <ac:spMkLst>
            <pc:docMk/>
            <pc:sldMk cId="238347869" sldId="268"/>
            <ac:spMk id="8" creationId="{F2197160-AB1C-406F-8EEF-1BCADF890B39}"/>
          </ac:spMkLst>
        </pc:spChg>
        <pc:spChg chg="add del mod">
          <ac:chgData name="max schulze" userId="a926da4aa59315f0" providerId="LiveId" clId="{DD900326-524D-4651-93A6-790A6951ED8D}" dt="2022-03-21T16:11:40.166" v="2189" actId="21"/>
          <ac:spMkLst>
            <pc:docMk/>
            <pc:sldMk cId="238347869" sldId="268"/>
            <ac:spMk id="9" creationId="{3DDA9757-25A5-4321-8C67-D4F253D55435}"/>
          </ac:spMkLst>
        </pc:spChg>
        <pc:spChg chg="add del mod">
          <ac:chgData name="max schulze" userId="a926da4aa59315f0" providerId="LiveId" clId="{DD900326-524D-4651-93A6-790A6951ED8D}" dt="2022-03-21T16:11:40.166" v="2189" actId="21"/>
          <ac:spMkLst>
            <pc:docMk/>
            <pc:sldMk cId="238347869" sldId="268"/>
            <ac:spMk id="12" creationId="{EE768846-D023-41DA-8905-F3A47A6A8EF4}"/>
          </ac:spMkLst>
        </pc:spChg>
        <pc:spChg chg="add mod">
          <ac:chgData name="max schulze" userId="a926da4aa59315f0" providerId="LiveId" clId="{DD900326-524D-4651-93A6-790A6951ED8D}" dt="2022-03-21T16:40:23.894" v="2462" actId="20577"/>
          <ac:spMkLst>
            <pc:docMk/>
            <pc:sldMk cId="238347869" sldId="268"/>
            <ac:spMk id="83" creationId="{D2425B7A-2A83-494C-AE91-7B842A39B551}"/>
          </ac:spMkLst>
        </pc:spChg>
        <pc:spChg chg="add mod">
          <ac:chgData name="max schulze" userId="a926da4aa59315f0" providerId="LiveId" clId="{DD900326-524D-4651-93A6-790A6951ED8D}" dt="2022-03-21T16:40:56.033" v="2474" actId="20577"/>
          <ac:spMkLst>
            <pc:docMk/>
            <pc:sldMk cId="238347869" sldId="268"/>
            <ac:spMk id="84" creationId="{CAA14410-2502-4039-9CEA-7EA394A57488}"/>
          </ac:spMkLst>
        </pc:spChg>
        <pc:spChg chg="add mod">
          <ac:chgData name="max schulze" userId="a926da4aa59315f0" providerId="LiveId" clId="{DD900326-524D-4651-93A6-790A6951ED8D}" dt="2022-03-21T16:41:05.396" v="2476" actId="1076"/>
          <ac:spMkLst>
            <pc:docMk/>
            <pc:sldMk cId="238347869" sldId="268"/>
            <ac:spMk id="85" creationId="{77A2E38A-C042-453A-AEBE-7ECCF6D47EEC}"/>
          </ac:spMkLst>
        </pc:spChg>
        <pc:spChg chg="add mod">
          <ac:chgData name="max schulze" userId="a926da4aa59315f0" providerId="LiveId" clId="{DD900326-524D-4651-93A6-790A6951ED8D}" dt="2022-03-21T16:41:39.795" v="2492" actId="1076"/>
          <ac:spMkLst>
            <pc:docMk/>
            <pc:sldMk cId="238347869" sldId="268"/>
            <ac:spMk id="86" creationId="{032998D0-B85D-44D9-A331-1BDD8566D194}"/>
          </ac:spMkLst>
        </pc:spChg>
        <pc:graphicFrameChg chg="add mod modGraphic">
          <ac:chgData name="max schulze" userId="a926da4aa59315f0" providerId="LiveId" clId="{DD900326-524D-4651-93A6-790A6951ED8D}" dt="2022-03-21T16:41:07.038" v="2478" actId="20577"/>
          <ac:graphicFrameMkLst>
            <pc:docMk/>
            <pc:sldMk cId="238347869" sldId="268"/>
            <ac:graphicFrameMk id="81" creationId="{F7505C99-E683-4879-B6C6-CD7B5F20DE2B}"/>
          </ac:graphicFrameMkLst>
        </pc:graphicFrameChg>
        <pc:picChg chg="add mod">
          <ac:chgData name="max schulze" userId="a926da4aa59315f0" providerId="LiveId" clId="{DD900326-524D-4651-93A6-790A6951ED8D}" dt="2022-03-22T10:49:02.737" v="2646" actId="14100"/>
          <ac:picMkLst>
            <pc:docMk/>
            <pc:sldMk cId="238347869" sldId="268"/>
            <ac:picMk id="80" creationId="{3C0CFEA8-9756-44F9-9645-E336C634C231}"/>
          </ac:picMkLst>
        </pc:picChg>
        <pc:picChg chg="add del mod">
          <ac:chgData name="max schulze" userId="a926da4aa59315f0" providerId="LiveId" clId="{DD900326-524D-4651-93A6-790A6951ED8D}" dt="2022-03-21T16:32:50.552" v="2366" actId="478"/>
          <ac:picMkLst>
            <pc:docMk/>
            <pc:sldMk cId="238347869" sldId="268"/>
            <ac:picMk id="82" creationId="{1DFE8D20-0CB4-48D4-AB2B-35327640ACFE}"/>
          </ac:picMkLst>
        </pc:pic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6" creationId="{FA9866AA-CB60-524E-BAD2-2CC44071AE31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18" creationId="{5CF57F62-C8AD-9342-8AEC-CC82E26A34B8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39" creationId="{86DE7B31-9DE9-8346-B8F6-2235157671BE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42" creationId="{2120D28D-4277-DE40-BBE2-B91214232449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43" creationId="{A916F6AD-0941-2B41-B5E9-C3ECCB5408C9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50" creationId="{F9F60592-3071-DF48-9CC1-E64D54FA0520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51" creationId="{29C7BDE5-9D13-1D4B-825F-B701E7E0D501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55" creationId="{9308F703-91A8-7345-9A2F-A163ACEC4D09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58" creationId="{466A1F2E-51E7-6040-94C7-AB2981C74D88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61" creationId="{7C37D3D7-0A8F-A34D-9B12-122A388A6A2C}"/>
          </ac:inkMkLst>
        </pc:inkChg>
        <pc:inkChg chg="del">
          <ac:chgData name="max schulze" userId="a926da4aa59315f0" providerId="LiveId" clId="{DD900326-524D-4651-93A6-790A6951ED8D}" dt="2022-03-21T16:06:36.050" v="2140" actId="478"/>
          <ac:inkMkLst>
            <pc:docMk/>
            <pc:sldMk cId="238347869" sldId="268"/>
            <ac:inkMk id="63" creationId="{5F04201F-D60B-7F4D-AE08-570F1F46FF6E}"/>
          </ac:inkMkLst>
        </pc:inkChg>
        <pc:inkChg chg="del">
          <ac:chgData name="max schulze" userId="a926da4aa59315f0" providerId="LiveId" clId="{DD900326-524D-4651-93A6-790A6951ED8D}" dt="2022-03-21T16:05:29.521" v="2136" actId="478"/>
          <ac:inkMkLst>
            <pc:docMk/>
            <pc:sldMk cId="238347869" sldId="268"/>
            <ac:inkMk id="64" creationId="{AC5062F9-6259-1548-807C-DA6F3FB73DCB}"/>
          </ac:inkMkLst>
        </pc:inkChg>
        <pc:inkChg chg="del">
          <ac:chgData name="max schulze" userId="a926da4aa59315f0" providerId="LiveId" clId="{DD900326-524D-4651-93A6-790A6951ED8D}" dt="2022-03-21T16:05:28.183" v="2135" actId="478"/>
          <ac:inkMkLst>
            <pc:docMk/>
            <pc:sldMk cId="238347869" sldId="268"/>
            <ac:inkMk id="65" creationId="{E1438997-78F8-2D41-8F64-A1F70E9766C5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74" creationId="{0E758D77-B4A2-014E-8B7A-2953FFEAA1DA}"/>
          </ac:inkMkLst>
        </pc:inkChg>
        <pc:inkChg chg="del">
          <ac:chgData name="max schulze" userId="a926da4aa59315f0" providerId="LiveId" clId="{DD900326-524D-4651-93A6-790A6951ED8D}" dt="2022-03-21T16:11:40.166" v="2189" actId="21"/>
          <ac:inkMkLst>
            <pc:docMk/>
            <pc:sldMk cId="238347869" sldId="268"/>
            <ac:inkMk id="77" creationId="{DBBB3DAC-215A-6744-BB96-4FD705E0BA9E}"/>
          </ac:inkMkLst>
        </pc:ink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0" creationId="{D7A00AC5-D0D4-4003-B853-0AB55A446502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1" creationId="{A95D0BC7-C775-4821-9293-353E536DE155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3" creationId="{DCAD3E07-7A0A-46B3-B7C2-3C55C748D3D8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4" creationId="{C6778D24-9A1F-4D84-843A-2440561E8064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5" creationId="{A8FB130C-BC94-4B09-B27B-6509A4F7762D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16" creationId="{39A673A6-3098-4F78-9702-21456C4D9074}"/>
          </ac:cxnSpMkLst>
        </pc:cxnChg>
        <pc:cxnChg chg="add del mod">
          <ac:chgData name="max schulze" userId="a926da4aa59315f0" providerId="LiveId" clId="{DD900326-524D-4651-93A6-790A6951ED8D}" dt="2022-03-21T16:05:20.557" v="2131" actId="478"/>
          <ac:cxnSpMkLst>
            <pc:docMk/>
            <pc:sldMk cId="238347869" sldId="268"/>
            <ac:cxnSpMk id="17" creationId="{5D74EAA0-5C3A-4979-94FD-42AC47AF573A}"/>
          </ac:cxnSpMkLst>
        </pc:cxnChg>
        <pc:cxnChg chg="add del mod">
          <ac:chgData name="max schulze" userId="a926da4aa59315f0" providerId="LiveId" clId="{DD900326-524D-4651-93A6-790A6951ED8D}" dt="2022-03-21T16:06:33.786" v="2139" actId="478"/>
          <ac:cxnSpMkLst>
            <pc:docMk/>
            <pc:sldMk cId="238347869" sldId="268"/>
            <ac:cxnSpMk id="18" creationId="{17D6E1F8-DC9A-4F85-B590-2821B53428AC}"/>
          </ac:cxnSpMkLst>
        </pc:cxnChg>
        <pc:cxnChg chg="add del mod">
          <ac:chgData name="max schulze" userId="a926da4aa59315f0" providerId="LiveId" clId="{DD900326-524D-4651-93A6-790A6951ED8D}" dt="2022-03-21T16:05:24.906" v="2134" actId="478"/>
          <ac:cxnSpMkLst>
            <pc:docMk/>
            <pc:sldMk cId="238347869" sldId="268"/>
            <ac:cxnSpMk id="19" creationId="{E50EBAC3-C760-4BF2-B8D5-B40262CDD3EE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20" creationId="{06D04870-2EEA-4FA3-BB6C-10FB3020E4F7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21" creationId="{391DFA7A-CEBA-48E5-936E-7A7080F5BF8A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22" creationId="{F7127497-1A87-4837-A274-65352977A7F8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23" creationId="{902E5615-B8C2-42CB-B6F3-A0B157C0B695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24" creationId="{4E85BE11-DA47-4A09-AB76-BFD9E28BE1F2}"/>
          </ac:cxnSpMkLst>
        </pc:cxnChg>
        <pc:cxnChg chg="add del mod">
          <ac:chgData name="max schulze" userId="a926da4aa59315f0" providerId="LiveId" clId="{DD900326-524D-4651-93A6-790A6951ED8D}" dt="2022-03-21T16:11:40.166" v="2189" actId="21"/>
          <ac:cxnSpMkLst>
            <pc:docMk/>
            <pc:sldMk cId="238347869" sldId="268"/>
            <ac:cxnSpMk id="45" creationId="{810CED8C-1E52-4FE2-AB06-062E467E203F}"/>
          </ac:cxnSpMkLst>
        </pc:cxnChg>
      </pc:sldChg>
      <pc:sldChg chg="addSp delSp modSp add mod ord delAnim modAnim">
        <pc:chgData name="max schulze" userId="a926da4aa59315f0" providerId="LiveId" clId="{DD900326-524D-4651-93A6-790A6951ED8D}" dt="2022-03-21T16:58:28.540" v="2618"/>
        <pc:sldMkLst>
          <pc:docMk/>
          <pc:sldMk cId="890296316" sldId="269"/>
        </pc:sldMkLst>
        <pc:spChg chg="mod">
          <ac:chgData name="max schulze" userId="a926da4aa59315f0" providerId="LiveId" clId="{DD900326-524D-4651-93A6-790A6951ED8D}" dt="2022-03-21T16:12:08.175" v="2225" actId="20577"/>
          <ac:spMkLst>
            <pc:docMk/>
            <pc:sldMk cId="890296316" sldId="269"/>
            <ac:spMk id="2" creationId="{2B1A781C-60C0-4087-A3B0-772F3E40A9DC}"/>
          </ac:spMkLst>
        </pc:spChg>
        <pc:spChg chg="del">
          <ac:chgData name="max schulze" userId="a926da4aa59315f0" providerId="LiveId" clId="{DD900326-524D-4651-93A6-790A6951ED8D}" dt="2022-03-21T16:11:00.364" v="2184" actId="478"/>
          <ac:spMkLst>
            <pc:docMk/>
            <pc:sldMk cId="890296316" sldId="269"/>
            <ac:spMk id="3" creationId="{5D94A6D9-2C2D-4794-A160-CFFC10430887}"/>
          </ac:spMkLst>
        </pc:spChg>
        <pc:spChg chg="del">
          <ac:chgData name="max schulze" userId="a926da4aa59315f0" providerId="LiveId" clId="{DD900326-524D-4651-93A6-790A6951ED8D}" dt="2022-03-21T16:10:54.423" v="2182" actId="478"/>
          <ac:spMkLst>
            <pc:docMk/>
            <pc:sldMk cId="890296316" sldId="269"/>
            <ac:spMk id="4" creationId="{4AA81E21-7EEC-4CE8-BBC9-C5D4B84585C7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5" creationId="{43AA7766-DBB0-408E-B3AA-C901FDE34F2E}"/>
          </ac:spMkLst>
        </pc:spChg>
        <pc:spChg chg="add del mod">
          <ac:chgData name="max schulze" userId="a926da4aa59315f0" providerId="LiveId" clId="{DD900326-524D-4651-93A6-790A6951ED8D}" dt="2022-03-21T16:10:54.423" v="2182" actId="478"/>
          <ac:spMkLst>
            <pc:docMk/>
            <pc:sldMk cId="890296316" sldId="269"/>
            <ac:spMk id="6" creationId="{63A6F751-3996-43C5-9907-0B91735629A4}"/>
          </ac:spMkLst>
        </pc:spChg>
        <pc:spChg chg="add del mod">
          <ac:chgData name="max schulze" userId="a926da4aa59315f0" providerId="LiveId" clId="{DD900326-524D-4651-93A6-790A6951ED8D}" dt="2022-03-21T15:45:51.850" v="1974"/>
          <ac:spMkLst>
            <pc:docMk/>
            <pc:sldMk cId="890296316" sldId="269"/>
            <ac:spMk id="8" creationId="{CDD9A5DE-002E-4F3A-8F30-7BA22ECDB277}"/>
          </ac:spMkLst>
        </pc:spChg>
        <pc:spChg chg="del mod">
          <ac:chgData name="max schulze" userId="a926da4aa59315f0" providerId="LiveId" clId="{DD900326-524D-4651-93A6-790A6951ED8D}" dt="2022-03-21T16:10:54.423" v="2182" actId="478"/>
          <ac:spMkLst>
            <pc:docMk/>
            <pc:sldMk cId="890296316" sldId="269"/>
            <ac:spMk id="9" creationId="{A6CB8751-3981-42F3-958D-DC484A089FB0}"/>
          </ac:spMkLst>
        </pc:spChg>
        <pc:spChg chg="del mod">
          <ac:chgData name="max schulze" userId="a926da4aa59315f0" providerId="LiveId" clId="{DD900326-524D-4651-93A6-790A6951ED8D}" dt="2022-03-21T16:10:54.423" v="2182" actId="478"/>
          <ac:spMkLst>
            <pc:docMk/>
            <pc:sldMk cId="890296316" sldId="269"/>
            <ac:spMk id="10" creationId="{59683B8E-3EB9-4C76-BAE5-CC0EFF44CFC7}"/>
          </ac:spMkLst>
        </pc:spChg>
        <pc:spChg chg="del">
          <ac:chgData name="max schulze" userId="a926da4aa59315f0" providerId="LiveId" clId="{DD900326-524D-4651-93A6-790A6951ED8D}" dt="2022-03-21T16:10:54.423" v="2182" actId="478"/>
          <ac:spMkLst>
            <pc:docMk/>
            <pc:sldMk cId="890296316" sldId="269"/>
            <ac:spMk id="11" creationId="{7EFF46E8-5FC2-4F8D-A937-8F4FE8BEF20C}"/>
          </ac:spMkLst>
        </pc:spChg>
        <pc:spChg chg="add del mod">
          <ac:chgData name="max schulze" userId="a926da4aa59315f0" providerId="LiveId" clId="{DD900326-524D-4651-93A6-790A6951ED8D}" dt="2022-03-21T15:50:38.093" v="2005" actId="478"/>
          <ac:spMkLst>
            <pc:docMk/>
            <pc:sldMk cId="890296316" sldId="269"/>
            <ac:spMk id="12" creationId="{B467554A-5035-4055-89E4-16097D3E7130}"/>
          </ac:spMkLst>
        </pc:spChg>
        <pc:spChg chg="add del mod">
          <ac:chgData name="max schulze" userId="a926da4aa59315f0" providerId="LiveId" clId="{DD900326-524D-4651-93A6-790A6951ED8D}" dt="2022-03-21T16:10:59.565" v="2183" actId="478"/>
          <ac:spMkLst>
            <pc:docMk/>
            <pc:sldMk cId="890296316" sldId="269"/>
            <ac:spMk id="26" creationId="{796C3381-29EF-4BEA-9A93-DFF71007AEE4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43" creationId="{0100D1BD-1F04-4FBC-8B26-2AF10AFCF42B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44" creationId="{99842D40-271E-4F1B-9F7B-9BB676EFA6B9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45" creationId="{CB564456-5FB8-452C-AC1D-8AA63B456A33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46" creationId="{2DCA476B-7A20-453D-B052-0255AAC6C7AE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47" creationId="{6B81EE82-DF7D-4A71-9DA9-C6404DF8AE70}"/>
          </ac:spMkLst>
        </pc:spChg>
        <pc:spChg chg="add mod">
          <ac:chgData name="max schulze" userId="a926da4aa59315f0" providerId="LiveId" clId="{DD900326-524D-4651-93A6-790A6951ED8D}" dt="2022-03-21T16:11:30.556" v="2187" actId="1076"/>
          <ac:spMkLst>
            <pc:docMk/>
            <pc:sldMk cId="890296316" sldId="269"/>
            <ac:spMk id="56" creationId="{D03C8ED6-2BC0-4788-9125-F5E7B28C085C}"/>
          </ac:spMkLst>
        </pc:spChg>
        <pc:spChg chg="add del mod">
          <ac:chgData name="max schulze" userId="a926da4aa59315f0" providerId="LiveId" clId="{DD900326-524D-4651-93A6-790A6951ED8D}" dt="2022-03-21T16:22:22.528" v="2270" actId="478"/>
          <ac:spMkLst>
            <pc:docMk/>
            <pc:sldMk cId="890296316" sldId="269"/>
            <ac:spMk id="57" creationId="{9E9048FF-755B-4D8E-A27F-213C67C2F12F}"/>
          </ac:spMkLst>
        </pc:spChg>
        <pc:spChg chg="add del mod">
          <ac:chgData name="max schulze" userId="a926da4aa59315f0" providerId="LiveId" clId="{DD900326-524D-4651-93A6-790A6951ED8D}" dt="2022-03-21T16:22:22.528" v="2270" actId="478"/>
          <ac:spMkLst>
            <pc:docMk/>
            <pc:sldMk cId="890296316" sldId="269"/>
            <ac:spMk id="58" creationId="{56B109AF-D023-4214-81B6-FCFC8FC44A2B}"/>
          </ac:spMkLst>
        </pc:spChg>
        <pc:spChg chg="add del mod">
          <ac:chgData name="max schulze" userId="a926da4aa59315f0" providerId="LiveId" clId="{DD900326-524D-4651-93A6-790A6951ED8D}" dt="2022-03-21T16:22:22.528" v="2270" actId="478"/>
          <ac:spMkLst>
            <pc:docMk/>
            <pc:sldMk cId="890296316" sldId="269"/>
            <ac:spMk id="59" creationId="{3E90DF68-7C88-4C16-A816-ABFC1016FFFC}"/>
          </ac:spMkLst>
        </pc:spChg>
        <pc:spChg chg="add del mod">
          <ac:chgData name="max schulze" userId="a926da4aa59315f0" providerId="LiveId" clId="{DD900326-524D-4651-93A6-790A6951ED8D}" dt="2022-03-21T16:22:22.528" v="2270" actId="478"/>
          <ac:spMkLst>
            <pc:docMk/>
            <pc:sldMk cId="890296316" sldId="269"/>
            <ac:spMk id="60" creationId="{CABDFF99-6AE2-4D02-8145-8831E4F691B3}"/>
          </ac:spMkLst>
        </pc:spChg>
        <pc:spChg chg="add del mod">
          <ac:chgData name="max schulze" userId="a926da4aa59315f0" providerId="LiveId" clId="{DD900326-524D-4651-93A6-790A6951ED8D}" dt="2022-03-21T16:22:22.528" v="2270" actId="478"/>
          <ac:spMkLst>
            <pc:docMk/>
            <pc:sldMk cId="890296316" sldId="269"/>
            <ac:spMk id="63" creationId="{BB4C3446-9893-445F-9151-5CA1C521EDC6}"/>
          </ac:spMkLst>
        </pc:spChg>
        <pc:spChg chg="del">
          <ac:chgData name="max schulze" userId="a926da4aa59315f0" providerId="LiveId" clId="{DD900326-524D-4651-93A6-790A6951ED8D}" dt="2022-03-21T15:44:18.581" v="1960" actId="21"/>
          <ac:spMkLst>
            <pc:docMk/>
            <pc:sldMk cId="890296316" sldId="269"/>
            <ac:spMk id="108" creationId="{1D112B03-C870-453E-BB5D-EC1594077E53}"/>
          </ac:spMkLst>
        </pc:spChg>
        <pc:graphicFrameChg chg="add del mod modGraphic">
          <ac:chgData name="max schulze" userId="a926da4aa59315f0" providerId="LiveId" clId="{DD900326-524D-4651-93A6-790A6951ED8D}" dt="2022-03-21T16:34:22.159" v="2409" actId="20577"/>
          <ac:graphicFrameMkLst>
            <pc:docMk/>
            <pc:sldMk cId="890296316" sldId="269"/>
            <ac:graphicFrameMk id="18" creationId="{922F72ED-E22F-4F7C-9483-3B7AC55635CC}"/>
          </ac:graphicFrameMkLst>
        </pc:graphicFrameChg>
        <pc:picChg chg="add del mod">
          <ac:chgData name="max schulze" userId="a926da4aa59315f0" providerId="LiveId" clId="{DD900326-524D-4651-93A6-790A6951ED8D}" dt="2022-03-21T16:22:32.683" v="2276" actId="478"/>
          <ac:picMkLst>
            <pc:docMk/>
            <pc:sldMk cId="890296316" sldId="269"/>
            <ac:picMk id="36" creationId="{3BCFEB68-4436-4FC2-B1F8-9AED701D09C1}"/>
          </ac:picMkLst>
        </pc:picChg>
        <pc:picChg chg="add del mod">
          <ac:chgData name="max schulze" userId="a926da4aa59315f0" providerId="LiveId" clId="{DD900326-524D-4651-93A6-790A6951ED8D}" dt="2022-03-21T16:32:37.446" v="2360" actId="478"/>
          <ac:picMkLst>
            <pc:docMk/>
            <pc:sldMk cId="890296316" sldId="269"/>
            <ac:picMk id="38" creationId="{11A981BA-5E2C-4BD2-851E-9C310FEDB13D}"/>
          </ac:picMkLst>
        </pc:picChg>
        <pc:picChg chg="add mod">
          <ac:chgData name="max schulze" userId="a926da4aa59315f0" providerId="LiveId" clId="{DD900326-524D-4651-93A6-790A6951ED8D}" dt="2022-03-21T16:32:46.849" v="2365" actId="1076"/>
          <ac:picMkLst>
            <pc:docMk/>
            <pc:sldMk cId="890296316" sldId="269"/>
            <ac:picMk id="40" creationId="{DBDC4470-FDB5-446E-B724-B5DE432AF159}"/>
          </ac:picMkLst>
        </pc:picChg>
        <pc:inkChg chg="del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5" creationId="{09C6B0D8-C9B3-474F-92A2-829BE3399C45}"/>
          </ac:inkMkLst>
        </pc:inkChg>
        <pc:inkChg chg="del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6" creationId="{1DEF803F-16F9-A54C-B184-DACC0F592C55}"/>
          </ac:inkMkLst>
        </pc:inkChg>
        <pc:inkChg chg="del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" creationId="{C29DCE23-0144-384C-9B4B-D72883319257}"/>
          </ac:inkMkLst>
        </pc:inkChg>
        <pc:inkChg chg="del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" creationId="{6ECC4AEF-AF17-1149-906F-828AAEE96564}"/>
          </ac:inkMkLst>
        </pc:inkChg>
        <pc:inkChg chg="del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12" creationId="{00281784-D1C2-CA4F-865A-031A4A531709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3" creationId="{F230B9CF-244C-4236-8AE5-C23072278923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4" creationId="{C819900C-28D0-439D-BC5D-DC3A4A337B2C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5" creationId="{671AD0A4-D702-4EF6-9BF2-49FE53DA52C2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6" creationId="{BF3D5DDA-3893-49EF-AB10-F8940288B264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7" creationId="{068EBCAF-E731-4529-8897-8183B6D8F376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8" creationId="{9C3CE193-6560-45CE-AF45-ECFA94E8E8AE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79" creationId="{4FA9E5CB-6D98-45A6-A30A-93B07F82A04E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0" creationId="{D7174B7E-9D71-4D09-8F80-EE46BD97F2E8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1" creationId="{C4295FA2-B074-4E06-8426-93591ADAE405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2" creationId="{30EC4459-1A31-4BFF-8EA6-0A4C3B0FAA37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4" creationId="{F6D83C20-722E-4CFD-A15F-F86844763CCD}"/>
          </ac:inkMkLst>
        </pc:inkChg>
        <pc:inkChg chg="add del mod">
          <ac:chgData name="max schulze" userId="a926da4aa59315f0" providerId="LiveId" clId="{DD900326-524D-4651-93A6-790A6951ED8D}" dt="2022-03-21T16:22:22.528" v="2270" actId="478"/>
          <ac:inkMkLst>
            <pc:docMk/>
            <pc:sldMk cId="890296316" sldId="269"/>
            <ac:inkMk id="85" creationId="{91B94F94-A06C-4193-BDBD-9334D13E1A43}"/>
          </ac:inkMkLst>
        </pc:ink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7" creationId="{4444BECA-A5BA-4F6A-8B0A-7E8FFAF5916B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3" creationId="{17D9C17A-7501-4DC4-9793-B82217F90CDB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4" creationId="{53C2A417-6140-426A-B770-07F0102529B4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5" creationId="{855AD428-B5B5-4631-B1BA-A46544A733AD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6" creationId="{00ED13C9-9C7E-4DB3-A7CE-40C9E183471E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7" creationId="{97992100-3B7C-41ED-9FB4-4780D4B33DE8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9" creationId="{0CDA5991-1B6A-4FE9-A8F2-661CAA256830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1" creationId="{2F758C24-FE65-4442-9968-4410598CBFCE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2" creationId="{2F028CF1-9168-42BB-9EBF-936A8A369E33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3" creationId="{31CF119B-533A-4F40-A9BA-18800D77FDC8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4" creationId="{4188BF41-A899-4947-A68F-013C02A66C46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5" creationId="{500974D8-F119-4F31-BB89-9E333BA05295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7" creationId="{56278BD2-99D3-4245-BCFC-2B13157443F4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8" creationId="{E29EE9C4-FDD7-43FF-9F79-A1347A588F62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29" creationId="{10C6ECAF-2610-44EE-8C78-89FDD3DCF387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30" creationId="{BFC96F98-CE93-44E3-B2C9-51A68E5D3D2A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31" creationId="{66B188DA-9206-40D5-959A-345D5EE4AED2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32" creationId="{4BC98E62-E452-4A3D-B719-059D593FA8FE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33" creationId="{5A236B7B-6345-4737-B02F-98C2BCE834C4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34" creationId="{71CA1E42-355C-4430-B51E-B90CB111B85A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1" creationId="{9AB62728-2FF7-4737-BA81-86C676011682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2" creationId="{97D29150-189F-43FF-9076-6B4F462F685E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4" creationId="{9CCC364A-11E8-4956-A519-A3CFE6ADD6B7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5" creationId="{E1AA9652-5CFA-4D84-AB0B-F88BA39E63D8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6" creationId="{E0168047-02E2-48C9-B4CF-F1877943AFCF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7" creationId="{04CBA75F-9480-4102-9B81-7518AAECE6F3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8" creationId="{D7CEFC1E-2699-417D-AB05-00DD2E274A24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69" creationId="{B0DFB0FB-4562-436E-BDBA-B5D9D78BDEA7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70" creationId="{C652A3C5-0CF3-41A8-A4DD-216D92A6F69D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71" creationId="{59040726-020C-4ED4-B207-DAF4722D6F0C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72" creationId="{C0A05288-764B-4C89-850F-137FA548FCFA}"/>
          </ac:cxnSpMkLst>
        </pc:cxnChg>
        <pc:cxnChg chg="add del mod">
          <ac:chgData name="max schulze" userId="a926da4aa59315f0" providerId="LiveId" clId="{DD900326-524D-4651-93A6-790A6951ED8D}" dt="2022-03-21T16:22:22.528" v="2270" actId="478"/>
          <ac:cxnSpMkLst>
            <pc:docMk/>
            <pc:sldMk cId="890296316" sldId="269"/>
            <ac:cxnSpMk id="83" creationId="{3B47446E-23A2-47FF-9A30-EE9B7D7C95EC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99" creationId="{773C831D-A8F2-4B26-93C0-CC01F5B20031}"/>
          </ac:cxnSpMkLst>
        </pc:cxnChg>
        <pc:cxnChg chg="del">
          <ac:chgData name="max schulze" userId="a926da4aa59315f0" providerId="LiveId" clId="{DD900326-524D-4651-93A6-790A6951ED8D}" dt="2022-03-21T16:10:54.423" v="2182" actId="478"/>
          <ac:cxnSpMkLst>
            <pc:docMk/>
            <pc:sldMk cId="890296316" sldId="269"/>
            <ac:cxnSpMk id="100" creationId="{298F3DB9-3874-457C-BABC-345A8572A241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04" creationId="{1ECE780F-763F-43D9-8CEE-53CDCF3BFBB3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09" creationId="{26C08433-1F37-4FE5-B2CA-B9D93CA1850F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13" creationId="{DFD34608-1CFC-47BE-8897-D3675D52DBC6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16" creationId="{62654AFF-B5F8-4B29-81CD-DB53BF2140F8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20" creationId="{9A0E1DE5-C711-4E53-A7A8-7A8003C52FCB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24" creationId="{136B765C-9F18-40CD-A9F9-35D9DB1754AE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27" creationId="{57441638-9841-4494-8A02-B67BBD9C3327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30" creationId="{AF0C1087-4EAE-4749-BA21-C6A9B2AD08A4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33" creationId="{9BCC279C-7610-4B56-ADB1-1047E7BBF71C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36" creationId="{243E68E8-145A-44D4-BF8F-158924579BEF}"/>
          </ac:cxnSpMkLst>
        </pc:cxnChg>
        <pc:cxnChg chg="del mod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40" creationId="{F5752B0A-CA3E-48B3-8E8B-69CF268F0699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42" creationId="{D1E921A5-F492-4F7A-9673-A15215E6F4C0}"/>
          </ac:cxnSpMkLst>
        </pc:cxnChg>
        <pc:cxnChg chg="del">
          <ac:chgData name="max schulze" userId="a926da4aa59315f0" providerId="LiveId" clId="{DD900326-524D-4651-93A6-790A6951ED8D}" dt="2022-03-21T15:44:18.581" v="1960" actId="21"/>
          <ac:cxnSpMkLst>
            <pc:docMk/>
            <pc:sldMk cId="890296316" sldId="269"/>
            <ac:cxnSpMk id="143" creationId="{B7FADA3E-A4B4-40A7-ABD9-CCAF12033EFA}"/>
          </ac:cxnSpMkLst>
        </pc:cxnChg>
      </pc:sldChg>
      <pc:sldChg chg="addSp delSp modSp new mod modAnim">
        <pc:chgData name="max schulze" userId="a926da4aa59315f0" providerId="LiveId" clId="{DD900326-524D-4651-93A6-790A6951ED8D}" dt="2022-03-21T16:46:21.697" v="2544"/>
        <pc:sldMkLst>
          <pc:docMk/>
          <pc:sldMk cId="786612815" sldId="270"/>
        </pc:sldMkLst>
        <pc:spChg chg="mod">
          <ac:chgData name="max schulze" userId="a926da4aa59315f0" providerId="LiveId" clId="{DD900326-524D-4651-93A6-790A6951ED8D}" dt="2022-03-21T16:33:35.065" v="2389" actId="20577"/>
          <ac:spMkLst>
            <pc:docMk/>
            <pc:sldMk cId="786612815" sldId="270"/>
            <ac:spMk id="2" creationId="{4046A6FD-215C-4574-9A22-37C7DF065E6C}"/>
          </ac:spMkLst>
        </pc:spChg>
        <pc:spChg chg="del">
          <ac:chgData name="max schulze" userId="a926da4aa59315f0" providerId="LiveId" clId="{DD900326-524D-4651-93A6-790A6951ED8D}" dt="2022-03-21T16:39:23.304" v="2427"/>
          <ac:spMkLst>
            <pc:docMk/>
            <pc:sldMk cId="786612815" sldId="270"/>
            <ac:spMk id="3" creationId="{854C979A-E56A-42EE-BC14-A5DEDB018176}"/>
          </ac:spMkLst>
        </pc:spChg>
        <pc:spChg chg="add mod">
          <ac:chgData name="max schulze" userId="a926da4aa59315f0" providerId="LiveId" clId="{DD900326-524D-4651-93A6-790A6951ED8D}" dt="2022-03-21T16:42:04.429" v="2495"/>
          <ac:spMkLst>
            <pc:docMk/>
            <pc:sldMk cId="786612815" sldId="270"/>
            <ac:spMk id="6" creationId="{ECA7FFA9-FC1C-47DF-A77A-284B32A186D4}"/>
          </ac:spMkLst>
        </pc:spChg>
        <pc:spChg chg="add mod">
          <ac:chgData name="max schulze" userId="a926da4aa59315f0" providerId="LiveId" clId="{DD900326-524D-4651-93A6-790A6951ED8D}" dt="2022-03-21T16:46:10.868" v="2543" actId="20577"/>
          <ac:spMkLst>
            <pc:docMk/>
            <pc:sldMk cId="786612815" sldId="270"/>
            <ac:spMk id="9" creationId="{DA69DD8B-20C8-4D45-9D92-C2FE5520F17B}"/>
          </ac:spMkLst>
        </pc:spChg>
        <pc:picChg chg="add mod">
          <ac:chgData name="max schulze" userId="a926da4aa59315f0" providerId="LiveId" clId="{DD900326-524D-4651-93A6-790A6951ED8D}" dt="2022-03-21T16:41:50.634" v="2493" actId="1076"/>
          <ac:picMkLst>
            <pc:docMk/>
            <pc:sldMk cId="786612815" sldId="270"/>
            <ac:picMk id="5" creationId="{A5250893-4F44-4B4F-B8F2-7EBBDD3812AF}"/>
          </ac:picMkLst>
        </pc:picChg>
        <pc:picChg chg="add mod">
          <ac:chgData name="max schulze" userId="a926da4aa59315f0" providerId="LiveId" clId="{DD900326-524D-4651-93A6-790A6951ED8D}" dt="2022-03-21T16:43:54.547" v="2500" actId="1076"/>
          <ac:picMkLst>
            <pc:docMk/>
            <pc:sldMk cId="786612815" sldId="270"/>
            <ac:picMk id="8" creationId="{B9A1C2A5-97C6-4314-8011-8C81D543D1DC}"/>
          </ac:picMkLst>
        </pc:picChg>
      </pc:sldChg>
    </pc:docChg>
  </pc:docChgLst>
  <pc:docChgLst>
    <pc:chgData name="max schulze" userId="a926da4aa59315f0" providerId="LiveId" clId="{8D899E3C-020A-0B44-9ED9-E4290CAFD0CD}"/>
    <pc:docChg chg="modSld">
      <pc:chgData name="max schulze" userId="a926da4aa59315f0" providerId="LiveId" clId="{8D899E3C-020A-0B44-9ED9-E4290CAFD0CD}" dt="2022-03-18T10:57:49.217" v="31" actId="20577"/>
      <pc:docMkLst>
        <pc:docMk/>
      </pc:docMkLst>
      <pc:sldChg chg="modSp">
        <pc:chgData name="max schulze" userId="a926da4aa59315f0" providerId="LiveId" clId="{8D899E3C-020A-0B44-9ED9-E4290CAFD0CD}" dt="2022-03-18T10:57:49.217" v="31" actId="20577"/>
        <pc:sldMkLst>
          <pc:docMk/>
          <pc:sldMk cId="81296309" sldId="256"/>
        </pc:sldMkLst>
        <pc:spChg chg="mod">
          <ac:chgData name="max schulze" userId="a926da4aa59315f0" providerId="LiveId" clId="{8D899E3C-020A-0B44-9ED9-E4290CAFD0CD}" dt="2022-03-18T10:57:49.217" v="31" actId="20577"/>
          <ac:spMkLst>
            <pc:docMk/>
            <pc:sldMk cId="81296309" sldId="256"/>
            <ac:spMk id="2" creationId="{9174A803-DB29-FE48-AFF7-7FD91F7ED7C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26.7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12565,'7'7'-1532,"-4"2"2030,3-6-1337,-5 4 1776,2-4-1034,0 3 333,0 1-109,4 3-437,-1 3 625,1-6-650,-1 1 680,1-1-1022,-1 0 699,1 3-126,-1-1 72,1 1 21,-4 0 261,6 2-14,-5-1 145,6 2-340,-4-1 0,0 1 356,-2 0-22,2-2-257,-5 1 502,4-2-862,-1 6 724,0-3-644,1 0 326,-4 0 256,2-3-663,0 0 258,-2-1 1,4-5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1.3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 1 6538,'0'14'-65,"0"0"1,0-2 331,0 0 1,0-2 14,0 2-209,0 0 0,0 4 0,0 1 0,-2-3 3,-1-2 1,1 0-161,2 3 0,0-3 155,0 0 0,0-1-152,0 4 0,0-1 80,0 0 0,0 1-114,0-1 0,0 0 119,0 1 0,0-1-227,0 0 1,0-2-103,0 0 1,2-2-71,1 2 395,-1-3 0,1 4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1.7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8406,'0'11'-1073,"0"0"726,0-4 1,0 1 394,0 2-4,0-3 11,0 4 15,0-1 0,0-1 36,0 3-95,0 0 1,0 5 41,0-1 1,2 1-193,1-3 181,-1 1 0,-1 1-149,1 1 1,-1 0 80,2-3 1,-3 1-124,0-1 1,0 0-235,0 1 290,0-1 1,3 3 4,-1-1 88,1-2 0,0-1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2.0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1 8374,'0'14'-2453,"0"-3"2453,-3 3 0,2-3 285,-2 7-101,3-7 0,0 4-88,0-6-80,0-1-1,0 6 1,0-6-34,3 5 30,-2-1 0,2-1 8,-3 1-66,0 0 54,3 3 1,-2-3 35,2 0-298,-3 0-20,0-1 263,0 2 0,0-4-38,0 3-194,0-3 243,0 7 0,4-7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2.4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8341,'0'11'-802,"0"2"703,0 2 0,0 2-117,0 2 314,0-1 0,0-7-280,0 3 271,0-3-18,4 0 1,-4 2-79,4-1 53,-4-1 0,0 2-260,0-1 197,3-1-264,-3 5 188,7-4-157,-3 6 250,0-4 0,2 0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57.9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158 1 8304,'-7'11'-1436,"0"-1"1449,-1-3 1,4 0 110,-1 1-32,0-1-7,-2 0 4,0 0-22,0 0 0,-1 1 81,1 2-89,0-2 1,0 5 34,0-1 1,0-1 18,-1 1-313,1-3 300,0 1-415,0 1 193,0 0 1,3 1-532,1 0 653,-1-3 1,0 1 0,-3-3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58.4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137 0 8894,'-7'11'1,"-1"3"144,1-2-174,0-2 205,0 4-127,0-3 0,0 1 0,-1 0 126,1 0-165,0-1 1,0 2-17,0-1 1,2-1-305,0 1 119,0 0 0,1 2-33,-1-2 0,2 0-68,-1-2-264,2 3 499,-4-2 1,2 3-1,-3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0.3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8425,'0'15'0,"0"1"-465,0 0 0,2 1-130,0-2 456,1-1 0,-2 0-163,1 1 348,-1-1-75,2 3 0,-1-4-2,1 1 0,1-1 58,-1 2 0,2-1 24,-3 0-307,4 1 87,-6 2 0,6-2 169,-4 2 0,4-2 0,-2-1 0</inkml:trace>
  <inkml:trace contextRef="#ctx0" brushRef="#br0" timeOffset="269">115 531 8425,'0'11'-978,"3"0"0,-1-2 992,3 1 0,-3 2 15,3-3-13,0 4 0,2 0 65,0 4 1,-1 0-58,-1-3 0,2-2-54,-3 0 1,3 0-7,0 2 1,0 1-116,0-1 1,0 0-30,1-3 0,-4 3 29,1-2 132,0-2-54,2 4 73,0-3 0,0 3 0,1 1 0,-1-1 0</inkml:trace>
  <inkml:trace contextRef="#ctx0" brushRef="#br0" timeOffset="534">373 1047 8279,'7'12'0,"1"0"-20,-1 0 1,0 2 69,0 1 38,0-1-765,4 0 515,-3 1 0,5 1 46,-1 1 1,-1 0 133,1 0 1,0-1-109,2 3 0,-2-3 145,0 1 1,0 0-193,3 0 0,-1 2 96,0-2 1,1 0-180,-1-3 1,0 3 84,1-1 1,-3 1 134,0-2 0,-1-1 0,4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58.958"/>
    </inkml:context>
    <inkml:brush xml:id="br0">
      <inkml:brushProperty name="width" value="0.22857" units="cm"/>
      <inkml:brushProperty name="height" value="0.22857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373 0 8845,'-5'15'-401,"0"-1"1,1-1 670,-4-1 0,4 2-404,-1-2 0,0 1-73,-2 2 1,3-1 30,2 0 0,-2 1 193,2-1 1,-3 0-223,3 1 0,-1 0 162,3 2 1,-2-2-217,0 1 1,-1-3 3,3-1 230,0 0 1,-3 2 0,-1 1 0</inkml:trace>
  <inkml:trace contextRef="#ctx0" brushRef="#br1" timeOffset="418">194 523 8551,'-7'12'-1450,"2"-2"1071,0-3 1,3 0 481,-3 0 0,2 1 107,-1 2 1,1-1-151,-1 3 0,-1-1-60,-2 1 1,2 1 58,0-1 0,3 2-64,-3 0 0,1 3 56,-1 0 0,1-1-145,2-1 1,1-1-4,-1 0 0,0 1-119,0-1 1,1-2 0,-2 0 1,2-1 214,-2 1 0,3 1 0,-7-1 0,3 2 0</inkml:trace>
  <inkml:trace contextRef="#ctx0" brushRef="#br1" timeOffset="775">43 1154 8551,'-1'14'-1543,"-1"-2"1165,1 1 382,-2 1-81,0 5 1,2 2 189,-1-2-61,1-2 1,1 0-313,0 0 292,0-1 0,-2 3-74,-1 1 0,1-1 53,2-5 0,0 0-11,0 1 0,0-1-9,0 0 1,0 1-430,0-1 224,0 0 214,0 4 0,0 0 0,0 0 0,0 0 0</inkml:trace>
  <inkml:trace contextRef="#ctx0" brushRef="#br1" timeOffset="1090">7 1720 8460,'0'15'-301,"0"0"-234,0-6 507,-3-1 1,2 6-141,-2-6 0,3 5 82,0-2 52,0 1 0,0 1 151,0-1-229,0 2 0,0-2 173,0 0 1,3-1-7,-1 4 0,0-1-1,-2 0 1,1 1-254,2-1 0,-3 0 42,3 1 0,-2-3-348,2 0 146,-2 0 359,5 5 0,-2 1 0,3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6.6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26 0 7364,'0'13'447,"0"0"1,-1-1-111,-1 1 0,1-1-235,-1 1 1,-1 0-1,1 2 29,1 2-99,-3 1 0,4 2 1,-3 0 31,3 1 1,-2 1-286,0-1 355,-1-2 0,3 3-97,0-3-437,0 2 168,0-1-1,0-1-141,3-1 364,-2-2 0,2 3 1,-3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7.08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 0 9469,'0'10'-487,"0"2"52,0-2 186,0 0 189,0 4 0,0-3 670,-2 4-517,1-2-36,-2-1 206,3 1-244,0 0-219,0 2 0,0-2 192,0 2 1,0-1 3,0 1 0,0-2-8,0 2 0,0-2-351,0 0 359,0-1 1,0 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27.6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9251,'0'7'-263,"0"2"826,0-6-420,3 4-397,-2-1 338,2 1-163,-3-1 208,3 4-74,0 0-261,1 3 115,2 0 0,-3 0-50,1 0 221,-1-3-141,0-1 1,-3-2 253,3 2-310,-3-2 150,0 3 1,3-3 8,-1 2 2,0-2-93,-2 2 209,0 3-85,0-4 1,2 5-82,0-4 10,0-2-143,-2 8 271,0-7-5,0 5 13,0-4-140,0-2-18,0 8 107,0-7 46,0 4-23,0-2-103,0 0 4,0 0-287,0-1-4,0-2 252,0-1 26,0 1 0,0-1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7.45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8040,'0'12'-679,"0"1"532,0-3 0,0 4 105,0-2 0,0 0-13,0-1 0,0-3 20,0 3 0,0-1 16,0 3 0,0-1-2,0 1 0,0 0-201,0 2 1,1-2 136,1 2 1,-1-2-270,1 0 354,-1-3 0,-1 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7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0 7763,'0'19'-1593,"0"-6"1598,0 2 1,0-7-25,-2 2 23,1 1 0,-2 3 6,3 1-1,0 0-41,0 0 1,0 1 35,0 0 0,0-3-206,0 2 202,0-5 0,0 6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8.2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8453,'0'13'-1012,"0"5"918,0-10 204,0 6 1,2-2 68,0 3 0,0-3-524,-2-1 1,0-1 89,0 3 1,0 0 221,0-1 0,0 1-303,0 2 281,0-2 1,0 5 54,0-3 0,0-1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8.6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8386,'0'13'-58,"0"-1"-764,0-2 595,0 2-64,0-2 209,0 2 1,0-1-198,0-1 318,0-2-10,0 4 1,0-2 28,0 2-9,0 1-20,3-3 0,-2 2-540,1-2 511,-1-1 0,-1 3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08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8386,'4'12'-424,"-1"1"467,-3 0 0,0 1-340,2 1 191,-1 3 37,2-2-142,0 0 125,-3 2 1,3-2 9,-3 3 0,1-2 90,1 0 0,-1-3-472,1 3 215,-1-3 2,1 1 241,-1-5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0.37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32 1 7992,'0'12'-695,"0"-2"849,0 2 1,-2-2 35,0 2 0,-1 1 19,1-1-110,1 1-43,-1 0 0,1 0 19,-1 2 0,1-2 21,-1 2 1,-1-2 10,1 0-99,0-1 0,0 3-66,0 0-288,0-4 207,2 4 0,0-6-27,0 3 0,0-3-111,0 2 1,0-1 272,0 3 0,0-1 1,0 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0.7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7109,'0'7'-947,"0"4"986,0-7 169,0 8 141,0-5-192,0 2-5,0 0-46,0 1-47,0 3 1,0-1-134,0 1 0,0-3 116,0 1 0,0-1-197,0 3 175,3 0 1,-2 3 10,1 1-151,-1 0-449,-1-4 567,2 2 1,2-2 0,2 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1.1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0 7522,'-3'11'-245,"1"-1"297,1-2 1,-1 4 129,0-2 1,0 0-104,2 1 0,0-1-318,0 3 1,0-1 90,0 1 1,0 0 128,0-1 1,0 1-397,0-1 296,0 1 1,0 2 54,0-1 64,0 1 0,2-2 0,2-1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1.4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8356,'0'12'-789,"0"1"0,0 0 409,0-1 658,0 1-126,0 2 1,0-1-181,0 3 0,0-4-199,0 1 0,0-4-46,0 3-2,0-2 244,0 1 0,0-1 31,0-1 0,2 1 0,2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1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8318,'0'13'-1011,"0"-3"1,0 1 1227,0 0-61,0-2 1,0 3-105,0-2 0,0 0-47,0 1 1,0-1-72,0 3 1,0 1 62,0 1 1,0 0-108,0-3 0,0 1 83,0 0 4,0-1 30,0 4-7,0-3 0,2 0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28.37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9691,'0'7'-1153,"0"2"1320,0-6-54,0 4-21,0-3-87,0 1 68,3-4-141,-3 5 161,3-3-272,-3 4 218,3-3-180,-2 1 186,2-1-124,0 2 13,-3 4 229,3-3-205,0 2 164,-2-2-92,2-1 66,-3 1-41,3 2 66,-3-2-119,3 3 13,-3-4 106,3 1-91,-2 2-133,2-2 161,-3 6-11,0-6-99,0 5 97,0-2 35,0 3-158,0-3 0,0 3 115,0-3 1,0 3-195,0 0 1,0 0 92,0 0 0,0-3-82,0 1-43,0 0-573,0 5-47,0 1 374,0-1 304,0 0 105,0-6 0,-3-1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2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8180,'0'9'100,"0"0"-55,0 1-646,0-1 493,0 7 0,0-1-159,0 2 94,0-2 125,0 1 0,2-3 33,0 2 1,0-4-251,-2-1-129,0-2 218,0 7 14,0-5 1,0 6 161,0-4 0,3-2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2.8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8059,'0'10'266,"0"2"-559,0-2 438,0-1 1,0 5-106,0-1 1,0-1-391,2-2 309,-1 1 1,2 1-211,-3 1 0,2 0 103,0-1 1,1 2-69,-1 0 1,-1-1 38,1 2 1,-1-2-222,1 0 398,-1 0 0,2-1 0,-3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9.33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 9782,'12'0'-1234,"4"0"1342,-3 0-293,3 0 345,-7 0-80,6 0 1,-2 0 9,3 0 0,0 0-319,-4 0 0,1-1-12,0-1 0,-1 2 246,1-2 0,-1 1 0,1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19.86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 10131,'13'0'-1241,"-3"0"1345,2 0 0,-5 0-5,4 0 0,-3 0 1,3 0-270,0 0 53,-2 0 1,3 0 225,-2 0-322,2 0 0,1-2 169,-1 0 153,1 0-97,0 2 0,2-3 0,1-1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20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 8586,'7'4'-1667,"1"-1"1773,-2-3 187,1 0-150,5 0-257,-2 0 178,5 0 0,-1 0-262,0 0 93,0 0 0,-2 0-79,1 0 80,-1 0 0,2-1-364,0-1 468,0 1 0,4-5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20.5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7179,'13'0'-32,"-3"0"-180,1 0 0,-3 0 126,3 0 0,-1 0 65,3 0 1,1 2 1,1 0 0,1 0 19,-2-2 0,2-2 0,3-2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2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 8371,'11'0'-13,"-1"0"-904,-2 0 469,6 0 230,-3 0-24,4 0 118,-2 0 0,2 0 42,-1 0 1,3 0 81,-2 0 0,0-2 0,0 0 0,-2 0 0,3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21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7926,'10'0'-164,"2"0"240,-5 3-177,5-2 71,-3 4 1,4-4 85,0 1 0,2 1-1,2-1 0,2 2-147,2-2 0,-1 3-466,3-3 558,-3 3 0,5-5 0,-3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0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0 5997,'0'13'0,"0"-1"0,0 0 0,-2 2 539,0 0-295,0-1 0,2 4-194,0-2 1,0 2-245,0 0 0,0-1-119,0 0 0,0-1 313,0 1 0,-3 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1.2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 6439,'0'10'702,"0"0"-676,0-2 1,-2 6-106,0-2 1,0 0 103,2-2 0,-1 1-173,-1 1 0,1-1-146,-1-1 1,1 0 152,1 3 1,0-1 140,0 1 0,0-1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29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0 6127,'0'7'473,"0"2"-276,0-5-78,0 2-1,0 1-53,0-1 74,0 3-101,0-1 82,0 4-65,0-2 49,0 3-103,0 0 49,0 3 1,-2-2-9,0 1 0,0-4-65,2 0 97,-3-3-78,2 7 1,-4-4 34,3 4 0,-2-3 1,1-2 1,1-1-2,-1 2 1,2-2-198,-3 1-165,2-2 208,-4 7-405,3-1 144,-4 6-25,4-4 409,-3 0 0,2 0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1.5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8347,'0'12'-1539,"0"-2"1613,0 4-76,0-1 1,0 5-211,0-1 1,0-4 8,0-3 140,0-2 63,0 4 0,2-3 0,2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1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1 8347,'0'12'-1032,"0"1"416,0 2 625,0-2 1,-2 2-98,0-2 0,-1 0-461,3 1 549,0-1 0,0 5 0,0-4 0,0 1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2.3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8319,'0'10'-23,"0"-1"1,0-2 58,0 1 29,0-1 186,0 2-607,0 0 256,0-2 39,0 4 215,0-4-623,0 5 274,3-5 1,-2 5 274,1-5-575,-2 4 255,0-4-1,3 5-119,-2-2 167,2-1 193,-3 3 0,0-5 0,0 5 0,0-5 0,0 4 0,2-1 0,2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2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7234,'0'10'-801,"0"-1"768,0 0 0,0-2-32,0 4 143,0-1-105,0 2 7,0-2 0,0 2-117,0-2 0,0 0 80,0 0 57,0 1 0,0 1 0,0-2 0,0 4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3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8250,'0'10'-317,"0"1"1,0-1 299,0 3 0,0-1 213,0 0 0,0 4-302,0 0 0,0 1 72,0 1 0,1 0-74,1 2 0,-2-1 72,2-2 1,-1 1-284,-1-2 0,2 0 128,0 1 0,0-4-15,-2 2 1,0-2 205,0 0 0,0-1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 6577,'0'7'238,"-3"4"0,2-2-153,-1 5 0,1 1 100,1-3 0,0 0-76,0 1 0,-2 2-150,0 2 1,0 1 7,2 0 0,0-1-123,0-1 1,1 1-377,1 2 327,-1-1 1,2 1 54,-1 0 150,-1-4 0,2 3 0,-3-2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4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8246,'0'16'-890,"0"-2"0,1-1 843,1 0 1,-2 1 42,3 1 1,-3 0-100,0-1 1,0 2 87,0 0 1,0 2-210,0-1 224,0 1 0,0 0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6.3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8001,'3'13'21,"-1"-1"1,-1-1-589,-1-1 0,0 0 137,0 3 1,2 1 429,0 1 0,1 2 30,-1 0 1,-1 1-25,3 0 0,-2 1 10,3 0 1,-3 2-84,2 2 0,-1 0 104,1 0 0,0 1-122,-2-1 0,1 1 85,1 1 0,1 0 0,-1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7.5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8308,'16'0'-498,"-2"0"-943,-1 0 1441,3 0 0,0 0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7.9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8258,'13'0'-60,"-1"0"0,3 0-221,-1 0 1,-2 0 179,-1 0 0,-1 0-144,3 0 1,1 0 94,1 0 1,-1 0-100,-1 0 1,0-1-69,1-1 317,-1 2 0,2-6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29.5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188 0 6058,'-2'10'329,"1"0"-143,-5-4-19,2 4-95,1 0 80,-3 3-291,2 0 220,-2 0-28,-1 0-105,-2 2 0,2-1 89,-2 1 1,2-3-83,1-1 1,-1-3 62,1 3 0,-1-2 11,1 2-6,-1-3-302,-2 7 127,-1-2 0,-1 4 14,3-2 12,1-4 0,-2 1 126,0-1 0,1-2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8.1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8155,'11'3'-247,"-1"-1"305,-2 2 1,5-4-163,0 3 0,-1-1 70,-2 0 0,0 0 167,3-2 1,1 0-206,1 0 0,1 0-1202,-1 0 1274,2 0 0,-4-2 0,2-2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 7991,'12'0'-270,"-2"-1"-289,1-1 419,-1 1 419,5-1-212,-2 2 1,3 0-333,-1 0 220,-2 0 0,3 0-544,-2 0 384,-1 0 0,5-1 62,-1-1 0,-1 1 143,0-1 0,1-1 0,2-1 0</inkml:trace>
  <inkml:trace contextRef="#ctx0" brushRef="#br0" timeOffset="256">554 26 7581,'9'0'634,"0"3"-221,0-6-271,1 3 0,5 0-245,-1 0 0,-2 0-348,-1 0 1,1 0 239,3 0 0,0 0-214,-1 0 1,0 0 17,0 0 160,2 0 247,-3-3 0,5 2 0,-5-4 0,2 3 0,-2-2 0,-1 0 0,1-2 0</inkml:trace>
  <inkml:trace contextRef="#ctx0" brushRef="#br0" timeOffset="532">1132 26 7924,'7'0'-926,"1"0"730,-5 0 141,6 0 6,1 0 1,0 0 409,1 0-174,-1 0 0,2 0-230,1 0 0,1-1-255,1-1 0,1 1 150,-1-1 128,2 2 1,-3 0-26,3 0-357,-4 0 402,3 0 0,-4 0 0,0 2 0,1 2 0</inkml:trace>
  <inkml:trace contextRef="#ctx0" brushRef="#br0" timeOffset="832">1604 100 7885,'10'0'1184,"-1"-2"-1012,-3 1 0,5-4-175,1 3 1,1-2-104,-1 2-7,-1 0 202,4 2 0,1 0 44,0 0 1,1 0-334,1 2 1,0 1-444,2 1 1,0 2 283,-2-2 0,0 2-566,0 0 925,-3 0 0,5 3 0,-4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5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1 8246,'0'15'-440,"0"0"336,0 2 0,0-2 157,0-3 0,0 1-3,0-1 0,0 3-3,0-1 0,0 3-233,0-3 1,0 3 71,0 0 0,0-1-129,0 0 1,0-1 58,0 1 1,0-1-72,0 2 0,0-4 255,0 2 0,-2 1 0,-2 0 0</inkml:trace>
  <inkml:trace contextRef="#ctx0" brushRef="#br0" timeOffset="300">31 653 8182,'0'10'203,"0"4"0,0-3-80,0 3 0,0-1-263,-2 0 1,1-1 5,-1 1 1,0-1 217,0 0 0,2 2-114,-2 0 0,0 0 90,0 2 1,1-1-196,-1 2 1,2-3 73,0 3 1,0-3-310,0 3 0,0-3 103,0 3 1,0-1-52,0 0 0,0 1 318,0-2 0,0 2 0,0-1 0</inkml:trace>
  <inkml:trace contextRef="#ctx0" brushRef="#br0" timeOffset="2076">261 492 8080,'3'6'-211,"-2"0"140,7-3 227,2-3 1,5 5-18,1-3 0,0 0-387,-1-2 0,-1 0 128,2 0 0,-1 0 188,1 0 0,-1 1-246,1 1 1,-2 0 177,1 2 0,1 0 0,-1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35.7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6639,'4'16'-199,"-1"-4"1,-3 0 860,0-2 0,0 3-563,0 1-131,0-1 0,0 3 178,0-1 1,0-1 18,0 2 0,0-1-738,0 1 0,0-1 277,0 1 1,0 0 66,0 1 1,0-1 228,0-2 0,0-1 0,0 2 0,0-2 0</inkml:trace>
  <inkml:trace contextRef="#ctx0" brushRef="#br0" timeOffset="215">25 479 8041,'4'13'-162,"-1"-3"-858,-3 1 783,0-1 1,0 5 47,0 2 0,2-2 189,0-1 0,0 2 0,-2-3 0,0 5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56.50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7971,'10'0'-45,"4"0"226,-3 0-300,4 0 1,-2 0 173,2 0 1,0 0 87,1 0 0,2 0-17,-1 0 0,1 0-765,0 0 1,1 1 638,0 1 0,-1 2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56.92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8041,'10'7'-1177,"-1"-4"989,-3 3 1,3-4 245,1 2 123,2 2-198,0-5 0,1 4 4,2-4 1,-1 4-13,2 0-160,-2 0 168,1-1 0,1 1-353,-3 1 370,2 1 0,-3 2 0,1 0 0,-1 1 0</inkml:trace>
  <inkml:trace contextRef="#ctx0" brushRef="#br0" timeOffset="551">473 212 8017,'13'9'-191,"1"2"-55,1-2 194,-4-1 0,1-1 112,-4 1-635,3-1 398,-4 5 1,2-5 176,0 4 0,-2-1 0,2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7:54.45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1 927 6998,'6'-13'-185,"0"1"0,3-1 118,-1 1 0,1 2 80,-1-1 0,2 1-90,2-3 1,1 1 114,-1 0 1,0-1-174,1 1 1,-1-1 171,1 1-15,-4 2 0,3-2-22,-5 6 0,5-3 0,-3 2 0</inkml:trace>
  <inkml:trace contextRef="#ctx0" brushRef="#br0" timeOffset="558">423 510 8651,'13'-8'59,"-1"0"1,-1-1-156,-1 0 1,1 2-8,4-3 0,-2 1-17,1-1 0,1 0-362,0 0 0,2-1 195,0 3 1,-1-3 286,0 3 0,-2 0 0,1 1 0</inkml:trace>
  <inkml:trace contextRef="#ctx0" brushRef="#br0" timeOffset="950">958 231 8348,'7'-4'-592,"1"1"500,-4 3 208,2-2 1,3-2-186,1-2 1,0 2 132,0 0 1,0 0 63,3-3 0,0 1 8,2 0 0,0 0-640,1-1 1,2 1 106,-1 0 397,1 0 0,0 0 0,1-1 0</inkml:trace>
  <inkml:trace contextRef="#ctx0" brushRef="#br0" timeOffset="1584">1530 26 8348,'7'0'-570,"1"0"-25,-2-3 363,1 2 149,5-2 0,-3 3-89,4-2 1,-1 1 210,1-2-387,2 0 348,-2 3 0,5-6 0,-2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03.23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67 7278,'12'0'-589,"0"0"0,-2 0 1023,0-2-180,3 1 0,-3-4-195,4 4 89,-7-2-79,4 3-314,-1 0 305,2 0 0,1 0-336,3-2 0,-2 1 102,2-1 0,-2 1 174,0 1 0,-1-3 0,2 0 0</inkml:trace>
  <inkml:trace contextRef="#ctx0" brushRef="#br0" timeOffset="332">401 1 8522,'9'0'-1114,"0"0"956,-6 0 283,5 0-26,-4 0 42,5 0 11,-3 0-51,6 2-186,-5-1-20,7 2 186,-4-3 0,2 0-426,0 0 197,0 2 12,0-1 184,0 2-562,3-3 234,-2 0 2,4 0 36,-4 0 242,-1 3 0,0-3 0,-3 3 0</inkml:trace>
  <inkml:trace contextRef="#ctx0" brushRef="#br0" timeOffset="575">843 25 8362,'10'0'-619,"1"0"488,-1 0 48,-1 0 1,3 0 76,0 0 110,0 0-335,3 0 0,-3 0-143,0 0 200,1 0 6,-1 0 193,0 0-255,3 0 0,-3 0 230,3 0 0,-3 0 0,3 0 0,1 0 0</inkml:trace>
  <inkml:trace contextRef="#ctx0" brushRef="#br0" timeOffset="799">1340 19 6866,'10'0'-173,"-2"3"378,4-3-195,-2 3 2,5-3 1,-3 0 0,0 0 21,0 0-203,0 0 84,3 0 1,-2 0-181,1 0 0,1 0-74,-1 0 339,3 0 0,-2 0 0,4 0 0</inkml:trace>
  <inkml:trace contextRef="#ctx0" brushRef="#br0" timeOffset="1001">1819 31 8174,'8'0'-243,"0"0"0,2 0 1,3 0-1,3 0-227,-1 0 403,0 0 1,-3 0-1,0 0 67,0 0 0,3 3 0,1 0 0</inkml:trace>
  <inkml:trace contextRef="#ctx0" brushRef="#br0" timeOffset="1202">2334 55 7182,'16'0'-143,"-3"2"391,-3 0-504,0 0 188,2-2-1,0 3-420,0-2 489,-2 4 0,4-4 0,-1 1 0</inkml:trace>
  <inkml:trace contextRef="#ctx0" brushRef="#br0" timeOffset="1490">2716 98 8030,'13'0'-99,"-4"0"0,2 0 430,-1 0-107,2 0 57,3 0-469,-2 0 175,7 0-1,-4 0-359,8 2 237,-6-1 26,6 2 211,-8-3-1030,4 2 473,-4-1 456,2 4 0,-3-1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1.1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8371,'-4'14'-208,"1"-1"1,0 0-1,0 2 1,-1 2 70,1 1 0,1-1 1,-1 4 368,0-1 1,1-1-482,2-1 110,0 0 1,0-3 168,0 1 1,0-1-31,0-3 0,0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2.7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0 7235,'-4'12'0,"2"0"-255,-1 0 0,2 3 255,-1 1 0,1-1 0,1 3 275,0-2 1,0 3-418,0 2 0,0-2-1,0-3 1,1 2-1,0-3 81,1 1 62,1-1 0,-1-1 0,2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30.2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714 1 6135,'-2'7'775,"1"2"-612,-5-6-112,2 4 45,-2-1-20,2-2 0,1 2-185,1-6 174,1 6-98,-5-5 126,5 5-91,-4-3-6,1 4 42,-3 2 20,1-2-218,0 3 195,-1-1-14,1-2 17,-1 3 5,-2-1-72,-1 1 1,-3 3 15,2 0-14,-1-3 33,-1 5 1,2-6 6,-2 4-489,4-1 287,-3-2 1,4 1 12,-3-2 151,3 2 25,-4-3 0,2 4 0,-3-2 0</inkml:trace>
  <inkml:trace contextRef="#ctx0" brushRef="#br0" timeOffset="631">241 533 8237,'-11'7'0,"2"-1"-587,0 1 237,4-1 223,-6-2 0,4 4 271,-4 1-119,-1 0 62,5 0 0,-2-2 1,-1 2-113,3-2 106,-5 6 20,5-6 21,-3 2-14,1-2 2,-1 2-235,-6 1-58,5 0 33,-1 0-418,5-7 174,1 3 394,-1-2 0,-5 2 0,-2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3.1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1 6598,'0'18'14,"0"-3"73,0 0 0,-3-1 1,1 1-70,1-2 1,0 2-1,1-1-6,0 3-292,0-4 134,0 4 1,0-4-203,0 1 348,0-1 0,0-1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3.4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0 8186,'-2'16'-901,"0"-2"0,0 3 1103,2-1 1,0 0-189,0-4 1,0 1-1,0 0-10,0 2 1,0-1-471,0 1 271,0-3 0,0 3 195,0-3 0,0 3 0,0-2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3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 7965,'0'12'-1270,"0"-3"1059,-3 3 1,3-3 328,-2 3 6,1 0 0,0 1-137,-1-1 1,2 2-2,-2 0 1,1 2-112,1-2 1,0 1-29,0-1 1,0-1 72,0 1 1,0 1 14,0-1 65,0 0 0,0 1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4.4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0 7965,'0'14'0,"0"0"0,0 1 0,0-3 0,-2 3 0,0 1 0,0 1-548,2 1 1,0-1 222,0 1 1,0-1-37,0 3 267,3-1 63,-3 0 31,3-1 0,-3-1 0,0-1 0,0 2 0,0-3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4.6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1 7965,'0'16'-607,"0"-1"0,0 2 124,0 0 1,0-2 482,0 3 0,0-1-31,0 1 31,0 0 0,0-2 0,0 4 0,0-7 0,-3 8 0,0-6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4.9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7490,'0'16'0,"0"-2"0,0 1-52,0 1 1,0 2 0,0 1 0,0 2 0,0 2 0,0 3 0,0 1 0,0 2 0,1 0 0,0 4-416,1 0 1,2 2 418,-2-3 0,3 0 48,-1-1 0,-2-1 0,4 0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4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0 7965,'-1'12'-549,"-1"0"1,2 1 345,-2-1 0,-1 0 0,1 0 540,1 0 0,0 0-256,1 0 0,-2 2-67,0 1 0,0-1-314,2-2 178,0 3 1,0-3-7,0 3 1,0-1 0,0 1-85,0-2 1,0 0 211,0-1 0,0 0-21,0 0 21,0 0 0,0 3 0,0 1 0</inkml:trace>
  <inkml:trace contextRef="#ctx0" brushRef="#br0" timeOffset="223">25 552 7965,'0'15'-149,"0"0"1,0-3 0,0 0-1,0 0 1,0 1 0,0 1-1,0 1 1,0 0 551,0 2-472,0 0 0,0 0 1,0-1-159,0 1 229,-3 3-203,3-4 1,-3 3 60,3-4 0,0 1 140,0-2 0,0-3 0,0 1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6.0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49 1 8579,'0'12'-314,"0"2"1,-3 1 0,0 2-1,-1 0 397,0 2 1,0-1 83,0 2 1,-1 1-195,1-1 0,1 0 173,1-4-25,-1 2-403,2-3 0,-1 1-637,2-2 919,0 1 0,-3-2 0,-1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6.3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0 8172,'0'12'-89,"0"0"0,0-1 0,0 1 0,0 0 0,-1 1 0,0 1 0,-1 0 0,0 2 0,2 2 11,0 0 0,0 0-378,0 0 275,0 0 1,0 0 180,0 1 0,-3 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6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0 8420,'3'12'-69,"-1"1"1,-1-3 0,-2 2 0,0 1 0,-1 1 0,0 2-798,2-1 621,0 2 120,-3 1 1,2 2 0,-1 0 0,2 0-1,-1 1 125,-1 1 0,-1 2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39.63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 1 9084,'-4'17'2465,"2"3"-2188,-2-3 0,3-2 0,-1-3-11,1 1 1,1 0-139,0 2 0,-3-1-34,1 0 1,0 1 38,2-1 0,0 0-166,0 1 0,0-1 323,0 0 0,0 3-265,0 0 1,0 0 9,0-3 0,0 0-150,0 1 0,0-1 110,0 0-120,0 1 72,0 2 115,0-2-236,0 0 212,0-5-739,0-6 235,3 2-619,-2-5 110,2 2 986,0-6 0,-2-1 0,2-3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6.7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 8379,'0'12'-16,"0"1"-1,0 1-71,0 1 1,-2 1 0,-1 1 0,0-1 0,1 2-727,0 0 1,2 0 543,0 0 1,-2 1 269,0-1 0,-3 3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7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 8262,'0'18'-12,"-2"1"-1050,0 1 905,-3-1 1,5 4 0,-3-3 0,1 0 0,0 0 0,1 0 0,0 0 156,1-1 0,-3-1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7.2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8217,'0'15'-4,"0"-3"0,0 3-48,0 0 0,0-2 0,0 3 37,0-1 1,0 0 0,1-2 0,0 2 0,1 0-370,-1 2 1,0 0 91,-1-1 1,2 2 0,0-2 0,-1 1 291,0-1 0,-1 1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7.4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6979,'4'12'0,"-2"1"0,-2 1 0,1 2 0,0 2 0,1 2-301,0 0 1,1 3 0,-1-1 571,2 2-311,-3 0 1,4 3-52,-3 1 52,0 2 0,0 1 86,2 1 0,0 1-179,0 1 1,-1 2 131,1-2 0,2 2 0,-3 1 0,3-1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8.4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31 7627,'9'3'-713,"1"-2"1039,-2 1 0,1-2 217,3 0-391,0 0-5,3 0 19,1 0 0,2-2 0,0 1-696,0-5 310,0 3-533,3 0 0,0-3 753,1 2 0,2-1 0,-2-1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9.1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7966,'12'0'-387,"3"2"0,-2-1 408,1 1-7,1-1 4,1-1-289,2 0 1,1 0 78,1 0 1,-1 0 113,1 0 78,-1 0 0,-1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9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25 7966,'11'0'-328,"1"0"1,0-1 901,1-1-592,3 1 1,-3-1-119,1 2 120,-1 0 0,1 0-186,0 0 1,2 0 0,-1 2-63,3 0-334,-4 0 310,6-2 288,-7 0 0,5 0 0,-3 2 0,3 2 0</inkml:trace>
  <inkml:trace contextRef="#ctx0" brushRef="#br0" timeOffset="233">522 49 8894,'0'-10'198,"3"0"-620,3 2 0,4 0 0,4 4 0,1 2 422,1-1 0,1 2 0,-1-2 0</inkml:trace>
  <inkml:trace contextRef="#ctx0" brushRef="#br0" timeOffset="442">904 7 7936,'12'3'799,"0"-1"-819,0-1 1,0-3-350,0 0 1,3-3 39,1 3 1,0 0 156,0 2-154,3 0 0,0 2-78,4 0 404,-4 3 0,2-1 0,-3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18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43 8178,'10'1'-1012,"1"1"1,-1-2 870,2 2 1,0-1 153,0-1 0,3 0-62,1 0 1,1 0 48,2 0 0,-1-3 0,0 0 0</inkml:trace>
  <inkml:trace contextRef="#ctx0" brushRef="#br0" timeOffset="275">413 19 8160,'9'0'-25,"2"2"0,-3-1 179,2 1 48,0-1-450,2-1 190,0 3 0,2-3 132,1 2 0,1-2-427,1-2 0,2 1-235,1-3 425,3 0 1,-3 0 68,2 0 94,0 2 0,2-3 0,1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32.109"/>
    </inkml:context>
    <inkml:brush xml:id="br0">
      <inkml:brushProperty name="width" value="0.11429" units="cm"/>
      <inkml:brushProperty name="height" value="0.11429" units="cm"/>
      <inkml:brushProperty name="color" value="#FF4E00"/>
      <inkml:brushProperty name="inkEffects" value="rainbow"/>
      <inkml:brushProperty name="anchorX" value="-785380.75"/>
      <inkml:brushProperty name="anchorY" value="-636705.875"/>
      <inkml:brushProperty name="scaleFactor" value="0.5"/>
    </inkml:brush>
    <inkml:brush xml:id="br1">
      <inkml:brushProperty name="width" value="0.11429" units="cm"/>
      <inkml:brushProperty name="height" value="0.11429" units="cm"/>
      <inkml:brushProperty name="color" value="#FF4E00"/>
      <inkml:brushProperty name="inkEffects" value="rainbow"/>
      <inkml:brushProperty name="anchorX" value="-788930.5625"/>
      <inkml:brushProperty name="anchorY" value="-641662.375"/>
      <inkml:brushProperty name="scaleFactor" value="0.5"/>
    </inkml:brush>
    <inkml:brush xml:id="br2">
      <inkml:brushProperty name="width" value="0.11429" units="cm"/>
      <inkml:brushProperty name="height" value="0.11429" units="cm"/>
      <inkml:brushProperty name="color" value="#FF4E00"/>
      <inkml:brushProperty name="inkEffects" value="rainbow"/>
      <inkml:brushProperty name="anchorX" value="-792736.125"/>
      <inkml:brushProperty name="anchorY" value="-646416.0625"/>
      <inkml:brushProperty name="scaleFactor" value="0.5"/>
    </inkml:brush>
    <inkml:brush xml:id="br3">
      <inkml:brushProperty name="width" value="0.11429" units="cm"/>
      <inkml:brushProperty name="height" value="0.11429" units="cm"/>
      <inkml:brushProperty name="color" value="#FF4E00"/>
      <inkml:brushProperty name="inkEffects" value="rainbow"/>
      <inkml:brushProperty name="anchorX" value="-796859.1875"/>
      <inkml:brushProperty name="anchorY" value="-650958.0625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01445.3125"/>
      <inkml:brushProperty name="anchorY" value="-655292.8125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06490.0625"/>
      <inkml:brushProperty name="anchorY" value="-659490.875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12006.625"/>
      <inkml:brushProperty name="anchorY" value="-663675.6875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18008.25"/>
      <inkml:brushProperty name="anchorY" value="-667856.125"/>
      <inkml:brushProperty name="scaleFactor" value="0.5"/>
    </inkml:brush>
    <inkml:brush xml:id="br8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24442.0625"/>
      <inkml:brushProperty name="anchorY" value="-672093.875"/>
      <inkml:brushProperty name="scaleFactor" value="0.5"/>
    </inkml:brush>
  </inkml:definitions>
  <inkml:trace contextRef="#ctx0" brushRef="#br0">1 935 8351,'2'-7'-21,"1"0"0,1-1 0,0 2 0,0-1 0,1 1 0,0 0 61,1-1 1,-1 1-19,2-1 5,1-1 1,2 0 0,0-1 49,0 0-163,1 0 0,0 0 86,1 1 0,1-3 1,-2 0-1</inkml:trace>
  <inkml:trace contextRef="#ctx0" brushRef="#br1" timeOffset="991">252 671 9229,'4'-5'609,"2"3"-584,0-1 169,0 0-254,0-4 0,0 2-267,1-1 240,3 2 1,-1-2-82,3 0 1,-2-1 0,2 2-455,0-1 607,1-2 0,0 2 0,1-3 0</inkml:trace>
  <inkml:trace contextRef="#ctx0" brushRef="#br2" timeOffset="1564">552 455 10522,'4'-3'1611,"1"0"-1359,-1-1 0,2 1-60,0-2 1,2 1-281,-1-1 0,1 1-104,1 0 1,2-2 7,-1 0 98,2 0-623,-1 0 293,1 1 1,0-2 333,0 3 1,1-1 0,0 1 0</inkml:trace>
  <inkml:trace contextRef="#ctx0" brushRef="#br3" timeOffset="2063">966 248 8258,'7'-1'89,"-1"0"1,1 0-18,0-2 0,2 0 1,0-2 330,-1-1-549,3 1 0,-1-2-229,4 1 0,-2 1 207,5-2 0,-1 1-293,1-2 0,0 3 457,-1-1 0,-2 1 0,1 1 0</inkml:trace>
  <inkml:trace contextRef="#ctx0" brushRef="#br4" timeOffset="2547">1385 93 8505,'7'0'-136,"1"0"-110,-2-2 410,2 2-22,-1-4 1,2 3 20,1-2 1,3 0-339,4-1 0,0-2 119,2 0 1,0-1 219,2 2-147,-3 0 0,0-1-1398,-1 3 1381,-5-1 0,2 1 0,-2-1 0</inkml:trace>
  <inkml:trace contextRef="#ctx0" brushRef="#br5" timeOffset="3115">1853 45 8257,'7'-1'62,"0"0"0,-1 0-215,2-2 296,-1 2-103,2-1 44,2 0 0,0 1 0,2-2 0,0 2-80,1 0 0,0-1-404,1 0 0,1-1 161,-1 2 148,2-1 49,-4 2 78,2 0-36,1 0 0,-3-2 0,3 0 0</inkml:trace>
  <inkml:trace contextRef="#ctx0" brushRef="#br6" timeOffset="3862">2303 31 8043,'4'-2'67,"0"-2"204,3 4 1,1-4-22,2 3 0,3-2-11,-2 1 0,3-1-157,0 2 1,3-2 0,1 1-24,1 0 0,0 1 1,-1-1-68,0 2 1,-2 0-640,0 0 1,-2 0-984,1 0 1630,-3 2 0,0 0 0,0 2 0</inkml:trace>
  <inkml:trace contextRef="#ctx0" brushRef="#br7" timeOffset="4369">2796 1 8212,'8'0'0,"-1"2"0,-1-2 0,1 2 0,0-2-155,2 0 1,-2 1 155,4 1 0,0 1 0,-1-1 1,1 0-119,0 2 1,1-1 93,0 0 0,0 1 106,0-1 1,0 1-1,-1 0 112,0 1-1362,-1-1 1167,1 1 0,0 1 0,0 1 0</inkml:trace>
  <inkml:trace contextRef="#ctx0" brushRef="#br8" timeOffset="4867">3251 102 8120,'7'3'-176,"-2"0"1,2-2 205,-1 2 1,2 0-37,-1 0 0,2 1 122,1-1 1,1 0-191,1 2 0,0 1 125,0 0 0,1 0-513,0-2 0,-2 0 462,0 1 0,0 1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45.442"/>
    </inkml:context>
    <inkml:brush xml:id="br0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31277.125"/>
      <inkml:brushProperty name="anchorY" value="-676441.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35641.3125"/>
      <inkml:brushProperty name="anchorY" value="-680837.2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40439.5625"/>
      <inkml:brushProperty name="anchorY" value="-685227.5625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45626.4375"/>
      <inkml:brushProperty name="anchorY" value="-689597.6875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51287.8125"/>
      <inkml:brushProperty name="anchorY" value="-693962.75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57352.9375"/>
      <inkml:brushProperty name="anchorY" value="-698337.9375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63842.0625"/>
      <inkml:brushProperty name="anchorY" value="-702703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FF4E00"/>
      <inkml:brushProperty name="inkEffects" value="rainbow"/>
      <inkml:brushProperty name="anchorX" value="-870634.0625"/>
      <inkml:brushProperty name="anchorY" value="-707108.4375"/>
      <inkml:brushProperty name="scaleFactor" value="0.5"/>
    </inkml:brush>
  </inkml:definitions>
  <inkml:trace contextRef="#ctx0" brushRef="#br0">0 72 8482,'4'0'-702,"-1"0"0,-1 0 501,1 0 0,1 0 0,1 0 289,0 0 1,1 0 136,1 0 1,0 0-159,-2 0 1,0 0 63,0 0 1,2 0-56,-1 0 1,3 1 38,0 1-26,0 0-143,2-2-59,-1 0 78,0 0 0,1-2 138,1 0-19,2-2-382,-1 2 0,3-3-469,1 2 428,-2-2 339,5 2 0,-2-2 0,2 0 0</inkml:trace>
  <inkml:trace contextRef="#ctx0" brushRef="#br1" timeOffset="637">460 41 8302,'3'0'0,"-1"0"0,0 0-15,-1 0 1,3 0 17,-1 0 0,4 0 1,0 0-1,1 0-285,1 0 1,1 0 353,2 0 0,-2 0-258,2 0 1,0 0 94,0 0 0,2 0 0,-2 0-46,1 0 0,0 0 0,2-1-72,1-1 0,-3 0 30,1 2 179,-3 0 0,3 0 0,-1 0 0</inkml:trace>
  <inkml:trace contextRef="#ctx0" brushRef="#br2" timeOffset="1060">934 1 8193,'3'0'0,"2"0"-71,-2 0 0,1 0 0,2 0 0,1 0-190,1 0 1,0 0 128,0 0 1,1 0-15,1 0 68,0 0 1,1 1-1,-1 0-192,0 0 180,4 1 1,-6-1-1,4 0 90,-1 0 0,-1 3 0,0-1 0</inkml:trace>
  <inkml:trace contextRef="#ctx0" brushRef="#br3" timeOffset="1436">1429 16 7681,'5'0'107,"-2"0"-15,1 0 0,0 0-79,2 0 1,0 0 0,1 0 0,1 0-171,0 0 0,1 0 0,2 0-543,-1 0 584,0 0 1,0 0 0,0 0-430,0 0 545,0 0 0,2-2 0,1-1 0</inkml:trace>
  <inkml:trace contextRef="#ctx0" brushRef="#br4" timeOffset="1793">1868 6 8006,'5'3'43,"-1"-1"0,0-2-190,2 0 1,1 0 65,0 0 0,0 0-157,1 0 1,2 0 101,-2 0 0,1 0-325,0 0 211,0 0 250,-1 2 0,2 1 0,0 2 0</inkml:trace>
  <inkml:trace contextRef="#ctx0" brushRef="#br5" timeOffset="2146">2231 21 8010,'3'0'-31,"-1"0"1,1 0-151,0 0 219,-1 0-36,5-2 1,-4 1 56,4 0-20,1 0-156,0 1 143,2 0-3,0-2 1,0 1-230,0 0 0,0 0 135,0 1 1,2 0-140,0 0 1,0 0 52,-2 0 157,0 0 0,0 0 0,0 0 0</inkml:trace>
  <inkml:trace contextRef="#ctx0" brushRef="#br6" timeOffset="2471">2590 41 7961,'3'0'-477,"1"0"0,-3 0 551,3 0 1,0 0-1,2 1 1,1 0-177,1 1 1,-1-1 18,1-1-115,0 0 0,1 0 0,-1 0 51,1 0 1,-1 0 77,0 0 69,-1 0 0,2 3 0,-1-1 0</inkml:trace>
  <inkml:trace contextRef="#ctx0" brushRef="#br7" timeOffset="3120">2963 77 8850,'3'2'419,"0"0"1,1-1-408,1-1 0,3 0-15,0 0 1,2 0-1,0 0 1,2 0 220,2 0 1,2 0-540,1 0-19,-1 0 0,1 0 0,1 0-182,0 0 1,-3 0-567,0 0 1088,-2 0 0,0-3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0.38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1 7571,'0'11'482,"-3"2"-147,2 2-74,-2 3-184,0 4 0,2-2 27,-1-1 1,1-1-96,1-4 1,0 1 66,0-1 1,0 0 3,0 1 0,0-1-20,0 0 1,0 3-97,0 0 0,0 0 8,0 0 1,-3-2 62,1 2 0,0-4-28,2-1 21,0-1 1,-3 4-321,1-1 214,0-3-517,2 3 184,0-6 411,0 5 0,0-5 0,0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52.4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 0 11766,'-2'15'617,"1"-2"1,-1 0-312,2-3 1,-1 0-198,0 2 0,0-1-71,-1 3 0,2-1-261,0 2 1,0 0 111,0-2 1,0 2-57,0-2 1,0 4 209,0-1 0,0 3-261,0-2 0,0 2-249,2-1 1,-1 0 372,0 1 1,0-3 0,-1 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53.3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0 8560,'0'13'-452,"-1"1"10,0-2 0,0 2 316,-3 0 1,3 0 191,-3 1 0,2 2-82,-1 0 1,2 1 106,-1-1 0,2 2 8,0-3 0,0 3-92,0-2 1,0 0-460,0 0 1,0-2 451,0 0 0,2 0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54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0 8123,'0'8'-1016,"0"2"957,0-2 1,-2 2 249,0 0 0,1 0-95,1 2 1,0 1 31,0 2 0,0-1-176,0 1 18,0-3 1,0 5-121,0-4 0,0 0 123,0 1 1,1-3-146,1 1 1,0-2 123,0 0 1,-1 1-283,0-1 0,0 0 330,-1 0 0,2 0 0,1 0 0</inkml:trace>
  <inkml:trace contextRef="#ctx0" brushRef="#br0" timeOffset="259">16 464 8001,'2'13'-249,"-1"-1"0,1-1-258,-2 1 280,0-1 149,0 1 19,0 0-48,0-1 0,0 3 73,0-2-64,0 2 124,0-1 6,0 0-199,0 1 84,0-3 1,0 2 26,0-2 1,0 1 55,0 1 0,0 1 0,0 1 0</inkml:trace>
  <inkml:trace contextRef="#ctx0" brushRef="#br0" timeOffset="552">21 928 8123,'0'11'-98,"0"1"1,0 1 89,0 0 26,0-1 0,1-2 0,0 1-130,0 0 1,2 0-62,-2 1 260,0 1-424,1 0 225,-2 0 1,0 1 1,0-3 0,2 3 145,-1 0-301,1-2 111,-2 3 1,0-5 17,0 2 1,1 0 136,0 0 0,0 0 0,1-2 0,-2 0 0,0 0 0</inkml:trace>
  <inkml:trace contextRef="#ctx0" brushRef="#br0" timeOffset="825">51 1403 8123,'0'10'-144,"0"0"0,0 2 0,0 0-36,0 1 1,0 0 0,0 1 0,0-1 0,0 1 142,0 1 0,0-2 0,1 1-106,0 0 138,0-2 0,1 1-6,-2-1-241,2-2 230,-1 5 5,1-5 0,0 3-247,0-3 264,-1 0 0,-1 2 0,0 1 0</inkml:trace>
  <inkml:trace contextRef="#ctx0" brushRef="#br0" timeOffset="1081">71 1836 7913,'-1'15'-597,"-1"-2"0,0 2 0,2-2 586,0 0 1,0-1 0,0-2 0,1 0 0,0 0 0,1 1 0,0 0 0,1 1 10,-2-1 0,-1 2 0,3 0 0,-1 2 0</inkml:trace>
  <inkml:trace contextRef="#ctx0" brushRef="#br0" timeOffset="1346">92 2235 8199,'0'10'-38,"0"1"0,0 0 1,1 1-1,1 0 99,-1 1 1,1 1-106,0-1 0,2 2 1,-1 0-1,0 0 1,0 1-1,1 0 1,-1 1-1,0 1 1,1 1-1,0-1-1720,0 1 1764,0-1 0,-1 5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8:53.7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0 8195,'0'12'-811,"0"-1"0,-2 4 242,0-2 903,1 2-235,1 0 1,0 0-102,0 2-350,0-1 24,0 1 230,0-2 98,0 1 0,0-1 0,2 0 0,1 0 0</inkml:trace>
  <inkml:trace contextRef="#ctx0" brushRef="#br0" timeOffset="2851">258 343 7704,'8'0'475,"3"-2"-351,-1 1 0,2-1-227,0 2 0,-1 0 121,4 0 1,1 0-588,3 0 352,0 0 1,1-2-602,2 1 467,0-1 351,0 2 0,-1 0 0,1 0 0</inkml:trace>
  <inkml:trace contextRef="#ctx0" brushRef="#br0" timeOffset="3116">742 333 8436,'10'0'-1102,"0"0"0,0 0 1066,0 0 0,2 0 75,0 0 0,2 0 228,-1 0-294,2 0 1,1 0-176,1 0 0,-1 0 19,2 0 133,1 0 50,1 0 0,2 0 0,1 0 0</inkml:trace>
  <inkml:trace contextRef="#ctx0" brushRef="#br0" timeOffset="3377">1302 333 8227,'8'3'-26,"3"0"0,-1-2 0,1 0 0,2 0 1,1 1-1,1-1 0,3 0 0,0 1 0,2 0-611,2-1 452,2 1 0,-3-2 5,3 0 0,-3 2-150,3-1 0,-1 1 330,1-2 0,0 2 0,-1 1 0</inkml:trace>
  <inkml:trace contextRef="#ctx0" brushRef="#br0" timeOffset="3643">1978 363 8096,'8'0'-819,"1"0"1,0 0 831,0 0 1,1 1-1,1 0 1,1 3-1,1 0 1,2 0-1,1-2 1,2 1-1,0 0 1,1-1-1,1 1-821,2-1 808,-1-1 0,1-1 0,0 0 0,0 0 0,0 0 0,-2 0 0</inkml:trace>
  <inkml:trace contextRef="#ctx0" brushRef="#br0" timeOffset="3902">2578 399 7865,'10'-1'0,"0"0"0,0-1 0,0 1 0,0 0-554,1 1 494,-1 0 1,0 0 0,2 0 1,1 0 0,2 0 0,0 0 0,1 0 0,0 1 58,1 1 0,2-2 0,-1 3 0</inkml:trace>
  <inkml:trace contextRef="#ctx0" brushRef="#br0" timeOffset="4165">3143 393 7493,'11'0'0,"0"0"0,1 0 0,1 0 0,1 0 0,1-1 0,1-1 0,2 1-745,0 0 0,-2 1 655,1 0 0,0 0 90,0 0 0,-3 3 0,1-1 0,-2 4 0</inkml:trace>
  <inkml:trace contextRef="#ctx0" brushRef="#br0" timeOffset="4378">3521 434 7897,'10'0'0,"1"0"0,0 0 0,1 0-81,1 0 0,1 0 1,1 0 3,0 0 1,2 0 0,0 0 0,1 0-1,0 0 1,-1 1 0,1 1 0,-1-1-1,0 0 77,-2-1 0,2 2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2.3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 0 8477,'0'11'0,"0"1"0,-1 0-544,-1 2 0,2 0 103,-2 0 0,2 0 519,0 1-98,0 3 0,-2-3-54,0 2 103,1 1 1,1-2-246,0 1 235,0-2 0,0-1 19,0-1-38,0-2 0,0 4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2.8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0 8396,'-2'8'-859,"0"4"745,-1-2 1,2 3 26,-1 1 206,-1-2 1,3 2 36,-2 0 1,1 0-116,-1 2 1,2-1-173,-2 0 1,2-2 58,0 1 0,0-3-93,0 3 0,0-3 0,0 1-425,0-1 590,2-1 0,-2 2 0,3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3.2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 0 8142,'0'8'-932,"0"1"799,0 0 383,-2 0-195,1 4-22,-1-3 1,2 5-39,0-2 54,0 2 1,0 0-7,-2 0 0,1 0 31,-1 0-236,2 1 1,0-1 75,0 0 113,0 0-360,0 0 205,0 0 0,0 0-37,0 0 0,1 0 165,1-1 0,2 0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4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 0 8127,'0'10'-421,"0"1"1,0-1 323,0 2 0,-1 0 217,-1 2 1,0 1 43,2-1 0,0 2-140,0-3 1,0 2-102,0 0 1,0-1 127,0 0 0,-1 0-122,-1-2 1,0 1 137,2-1-767,0 0 324,0-2 262,0 0 114,0 0 0,0-2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4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 1 8127,'0'8'-1620,"0"1"1579,0-1 1,0 4 65,0 0 1,0-1-123,0 0 1,0-1 61,0 0 0,0 0-97,0 2 0,0-1 84,0 1 0,0-1 48,0 1 0,-2-2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3.6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 0 8146,'-1'12'-125,"-1"0"0,2 2 182,-2-1 1,1 2-82,-1 0 1,2 0-414,-2-2 1,2 2 509,0-2 1,0 0 15,0 1 0,0-3 89,0 1-775,0-2 280,0 2 200,0-1 0,0 0-293,2-3 410,-2-2 0,5 4 0,-2-2 0</inkml:trace>
  <inkml:trace contextRef="#ctx0" brushRef="#br0" timeOffset="354">15 480 8127,'0'10'-1077,"0"0"1078,0 0 1,0 1 1,0 0 286,0 0-254,0 4 8,-2-3 0,2 4-77,-3-1 72,1 0 10,2 0-10,-3-2-281,1-1 1,2 0 255,-3-3-265,3 3-293,0-5 266,0 4 279,0-1 0,0-2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6:40.8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8743,'0'11'-59,"0"2"-854,0-5 688,0 3 150,0 2 40,0-4 0,0 5 149,0-4 3,0-2 0,0 8-109,0-2 0,0 0 92,0-2 1,0-1-56,0 4 0,0-1 61,0 0 1,0 1-206,0-1 1,0 0 166,0 1 1,1-1-161,2 0 0,-3-1 139,3 2 0,-2-5 20,-1 4-383,0-1 0,2 1-119,0 1-282,1-4 220,-3 2 497,0-2 0,3 1 0,1-2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7.7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8197,'7'0'-94,"1"3"16,-1-3 51,1 2 219,2-2 0,2 3-218,1-3 1,3 2 0,1-2 0,1 0 0,2 0-1,3 0 392,2 0-243,0 0-123,3-2 0,-3 2 0,0-3 0</inkml:trace>
  <inkml:trace contextRef="#ctx0" brushRef="#br0" timeOffset="299">495 26 7984,'8'0'-504,"1"0"1,-3 0 394,3 0 47,1 2-1,1-2 546,1 3-301,1-3 1,0 0-479,2 2 146,0-2 0,0 3 144,0-1-558,0-2 247,0 5 317,1-5 0,-1 5 0,0-2 0</inkml:trace>
  <inkml:trace contextRef="#ctx0" brushRef="#br0" timeOffset="603">929 56 8160,'6'-3'186,"2"1"0,1 2 1,1 0-1,2 0-633,0 0 0,-1 0 146,3 2 0,-1 0 55,3 2 1,-1 0 134,2-1 0,-1 0-20,1-2 1,-2 0-63,0-1 0,-2 0 193,-1 0 0,1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06.8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51 7392,'8'0'-288,"1"0"361,0 0-37,0 0 0,3-1 37,2-1-12,3 0-244,-2-3-270,5 0 215,-2-1-151,2 1 389,0 3 0,0-3 0,1 2 0</inkml:trace>
  <inkml:trace contextRef="#ctx0" brushRef="#br0" timeOffset="375">470 15 6605,'10'0'195,"0"0"1,-2 0-97,1 0 0,-1 1-44,2 1-2,0-2-1,3 2-305,0-2 297,0 0-8,1 0-1,-1-2-261,4 2 0,-1-5-285,4 2 511,-5 0 0,5-1 0,-2 1 0</inkml:trace>
  <inkml:trace contextRef="#ctx0" brushRef="#br0" timeOffset="683">1010 10 8332,'7'0'-332,"3"0"396,-2 0 0,0 0-93,1 0 0,0 0 57,2 0 1,0 0-79,1 0 1,0 0 114,0 0 0,2 0-287,-1 0 1,4 2-382,-1 0 1,3 1 154,-2-1 448,2-1 0,-1 2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5:59:15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0 8246,'0'5'-158,"-2"0"1,0 1 0,0 0 278,0 1 1,2 2 168,-2-1 1,0 1-204,0 2 1,0 0-207,2 1 1,0 2 88,0-3 0,0 3 236,0-2-118,0-1 0,3-1-766,0 0 678,-1 1 0,3 1 0,-2 1 0</inkml:trace>
  <inkml:trace contextRef="#ctx0" brushRef="#br0" timeOffset="595">25 348 7207,'0'-3'366,"0"1"0,0 6-253,0 3 1,0 2 103,0 1 0,0 3-103,0 0 0,1 2 68,1 2 0,-2 1-43,2 2 1,-2 0-22,0 0 0,0 1 20,0-1 1,0-2-197,0-1 1,0 0-393,0 0 1,0 0 252,0-2 0,0-2-453,0 1 1,0-3 26,0 3 623,0-3 0,3 1 0,-1-2 0</inkml:trace>
  <inkml:trace contextRef="#ctx0" brushRef="#br0" timeOffset="1136">5 873 8209,'0'2'-803,"0"3"517,0-2 1,-2 4 703,1 1 0,-1 2-88,2 2 1,0 1-158,0 2 1,2 3-175,-1 0 1,1 0 60,-2 1 1,2-1-130,-1 2 1,1 0 103,-2 1 1,0-1-395,0 0 0,2-2 179,-1 1 0,1-5-384,-2 2 0,0-5 60,0 1 504,0-1 0,2-3 0,1-1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5.png"/><Relationship Id="rId18" Type="http://schemas.openxmlformats.org/officeDocument/2006/relationships/customXml" Target="../ink/ink15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11.xml"/><Relationship Id="rId19" Type="http://schemas.openxmlformats.org/officeDocument/2006/relationships/image" Target="../media/image18.png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4.xml"/><Relationship Id="rId7" Type="http://schemas.openxmlformats.org/officeDocument/2006/relationships/image" Target="../media/image23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4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5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8.png"/><Relationship Id="rId40" Type="http://schemas.openxmlformats.org/officeDocument/2006/relationships/customXml" Target="../ink/ink37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9.xml"/><Relationship Id="rId9" Type="http://schemas.openxmlformats.org/officeDocument/2006/relationships/image" Target="../media/image2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3.png"/><Relationship Id="rId30" Type="http://schemas.openxmlformats.org/officeDocument/2006/relationships/customXml" Target="../ink/ink32.xml"/><Relationship Id="rId35" Type="http://schemas.openxmlformats.org/officeDocument/2006/relationships/image" Target="../media/image37.png"/><Relationship Id="rId8" Type="http://schemas.openxmlformats.org/officeDocument/2006/relationships/customXml" Target="../ink/ink21.xml"/><Relationship Id="rId3" Type="http://schemas.openxmlformats.org/officeDocument/2006/relationships/image" Target="../media/image21.png"/><Relationship Id="rId12" Type="http://schemas.openxmlformats.org/officeDocument/2006/relationships/customXml" Target="../ink/ink23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21" Type="http://schemas.openxmlformats.org/officeDocument/2006/relationships/customXml" Target="../ink/ink48.xml"/><Relationship Id="rId34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customXml" Target="../ink/ink43.xml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58.png"/><Relationship Id="rId2" Type="http://schemas.openxmlformats.org/officeDocument/2006/relationships/customXml" Target="../ink/ink38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45.png"/><Relationship Id="rId24" Type="http://schemas.openxmlformats.org/officeDocument/2006/relationships/image" Target="../media/image51.png"/><Relationship Id="rId32" Type="http://schemas.openxmlformats.org/officeDocument/2006/relationships/image" Target="../media/image55.png"/><Relationship Id="rId37" Type="http://schemas.openxmlformats.org/officeDocument/2006/relationships/customXml" Target="../ink/ink56.xml"/><Relationship Id="rId5" Type="http://schemas.openxmlformats.org/officeDocument/2006/relationships/image" Target="../media/image42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10" Type="http://schemas.openxmlformats.org/officeDocument/2006/relationships/customXml" Target="../ink/ink42.xml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" Type="http://schemas.openxmlformats.org/officeDocument/2006/relationships/customXml" Target="../ink/ink39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51.xml"/><Relationship Id="rId30" Type="http://schemas.openxmlformats.org/officeDocument/2006/relationships/image" Target="../media/image54.png"/><Relationship Id="rId35" Type="http://schemas.openxmlformats.org/officeDocument/2006/relationships/customXml" Target="../ink/ink55.xml"/><Relationship Id="rId8" Type="http://schemas.openxmlformats.org/officeDocument/2006/relationships/customXml" Target="../ink/ink41.xml"/><Relationship Id="rId3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65.xml"/><Relationship Id="rId26" Type="http://schemas.openxmlformats.org/officeDocument/2006/relationships/image" Target="../media/image70.png"/><Relationship Id="rId39" Type="http://schemas.openxmlformats.org/officeDocument/2006/relationships/customXml" Target="../ink/ink76.xml"/><Relationship Id="rId21" Type="http://schemas.openxmlformats.org/officeDocument/2006/relationships/image" Target="../media/image68.png"/><Relationship Id="rId34" Type="http://schemas.openxmlformats.org/officeDocument/2006/relationships/image" Target="../media/image74.png"/><Relationship Id="rId42" Type="http://schemas.openxmlformats.org/officeDocument/2006/relationships/image" Target="../media/image78.png"/><Relationship Id="rId7" Type="http://schemas.openxmlformats.org/officeDocument/2006/relationships/image" Target="../media/image61.png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29" Type="http://schemas.openxmlformats.org/officeDocument/2006/relationships/customXml" Target="../ink/ink71.xml"/><Relationship Id="rId41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3.png"/><Relationship Id="rId24" Type="http://schemas.openxmlformats.org/officeDocument/2006/relationships/customXml" Target="../ink/ink68.xml"/><Relationship Id="rId32" Type="http://schemas.openxmlformats.org/officeDocument/2006/relationships/image" Target="../media/image73.png"/><Relationship Id="rId37" Type="http://schemas.openxmlformats.org/officeDocument/2006/relationships/customXml" Target="../ink/ink75.xml"/><Relationship Id="rId40" Type="http://schemas.openxmlformats.org/officeDocument/2006/relationships/image" Target="../media/image77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image" Target="../media/image71.png"/><Relationship Id="rId36" Type="http://schemas.openxmlformats.org/officeDocument/2006/relationships/image" Target="../media/image75.png"/><Relationship Id="rId10" Type="http://schemas.openxmlformats.org/officeDocument/2006/relationships/customXml" Target="../ink/ink61.xml"/><Relationship Id="rId19" Type="http://schemas.openxmlformats.org/officeDocument/2006/relationships/image" Target="../media/image67.png"/><Relationship Id="rId31" Type="http://schemas.openxmlformats.org/officeDocument/2006/relationships/customXml" Target="../ink/ink72.xml"/><Relationship Id="rId44" Type="http://schemas.openxmlformats.org/officeDocument/2006/relationships/image" Target="../media/image79.png"/><Relationship Id="rId4" Type="http://schemas.openxmlformats.org/officeDocument/2006/relationships/customXml" Target="../ink/ink58.xml"/><Relationship Id="rId9" Type="http://schemas.openxmlformats.org/officeDocument/2006/relationships/image" Target="../media/image62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customXml" Target="../ink/ink70.xml"/><Relationship Id="rId30" Type="http://schemas.openxmlformats.org/officeDocument/2006/relationships/image" Target="../media/image72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8" Type="http://schemas.openxmlformats.org/officeDocument/2006/relationships/customXml" Target="../ink/ink60.xml"/><Relationship Id="rId3" Type="http://schemas.openxmlformats.org/officeDocument/2006/relationships/image" Target="../media/image59.png"/><Relationship Id="rId12" Type="http://schemas.openxmlformats.org/officeDocument/2006/relationships/customXml" Target="../ink/ink62.xml"/><Relationship Id="rId17" Type="http://schemas.openxmlformats.org/officeDocument/2006/relationships/image" Target="../media/image66.png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5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" Type="http://schemas.openxmlformats.org/officeDocument/2006/relationships/image" Target="../media/image80.png"/><Relationship Id="rId21" Type="http://schemas.openxmlformats.org/officeDocument/2006/relationships/image" Target="../media/image44.png"/><Relationship Id="rId7" Type="http://schemas.openxmlformats.org/officeDocument/2006/relationships/image" Target="../media/image82.png"/><Relationship Id="rId12" Type="http://schemas.openxmlformats.org/officeDocument/2006/relationships/customXml" Target="../ink/ink84.xml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84.png"/><Relationship Id="rId24" Type="http://schemas.openxmlformats.org/officeDocument/2006/relationships/customXml" Target="../ink/ink90.xml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image" Target="../media/image89.png"/><Relationship Id="rId28" Type="http://schemas.openxmlformats.org/officeDocument/2006/relationships/customXml" Target="../ink/ink92.xml"/><Relationship Id="rId10" Type="http://schemas.openxmlformats.org/officeDocument/2006/relationships/customXml" Target="../ink/ink83.xml"/><Relationship Id="rId19" Type="http://schemas.openxmlformats.org/officeDocument/2006/relationships/image" Target="../media/image88.png"/><Relationship Id="rId4" Type="http://schemas.openxmlformats.org/officeDocument/2006/relationships/customXml" Target="../ink/ink80.xml"/><Relationship Id="rId9" Type="http://schemas.openxmlformats.org/officeDocument/2006/relationships/image" Target="../media/image83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4A803-DB29-FE48-AFF7-7FD91F7ED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Inductive Miner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70E9B-EF4B-C24D-AB90-734ABF4E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9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Ergebnis-Baum</a:t>
            </a:r>
          </a:p>
        </p:txBody>
      </p: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611746" y="332645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460FE1-82E2-4004-8D51-03ACAA8CA2EB}"/>
              </a:ext>
            </a:extLst>
          </p:cNvPr>
          <p:cNvSpPr txBox="1"/>
          <p:nvPr/>
        </p:nvSpPr>
        <p:spPr>
          <a:xfrm>
            <a:off x="4330385" y="2875249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„einfachere“ Darstellung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88AB438-087F-4712-86C0-3A61E3BB3FCC}"/>
              </a:ext>
            </a:extLst>
          </p:cNvPr>
          <p:cNvSpPr/>
          <p:nvPr/>
        </p:nvSpPr>
        <p:spPr>
          <a:xfrm>
            <a:off x="1241649" y="184200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B5B101FE-BECE-44BA-A715-895C14C430D2}"/>
              </a:ext>
            </a:extLst>
          </p:cNvPr>
          <p:cNvSpPr/>
          <p:nvPr/>
        </p:nvSpPr>
        <p:spPr>
          <a:xfrm>
            <a:off x="1342233" y="2077855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077749F-FC08-4975-8FBD-B1AA403F3871}"/>
              </a:ext>
            </a:extLst>
          </p:cNvPr>
          <p:cNvCxnSpPr>
            <a:stCxn id="59" idx="3"/>
          </p:cNvCxnSpPr>
          <p:nvPr/>
        </p:nvCxnSpPr>
        <p:spPr>
          <a:xfrm flipH="1">
            <a:off x="1104489" y="2277462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ADD81B2-9806-4792-880B-D616FAE66CA4}"/>
              </a:ext>
            </a:extLst>
          </p:cNvPr>
          <p:cNvCxnSpPr>
            <a:cxnSpLocks/>
            <a:stCxn id="125" idx="3"/>
            <a:endCxn id="108" idx="0"/>
          </p:cNvCxnSpPr>
          <p:nvPr/>
        </p:nvCxnSpPr>
        <p:spPr>
          <a:xfrm flipH="1">
            <a:off x="1586484" y="3044895"/>
            <a:ext cx="387208" cy="3993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E2EABF2-422F-42C5-83F9-AD091B5172B0}"/>
              </a:ext>
            </a:extLst>
          </p:cNvPr>
          <p:cNvCxnSpPr>
            <a:cxnSpLocks/>
            <a:stCxn id="59" idx="5"/>
            <a:endCxn id="125" idx="0"/>
          </p:cNvCxnSpPr>
          <p:nvPr/>
        </p:nvCxnSpPr>
        <p:spPr>
          <a:xfrm>
            <a:off x="1694333" y="2277462"/>
            <a:ext cx="466867" cy="331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4CC109-C8A0-4322-A1DF-1C1B641C35AC}"/>
              </a:ext>
            </a:extLst>
          </p:cNvPr>
          <p:cNvSpPr txBox="1"/>
          <p:nvPr/>
        </p:nvSpPr>
        <p:spPr>
          <a:xfrm>
            <a:off x="916981" y="243274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3E49E6E-832C-417F-915D-FBC59F9CA7B5}"/>
              </a:ext>
            </a:extLst>
          </p:cNvPr>
          <p:cNvSpPr txBox="1"/>
          <p:nvPr/>
        </p:nvSpPr>
        <p:spPr>
          <a:xfrm>
            <a:off x="2552537" y="395465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E3CA5D-6584-4C29-89BD-54750B3B94C8}"/>
              </a:ext>
            </a:extLst>
          </p:cNvPr>
          <p:cNvSpPr txBox="1"/>
          <p:nvPr/>
        </p:nvSpPr>
        <p:spPr>
          <a:xfrm>
            <a:off x="3482394" y="389707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28020E3-0E28-4B72-B7BA-4476D454BE9E}"/>
              </a:ext>
            </a:extLst>
          </p:cNvPr>
          <p:cNvSpPr txBox="1"/>
          <p:nvPr/>
        </p:nvSpPr>
        <p:spPr>
          <a:xfrm>
            <a:off x="805638" y="401977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C9E5E49-1DEF-4FC3-B454-3A793800A9AD}"/>
              </a:ext>
            </a:extLst>
          </p:cNvPr>
          <p:cNvSpPr txBox="1"/>
          <p:nvPr/>
        </p:nvSpPr>
        <p:spPr>
          <a:xfrm>
            <a:off x="1530265" y="4641941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A2B3247-DE84-4276-A43C-99141968B1C9}"/>
              </a:ext>
            </a:extLst>
          </p:cNvPr>
          <p:cNvSpPr txBox="1"/>
          <p:nvPr/>
        </p:nvSpPr>
        <p:spPr>
          <a:xfrm>
            <a:off x="1941353" y="535001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A9D32E5-4856-456C-9AB0-EDE9BE149B92}"/>
              </a:ext>
            </a:extLst>
          </p:cNvPr>
          <p:cNvSpPr txBox="1"/>
          <p:nvPr/>
        </p:nvSpPr>
        <p:spPr>
          <a:xfrm>
            <a:off x="2826970" y="534508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6722023-FEC1-4A41-A3EF-2954CD435CDB}"/>
              </a:ext>
            </a:extLst>
          </p:cNvPr>
          <p:cNvSpPr/>
          <p:nvPr/>
        </p:nvSpPr>
        <p:spPr>
          <a:xfrm>
            <a:off x="2918296" y="3369555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Oder 103">
            <a:extLst>
              <a:ext uri="{FF2B5EF4-FFF2-40B4-BE49-F238E27FC236}">
                <a16:creationId xmlns:a16="http://schemas.microsoft.com/office/drawing/2014/main" id="{DABC407B-BF5D-4F09-9696-86E1933BC858}"/>
              </a:ext>
            </a:extLst>
          </p:cNvPr>
          <p:cNvSpPr/>
          <p:nvPr/>
        </p:nvSpPr>
        <p:spPr>
          <a:xfrm>
            <a:off x="3009994" y="3467214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57CE5E1-1413-422E-8352-85D3CD8BF437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2749709" y="3805016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C3AEBEAB-A7EA-4AB5-BF58-4291DE8F2DE6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3370980" y="3805016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5A947ABE-5EC7-4EEE-A169-FE807BB6A7D5}"/>
              </a:ext>
            </a:extLst>
          </p:cNvPr>
          <p:cNvSpPr/>
          <p:nvPr/>
        </p:nvSpPr>
        <p:spPr>
          <a:xfrm>
            <a:off x="1321308" y="344426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68DD4147-C8B1-4976-9A37-07B6FBFD2B4C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1061780" y="3879729"/>
            <a:ext cx="337196" cy="233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5432EDA6-9F5F-49BE-AB9D-916E8ABD49A8}"/>
              </a:ext>
            </a:extLst>
          </p:cNvPr>
          <p:cNvCxnSpPr>
            <a:cxnSpLocks/>
            <a:stCxn id="108" idx="5"/>
            <a:endCxn id="115" idx="0"/>
          </p:cNvCxnSpPr>
          <p:nvPr/>
        </p:nvCxnSpPr>
        <p:spPr>
          <a:xfrm>
            <a:off x="1773992" y="3879729"/>
            <a:ext cx="334722" cy="2775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dditionszeichen 113">
            <a:extLst>
              <a:ext uri="{FF2B5EF4-FFF2-40B4-BE49-F238E27FC236}">
                <a16:creationId xmlns:a16="http://schemas.microsoft.com/office/drawing/2014/main" id="{6CD45798-BE03-4227-BAD4-CE243DCC8C39}"/>
              </a:ext>
            </a:extLst>
          </p:cNvPr>
          <p:cNvSpPr/>
          <p:nvPr/>
        </p:nvSpPr>
        <p:spPr>
          <a:xfrm>
            <a:off x="1414902" y="3542850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4D2D606-5245-4A32-A26F-AF06F1ACF3FE}"/>
              </a:ext>
            </a:extLst>
          </p:cNvPr>
          <p:cNvSpPr/>
          <p:nvPr/>
        </p:nvSpPr>
        <p:spPr>
          <a:xfrm>
            <a:off x="1843538" y="415730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3DCDFA9-1FA4-458C-8B86-94D1FDC531EE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1752098" y="4592769"/>
            <a:ext cx="169108" cy="164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Bogen 117">
            <a:extLst>
              <a:ext uri="{FF2B5EF4-FFF2-40B4-BE49-F238E27FC236}">
                <a16:creationId xmlns:a16="http://schemas.microsoft.com/office/drawing/2014/main" id="{B3E13DC7-ADB3-4CF6-91A5-24A17E2C2E2C}"/>
              </a:ext>
            </a:extLst>
          </p:cNvPr>
          <p:cNvSpPr/>
          <p:nvPr/>
        </p:nvSpPr>
        <p:spPr>
          <a:xfrm>
            <a:off x="2035090" y="4373912"/>
            <a:ext cx="169107" cy="172216"/>
          </a:xfrm>
          <a:prstGeom prst="arc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Verbinder: gekrümmt 118">
            <a:extLst>
              <a:ext uri="{FF2B5EF4-FFF2-40B4-BE49-F238E27FC236}">
                <a16:creationId xmlns:a16="http://schemas.microsoft.com/office/drawing/2014/main" id="{CE92AD67-A80E-464C-9BBE-466D333328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88118" y="4332447"/>
            <a:ext cx="72263" cy="159895"/>
          </a:xfrm>
          <a:prstGeom prst="curvedConnector4">
            <a:avLst>
              <a:gd name="adj1" fmla="val -129866"/>
              <a:gd name="adj2" fmla="val 98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FB8C29D3-93CF-48A3-8B6B-2D90260B9630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2296222" y="4592769"/>
            <a:ext cx="232888" cy="2645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49FE998B-D235-4CF4-955C-119B40B9ADE7}"/>
              </a:ext>
            </a:extLst>
          </p:cNvPr>
          <p:cNvSpPr/>
          <p:nvPr/>
        </p:nvSpPr>
        <p:spPr>
          <a:xfrm>
            <a:off x="2287361" y="485736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E8F10142-E24C-458A-BFE1-CD358AE3EA12}"/>
              </a:ext>
            </a:extLst>
          </p:cNvPr>
          <p:cNvSpPr/>
          <p:nvPr/>
        </p:nvSpPr>
        <p:spPr>
          <a:xfrm>
            <a:off x="2387945" y="5093215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DFD78891-B98C-4838-9C38-5C45C2BFA57D}"/>
              </a:ext>
            </a:extLst>
          </p:cNvPr>
          <p:cNvCxnSpPr>
            <a:cxnSpLocks/>
            <a:stCxn id="121" idx="3"/>
          </p:cNvCxnSpPr>
          <p:nvPr/>
        </p:nvCxnSpPr>
        <p:spPr>
          <a:xfrm flipH="1">
            <a:off x="2201229" y="5292822"/>
            <a:ext cx="163800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F11B7526-1FEA-4A02-AA98-A2FF66513A41}"/>
              </a:ext>
            </a:extLst>
          </p:cNvPr>
          <p:cNvCxnSpPr>
            <a:cxnSpLocks/>
            <a:stCxn id="121" idx="5"/>
          </p:cNvCxnSpPr>
          <p:nvPr/>
        </p:nvCxnSpPr>
        <p:spPr>
          <a:xfrm>
            <a:off x="2740045" y="5292822"/>
            <a:ext cx="173477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2CE8C396-519C-472B-BD55-F84D4ADCB638}"/>
              </a:ext>
            </a:extLst>
          </p:cNvPr>
          <p:cNvSpPr/>
          <p:nvPr/>
        </p:nvSpPr>
        <p:spPr>
          <a:xfrm>
            <a:off x="1896024" y="2609434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8E877CD6-4C6A-41DF-AF51-C53AFE86AD15}"/>
              </a:ext>
            </a:extLst>
          </p:cNvPr>
          <p:cNvSpPr/>
          <p:nvPr/>
        </p:nvSpPr>
        <p:spPr>
          <a:xfrm>
            <a:off x="2010380" y="2846537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983F7428-F4B6-4161-B882-1F78A33A9D35}"/>
              </a:ext>
            </a:extLst>
          </p:cNvPr>
          <p:cNvCxnSpPr>
            <a:cxnSpLocks/>
            <a:stCxn id="125" idx="5"/>
            <a:endCxn id="92" idx="1"/>
          </p:cNvCxnSpPr>
          <p:nvPr/>
        </p:nvCxnSpPr>
        <p:spPr>
          <a:xfrm>
            <a:off x="2348708" y="3044895"/>
            <a:ext cx="647256" cy="3993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55B51E3D-F2A5-497B-8C9D-834DACE7DD1C}"/>
              </a:ext>
            </a:extLst>
          </p:cNvPr>
          <p:cNvSpPr/>
          <p:nvPr/>
        </p:nvSpPr>
        <p:spPr>
          <a:xfrm>
            <a:off x="8569137" y="171248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Pfeil: nach rechts 128">
            <a:extLst>
              <a:ext uri="{FF2B5EF4-FFF2-40B4-BE49-F238E27FC236}">
                <a16:creationId xmlns:a16="http://schemas.microsoft.com/office/drawing/2014/main" id="{E5AF7677-05D5-48E4-B30F-8A8C6871A4A8}"/>
              </a:ext>
            </a:extLst>
          </p:cNvPr>
          <p:cNvSpPr/>
          <p:nvPr/>
        </p:nvSpPr>
        <p:spPr>
          <a:xfrm>
            <a:off x="8669721" y="1948335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D7B63EEE-B3AC-4D95-A1CB-8E279B95F56D}"/>
              </a:ext>
            </a:extLst>
          </p:cNvPr>
          <p:cNvCxnSpPr>
            <a:stCxn id="128" idx="3"/>
          </p:cNvCxnSpPr>
          <p:nvPr/>
        </p:nvCxnSpPr>
        <p:spPr>
          <a:xfrm flipH="1">
            <a:off x="8431977" y="2147942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14FCD6AC-8E59-4004-9CED-21217B3AD7C1}"/>
              </a:ext>
            </a:extLst>
          </p:cNvPr>
          <p:cNvCxnSpPr>
            <a:cxnSpLocks/>
            <a:stCxn id="128" idx="5"/>
          </p:cNvCxnSpPr>
          <p:nvPr/>
        </p:nvCxnSpPr>
        <p:spPr>
          <a:xfrm>
            <a:off x="9021821" y="2147942"/>
            <a:ext cx="839075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413CABCE-22C6-4FD4-BC75-FE8FBEDA398A}"/>
              </a:ext>
            </a:extLst>
          </p:cNvPr>
          <p:cNvCxnSpPr>
            <a:cxnSpLocks/>
            <a:stCxn id="128" idx="4"/>
            <a:endCxn id="144" idx="0"/>
          </p:cNvCxnSpPr>
          <p:nvPr/>
        </p:nvCxnSpPr>
        <p:spPr>
          <a:xfrm>
            <a:off x="8834313" y="2222655"/>
            <a:ext cx="8122" cy="8031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4C173B16-D41A-4CDB-A6E7-7036FDFF4518}"/>
              </a:ext>
            </a:extLst>
          </p:cNvPr>
          <p:cNvSpPr txBox="1"/>
          <p:nvPr/>
        </p:nvSpPr>
        <p:spPr>
          <a:xfrm>
            <a:off x="8244469" y="230322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712AB8CC-79BA-455C-9BA0-FB425244F67A}"/>
              </a:ext>
            </a:extLst>
          </p:cNvPr>
          <p:cNvSpPr txBox="1"/>
          <p:nvPr/>
        </p:nvSpPr>
        <p:spPr>
          <a:xfrm>
            <a:off x="9365061" y="296064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50BE051B-F100-4A02-B342-4CA7D942A50E}"/>
              </a:ext>
            </a:extLst>
          </p:cNvPr>
          <p:cNvSpPr txBox="1"/>
          <p:nvPr/>
        </p:nvSpPr>
        <p:spPr>
          <a:xfrm>
            <a:off x="10294918" y="290306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AF028FC0-CB31-41E2-82FF-C90649C0A386}"/>
              </a:ext>
            </a:extLst>
          </p:cNvPr>
          <p:cNvSpPr txBox="1"/>
          <p:nvPr/>
        </p:nvSpPr>
        <p:spPr>
          <a:xfrm>
            <a:off x="8061589" y="36013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740DB46-A7D7-4B7B-9308-67DCE55739D6}"/>
              </a:ext>
            </a:extLst>
          </p:cNvPr>
          <p:cNvSpPr txBox="1"/>
          <p:nvPr/>
        </p:nvSpPr>
        <p:spPr>
          <a:xfrm>
            <a:off x="8786216" y="422348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7A3B3A99-C26C-44FC-A94C-5A619FB52C72}"/>
              </a:ext>
            </a:extLst>
          </p:cNvPr>
          <p:cNvSpPr txBox="1"/>
          <p:nvPr/>
        </p:nvSpPr>
        <p:spPr>
          <a:xfrm>
            <a:off x="9197304" y="493155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893040C-6DA8-4310-8E7C-19EAF6CFB1C0}"/>
              </a:ext>
            </a:extLst>
          </p:cNvPr>
          <p:cNvSpPr txBox="1"/>
          <p:nvPr/>
        </p:nvSpPr>
        <p:spPr>
          <a:xfrm>
            <a:off x="10082921" y="492662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D1C4924-F725-4CE5-83E1-9200CC049802}"/>
              </a:ext>
            </a:extLst>
          </p:cNvPr>
          <p:cNvSpPr/>
          <p:nvPr/>
        </p:nvSpPr>
        <p:spPr>
          <a:xfrm>
            <a:off x="9730820" y="2375545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Oder 140">
            <a:extLst>
              <a:ext uri="{FF2B5EF4-FFF2-40B4-BE49-F238E27FC236}">
                <a16:creationId xmlns:a16="http://schemas.microsoft.com/office/drawing/2014/main" id="{E60D465C-EAD9-4ECA-B631-DD774F11DE54}"/>
              </a:ext>
            </a:extLst>
          </p:cNvPr>
          <p:cNvSpPr/>
          <p:nvPr/>
        </p:nvSpPr>
        <p:spPr>
          <a:xfrm>
            <a:off x="9822518" y="2473204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1A4D620-F405-4334-9F8D-14077670E1E2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9562233" y="2811006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537982C5-D215-4A34-B31E-C2453B8EB158}"/>
              </a:ext>
            </a:extLst>
          </p:cNvPr>
          <p:cNvCxnSpPr>
            <a:cxnSpLocks/>
            <a:stCxn id="140" idx="5"/>
          </p:cNvCxnSpPr>
          <p:nvPr/>
        </p:nvCxnSpPr>
        <p:spPr>
          <a:xfrm>
            <a:off x="10183504" y="2811006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>
            <a:extLst>
              <a:ext uri="{FF2B5EF4-FFF2-40B4-BE49-F238E27FC236}">
                <a16:creationId xmlns:a16="http://schemas.microsoft.com/office/drawing/2014/main" id="{44F34E99-1F93-47A9-B833-10AD653EBD5C}"/>
              </a:ext>
            </a:extLst>
          </p:cNvPr>
          <p:cNvSpPr/>
          <p:nvPr/>
        </p:nvSpPr>
        <p:spPr>
          <a:xfrm>
            <a:off x="8577259" y="3025807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6569C426-2C76-48F3-B8EF-C68FFE70F444}"/>
              </a:ext>
            </a:extLst>
          </p:cNvPr>
          <p:cNvCxnSpPr>
            <a:cxnSpLocks/>
            <a:stCxn id="144" idx="3"/>
          </p:cNvCxnSpPr>
          <p:nvPr/>
        </p:nvCxnSpPr>
        <p:spPr>
          <a:xfrm flipH="1">
            <a:off x="8317731" y="3461268"/>
            <a:ext cx="337196" cy="233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BE62FD8-DE53-423E-9DEF-85802220DD49}"/>
              </a:ext>
            </a:extLst>
          </p:cNvPr>
          <p:cNvCxnSpPr>
            <a:cxnSpLocks/>
            <a:stCxn id="144" idx="5"/>
            <a:endCxn id="148" idx="0"/>
          </p:cNvCxnSpPr>
          <p:nvPr/>
        </p:nvCxnSpPr>
        <p:spPr>
          <a:xfrm>
            <a:off x="9029943" y="3461268"/>
            <a:ext cx="334722" cy="2775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dditionszeichen 146">
            <a:extLst>
              <a:ext uri="{FF2B5EF4-FFF2-40B4-BE49-F238E27FC236}">
                <a16:creationId xmlns:a16="http://schemas.microsoft.com/office/drawing/2014/main" id="{7E7C724D-0692-4A67-8812-064117E85A34}"/>
              </a:ext>
            </a:extLst>
          </p:cNvPr>
          <p:cNvSpPr/>
          <p:nvPr/>
        </p:nvSpPr>
        <p:spPr>
          <a:xfrm>
            <a:off x="8670853" y="3124389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6D2499E6-B7A8-44CD-BA95-F5AF86EDFE96}"/>
              </a:ext>
            </a:extLst>
          </p:cNvPr>
          <p:cNvSpPr/>
          <p:nvPr/>
        </p:nvSpPr>
        <p:spPr>
          <a:xfrm>
            <a:off x="9099489" y="3738847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660256A-F21D-4F28-9210-BD56648ADF9B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9008049" y="4174308"/>
            <a:ext cx="169108" cy="164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Bogen 149">
            <a:extLst>
              <a:ext uri="{FF2B5EF4-FFF2-40B4-BE49-F238E27FC236}">
                <a16:creationId xmlns:a16="http://schemas.microsoft.com/office/drawing/2014/main" id="{4BBE748D-42BD-4505-8D43-B0D1AB2CFE7D}"/>
              </a:ext>
            </a:extLst>
          </p:cNvPr>
          <p:cNvSpPr/>
          <p:nvPr/>
        </p:nvSpPr>
        <p:spPr>
          <a:xfrm>
            <a:off x="9291041" y="3955451"/>
            <a:ext cx="169107" cy="172216"/>
          </a:xfrm>
          <a:prstGeom prst="arc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1" name="Verbinder: gekrümmt 150">
            <a:extLst>
              <a:ext uri="{FF2B5EF4-FFF2-40B4-BE49-F238E27FC236}">
                <a16:creationId xmlns:a16="http://schemas.microsoft.com/office/drawing/2014/main" id="{41049CAB-B921-4638-A32C-D963E6FED7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44069" y="3913986"/>
            <a:ext cx="72263" cy="159895"/>
          </a:xfrm>
          <a:prstGeom prst="curvedConnector4">
            <a:avLst>
              <a:gd name="adj1" fmla="val -129866"/>
              <a:gd name="adj2" fmla="val 98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CA7DCBA-9F9D-454E-9459-7776876DFDC0}"/>
              </a:ext>
            </a:extLst>
          </p:cNvPr>
          <p:cNvCxnSpPr>
            <a:cxnSpLocks/>
            <a:stCxn id="148" idx="5"/>
          </p:cNvCxnSpPr>
          <p:nvPr/>
        </p:nvCxnSpPr>
        <p:spPr>
          <a:xfrm>
            <a:off x="9552173" y="4174308"/>
            <a:ext cx="232888" cy="2645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>
            <a:extLst>
              <a:ext uri="{FF2B5EF4-FFF2-40B4-BE49-F238E27FC236}">
                <a16:creationId xmlns:a16="http://schemas.microsoft.com/office/drawing/2014/main" id="{73BB68A1-F714-440A-BCDD-C7AD19F988D9}"/>
              </a:ext>
            </a:extLst>
          </p:cNvPr>
          <p:cNvSpPr/>
          <p:nvPr/>
        </p:nvSpPr>
        <p:spPr>
          <a:xfrm>
            <a:off x="9543312" y="4438900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: nach rechts 153">
            <a:extLst>
              <a:ext uri="{FF2B5EF4-FFF2-40B4-BE49-F238E27FC236}">
                <a16:creationId xmlns:a16="http://schemas.microsoft.com/office/drawing/2014/main" id="{A1F4112E-A79B-40AC-8843-4029D6DD6B14}"/>
              </a:ext>
            </a:extLst>
          </p:cNvPr>
          <p:cNvSpPr/>
          <p:nvPr/>
        </p:nvSpPr>
        <p:spPr>
          <a:xfrm>
            <a:off x="9643896" y="4674754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B1264427-2C51-4E9F-9393-1B797B2BD574}"/>
              </a:ext>
            </a:extLst>
          </p:cNvPr>
          <p:cNvCxnSpPr>
            <a:cxnSpLocks/>
            <a:stCxn id="153" idx="3"/>
          </p:cNvCxnSpPr>
          <p:nvPr/>
        </p:nvCxnSpPr>
        <p:spPr>
          <a:xfrm flipH="1">
            <a:off x="9457180" y="4874361"/>
            <a:ext cx="163800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95EAB58B-E9AE-4C0F-8760-821A5818EB4D}"/>
              </a:ext>
            </a:extLst>
          </p:cNvPr>
          <p:cNvCxnSpPr>
            <a:cxnSpLocks/>
            <a:stCxn id="153" idx="5"/>
          </p:cNvCxnSpPr>
          <p:nvPr/>
        </p:nvCxnSpPr>
        <p:spPr>
          <a:xfrm>
            <a:off x="9995996" y="4874361"/>
            <a:ext cx="173477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3" grpId="0"/>
      <p:bldP spid="128" grpId="0" animBg="1"/>
      <p:bldP spid="129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 animBg="1"/>
      <p:bldP spid="141" grpId="0" animBg="1"/>
      <p:bldP spid="144" grpId="0" animBg="1"/>
      <p:bldP spid="147" grpId="0" animBg="1"/>
      <p:bldP spid="148" grpId="0" animBg="1"/>
      <p:bldP spid="150" grpId="0" animBg="1"/>
      <p:bldP spid="153" grpId="0" animBg="1"/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hteck 145">
            <a:extLst>
              <a:ext uri="{FF2B5EF4-FFF2-40B4-BE49-F238E27FC236}">
                <a16:creationId xmlns:a16="http://schemas.microsoft.com/office/drawing/2014/main" id="{910C2930-9AC5-471B-91FC-F0EE03C8F6AD}"/>
              </a:ext>
            </a:extLst>
          </p:cNvPr>
          <p:cNvSpPr/>
          <p:nvPr/>
        </p:nvSpPr>
        <p:spPr>
          <a:xfrm>
            <a:off x="3007882" y="3419075"/>
            <a:ext cx="1473264" cy="116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7E243A12-2BCF-4F14-A548-1B6183BD5341}"/>
              </a:ext>
            </a:extLst>
          </p:cNvPr>
          <p:cNvSpPr/>
          <p:nvPr/>
        </p:nvSpPr>
        <p:spPr>
          <a:xfrm>
            <a:off x="244596" y="3554803"/>
            <a:ext cx="2416965" cy="2599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A6BCF33-939E-4617-9D9E-51E818113D18}"/>
              </a:ext>
            </a:extLst>
          </p:cNvPr>
          <p:cNvSpPr/>
          <p:nvPr/>
        </p:nvSpPr>
        <p:spPr>
          <a:xfrm>
            <a:off x="7699311" y="4669245"/>
            <a:ext cx="1473264" cy="116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8C91E94-FB94-42A0-AF04-C91FFA61EE04}"/>
              </a:ext>
            </a:extLst>
          </p:cNvPr>
          <p:cNvSpPr/>
          <p:nvPr/>
        </p:nvSpPr>
        <p:spPr>
          <a:xfrm>
            <a:off x="7462852" y="2228850"/>
            <a:ext cx="2920012" cy="228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45C3B11-EEE0-4A10-868A-BB6C16380F7C}"/>
              </a:ext>
            </a:extLst>
          </p:cNvPr>
          <p:cNvSpPr/>
          <p:nvPr/>
        </p:nvSpPr>
        <p:spPr>
          <a:xfrm>
            <a:off x="8503001" y="2327865"/>
            <a:ext cx="1845896" cy="208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Umwandeln in Petri-Netz</a:t>
            </a:r>
          </a:p>
        </p:txBody>
      </p: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842860" y="3554803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5011B4E-F3AF-47F7-BC53-99C3B721C9D9}"/>
              </a:ext>
            </a:extLst>
          </p:cNvPr>
          <p:cNvSpPr/>
          <p:nvPr/>
        </p:nvSpPr>
        <p:spPr>
          <a:xfrm>
            <a:off x="9100321" y="2427620"/>
            <a:ext cx="1005704" cy="1878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ACFD2-7A21-4C82-B3E2-C3C79D21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525" y="387741"/>
            <a:ext cx="2061297" cy="5915025"/>
          </a:xfrm>
          <a:prstGeom prst="rect">
            <a:avLst/>
          </a:prstGeom>
        </p:spPr>
      </p:pic>
      <p:sp>
        <p:nvSpPr>
          <p:cNvPr id="107" name="Ellipse 106">
            <a:extLst>
              <a:ext uri="{FF2B5EF4-FFF2-40B4-BE49-F238E27FC236}">
                <a16:creationId xmlns:a16="http://schemas.microsoft.com/office/drawing/2014/main" id="{D9583A43-063C-444D-81E6-1E66C65E5085}"/>
              </a:ext>
            </a:extLst>
          </p:cNvPr>
          <p:cNvSpPr/>
          <p:nvPr/>
        </p:nvSpPr>
        <p:spPr>
          <a:xfrm>
            <a:off x="1381156" y="207277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58E829D-709B-4F4A-9A5B-5C8C794FEE9F}"/>
              </a:ext>
            </a:extLst>
          </p:cNvPr>
          <p:cNvSpPr/>
          <p:nvPr/>
        </p:nvSpPr>
        <p:spPr>
          <a:xfrm>
            <a:off x="1481740" y="230863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C80DC05D-669A-41D6-ADD8-66F112C1F012}"/>
              </a:ext>
            </a:extLst>
          </p:cNvPr>
          <p:cNvCxnSpPr>
            <a:stCxn id="107" idx="3"/>
          </p:cNvCxnSpPr>
          <p:nvPr/>
        </p:nvCxnSpPr>
        <p:spPr>
          <a:xfrm flipH="1">
            <a:off x="1243996" y="2508239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7D244DDF-EECC-40D7-89D7-B632BB1C00F6}"/>
              </a:ext>
            </a:extLst>
          </p:cNvPr>
          <p:cNvCxnSpPr>
            <a:cxnSpLocks/>
            <a:stCxn id="140" idx="3"/>
            <a:endCxn id="127" idx="0"/>
          </p:cNvCxnSpPr>
          <p:nvPr/>
        </p:nvCxnSpPr>
        <p:spPr>
          <a:xfrm flipH="1">
            <a:off x="1020967" y="3275672"/>
            <a:ext cx="1092232" cy="3993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57A4CF97-A07D-41E2-8EC8-BBF1320C1DEE}"/>
              </a:ext>
            </a:extLst>
          </p:cNvPr>
          <p:cNvCxnSpPr>
            <a:cxnSpLocks/>
            <a:stCxn id="107" idx="5"/>
            <a:endCxn id="140" idx="0"/>
          </p:cNvCxnSpPr>
          <p:nvPr/>
        </p:nvCxnSpPr>
        <p:spPr>
          <a:xfrm>
            <a:off x="1833840" y="2508239"/>
            <a:ext cx="466867" cy="331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9115B4F7-96E1-409C-8534-F401177A5931}"/>
              </a:ext>
            </a:extLst>
          </p:cNvPr>
          <p:cNvSpPr/>
          <p:nvPr/>
        </p:nvSpPr>
        <p:spPr>
          <a:xfrm>
            <a:off x="964747" y="4367765"/>
            <a:ext cx="1601135" cy="168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DB9D5E3E-210E-4D52-B3AD-DA17C138B110}"/>
              </a:ext>
            </a:extLst>
          </p:cNvPr>
          <p:cNvSpPr txBox="1"/>
          <p:nvPr/>
        </p:nvSpPr>
        <p:spPr>
          <a:xfrm>
            <a:off x="1056488" y="266352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03C8A42-F90E-49F6-8B77-94DA8F5226F1}"/>
              </a:ext>
            </a:extLst>
          </p:cNvPr>
          <p:cNvSpPr txBox="1"/>
          <p:nvPr/>
        </p:nvSpPr>
        <p:spPr>
          <a:xfrm>
            <a:off x="3007882" y="410364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B5FE9D7-5418-4E1D-BD29-8AFE78F96E2D}"/>
              </a:ext>
            </a:extLst>
          </p:cNvPr>
          <p:cNvSpPr/>
          <p:nvPr/>
        </p:nvSpPr>
        <p:spPr>
          <a:xfrm>
            <a:off x="1458824" y="5047597"/>
            <a:ext cx="1055925" cy="915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E3D2697-1469-4D17-B9B2-F67AF9B8F19C}"/>
              </a:ext>
            </a:extLst>
          </p:cNvPr>
          <p:cNvSpPr txBox="1"/>
          <p:nvPr/>
        </p:nvSpPr>
        <p:spPr>
          <a:xfrm>
            <a:off x="3937739" y="404605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F0CE71D-36EB-4C75-A768-ADBD7B0A7AD1}"/>
              </a:ext>
            </a:extLst>
          </p:cNvPr>
          <p:cNvSpPr txBox="1"/>
          <p:nvPr/>
        </p:nvSpPr>
        <p:spPr>
          <a:xfrm>
            <a:off x="240121" y="425055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75A0725C-6EDC-4D95-852D-D0A5164338B6}"/>
              </a:ext>
            </a:extLst>
          </p:cNvPr>
          <p:cNvSpPr txBox="1"/>
          <p:nvPr/>
        </p:nvSpPr>
        <p:spPr>
          <a:xfrm>
            <a:off x="964748" y="487271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2ABA0FB-F50C-4730-B1B9-D945F032F08E}"/>
              </a:ext>
            </a:extLst>
          </p:cNvPr>
          <p:cNvSpPr txBox="1"/>
          <p:nvPr/>
        </p:nvSpPr>
        <p:spPr>
          <a:xfrm>
            <a:off x="1375836" y="558079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B704AD6-5D48-4482-8151-C77CFB2DF831}"/>
              </a:ext>
            </a:extLst>
          </p:cNvPr>
          <p:cNvSpPr txBox="1"/>
          <p:nvPr/>
        </p:nvSpPr>
        <p:spPr>
          <a:xfrm>
            <a:off x="2261453" y="557586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7045CF1A-8ECE-4FA2-BB1B-E889CB24B93C}"/>
              </a:ext>
            </a:extLst>
          </p:cNvPr>
          <p:cNvSpPr/>
          <p:nvPr/>
        </p:nvSpPr>
        <p:spPr>
          <a:xfrm>
            <a:off x="3373641" y="3518540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Flussdiagramm: Oder 123">
            <a:extLst>
              <a:ext uri="{FF2B5EF4-FFF2-40B4-BE49-F238E27FC236}">
                <a16:creationId xmlns:a16="http://schemas.microsoft.com/office/drawing/2014/main" id="{A5420429-1522-4CED-8CCA-9D863518C886}"/>
              </a:ext>
            </a:extLst>
          </p:cNvPr>
          <p:cNvSpPr/>
          <p:nvPr/>
        </p:nvSpPr>
        <p:spPr>
          <a:xfrm>
            <a:off x="3465339" y="3616199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89F3964-16A4-44D8-8358-A25C38947D3B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3205054" y="3954001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C0EAFC08-C48A-49C9-BD33-1E3AC9B2C8C2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3826325" y="3954001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A308237A-D04D-4F5B-A0FD-81C7C39E305D}"/>
              </a:ext>
            </a:extLst>
          </p:cNvPr>
          <p:cNvSpPr/>
          <p:nvPr/>
        </p:nvSpPr>
        <p:spPr>
          <a:xfrm>
            <a:off x="755791" y="3675045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D033B6B-D186-4712-BFEF-EB88D14997FA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496263" y="4110506"/>
            <a:ext cx="337196" cy="233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960EFEFE-9C67-40C0-97A8-A49E8ACF66A7}"/>
              </a:ext>
            </a:extLst>
          </p:cNvPr>
          <p:cNvCxnSpPr>
            <a:cxnSpLocks/>
            <a:stCxn id="127" idx="5"/>
            <a:endCxn id="131" idx="0"/>
          </p:cNvCxnSpPr>
          <p:nvPr/>
        </p:nvCxnSpPr>
        <p:spPr>
          <a:xfrm>
            <a:off x="1208475" y="4110506"/>
            <a:ext cx="334722" cy="2775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dditionszeichen 129">
            <a:extLst>
              <a:ext uri="{FF2B5EF4-FFF2-40B4-BE49-F238E27FC236}">
                <a16:creationId xmlns:a16="http://schemas.microsoft.com/office/drawing/2014/main" id="{D158C23E-6CA9-4F71-BDFD-AB52B6ADE659}"/>
              </a:ext>
            </a:extLst>
          </p:cNvPr>
          <p:cNvSpPr/>
          <p:nvPr/>
        </p:nvSpPr>
        <p:spPr>
          <a:xfrm>
            <a:off x="849385" y="3773627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564BB9F-CC88-4A54-AB19-0558C40E0679}"/>
              </a:ext>
            </a:extLst>
          </p:cNvPr>
          <p:cNvSpPr/>
          <p:nvPr/>
        </p:nvSpPr>
        <p:spPr>
          <a:xfrm>
            <a:off x="1278021" y="4388085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E17F2A02-A90B-4A9A-98DA-C685AE2674C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1186581" y="4823546"/>
            <a:ext cx="169108" cy="164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ogen 132">
            <a:extLst>
              <a:ext uri="{FF2B5EF4-FFF2-40B4-BE49-F238E27FC236}">
                <a16:creationId xmlns:a16="http://schemas.microsoft.com/office/drawing/2014/main" id="{F02F8616-AD1C-4BEF-B831-7F062FE8C80F}"/>
              </a:ext>
            </a:extLst>
          </p:cNvPr>
          <p:cNvSpPr/>
          <p:nvPr/>
        </p:nvSpPr>
        <p:spPr>
          <a:xfrm>
            <a:off x="1469573" y="4604689"/>
            <a:ext cx="169107" cy="172216"/>
          </a:xfrm>
          <a:prstGeom prst="arc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4" name="Verbinder: gekrümmt 133">
            <a:extLst>
              <a:ext uri="{FF2B5EF4-FFF2-40B4-BE49-F238E27FC236}">
                <a16:creationId xmlns:a16="http://schemas.microsoft.com/office/drawing/2014/main" id="{C37CBA97-3E18-4B4D-9051-E3FDAFA98B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2601" y="4563224"/>
            <a:ext cx="72263" cy="159895"/>
          </a:xfrm>
          <a:prstGeom prst="curvedConnector4">
            <a:avLst>
              <a:gd name="adj1" fmla="val -129866"/>
              <a:gd name="adj2" fmla="val 98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C24BA7F0-EE8D-4376-8614-93AC3BD6A809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1730705" y="4823546"/>
            <a:ext cx="232888" cy="2645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64824800-4ECA-4338-9E26-A220C74629BA}"/>
              </a:ext>
            </a:extLst>
          </p:cNvPr>
          <p:cNvSpPr/>
          <p:nvPr/>
        </p:nvSpPr>
        <p:spPr>
          <a:xfrm>
            <a:off x="1721844" y="508813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Pfeil: nach rechts 136">
            <a:extLst>
              <a:ext uri="{FF2B5EF4-FFF2-40B4-BE49-F238E27FC236}">
                <a16:creationId xmlns:a16="http://schemas.microsoft.com/office/drawing/2014/main" id="{62731F9F-6EC1-4A85-8AEC-E40EA21D9685}"/>
              </a:ext>
            </a:extLst>
          </p:cNvPr>
          <p:cNvSpPr/>
          <p:nvPr/>
        </p:nvSpPr>
        <p:spPr>
          <a:xfrm>
            <a:off x="1822428" y="532399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3E571942-CCF5-4D4F-9CAF-72FD5B8B504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1635712" y="5523599"/>
            <a:ext cx="163800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27BFBD69-1CE5-4932-8BC1-CE846C38987C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2174528" y="5523599"/>
            <a:ext cx="173477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9EC288F5-6D22-4DB8-A386-9158EF97E0D6}"/>
              </a:ext>
            </a:extLst>
          </p:cNvPr>
          <p:cNvSpPr/>
          <p:nvPr/>
        </p:nvSpPr>
        <p:spPr>
          <a:xfrm>
            <a:off x="2035531" y="284021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: nach rechts 140">
            <a:extLst>
              <a:ext uri="{FF2B5EF4-FFF2-40B4-BE49-F238E27FC236}">
                <a16:creationId xmlns:a16="http://schemas.microsoft.com/office/drawing/2014/main" id="{8B465ED6-3CC4-4B6D-9B09-6EE933C0E0A2}"/>
              </a:ext>
            </a:extLst>
          </p:cNvPr>
          <p:cNvSpPr/>
          <p:nvPr/>
        </p:nvSpPr>
        <p:spPr>
          <a:xfrm>
            <a:off x="2149887" y="3077314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99ECAFB9-F962-4390-8410-BC1EBEB0DE15}"/>
              </a:ext>
            </a:extLst>
          </p:cNvPr>
          <p:cNvCxnSpPr>
            <a:cxnSpLocks/>
            <a:stCxn id="140" idx="6"/>
            <a:endCxn id="123" idx="1"/>
          </p:cNvCxnSpPr>
          <p:nvPr/>
        </p:nvCxnSpPr>
        <p:spPr>
          <a:xfrm>
            <a:off x="2565883" y="3095298"/>
            <a:ext cx="885426" cy="4979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1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4A803-DB29-FE48-AFF7-7FD91F7ED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heuristic</a:t>
            </a:r>
            <a:r>
              <a:rPr lang="de-DE"/>
              <a:t> Miner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70E9B-EF4B-C24D-AB90-734ABF4E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97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781C-60C0-4087-A3B0-772F3E4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637797"/>
            <a:ext cx="9905998" cy="1478570"/>
          </a:xfrm>
        </p:spPr>
        <p:txBody>
          <a:bodyPr/>
          <a:lstStyle/>
          <a:p>
            <a:r>
              <a:rPr lang="de-DE" err="1"/>
              <a:t>Direct</a:t>
            </a:r>
            <a:r>
              <a:rPr lang="de-DE"/>
              <a:t> </a:t>
            </a:r>
            <a:r>
              <a:rPr lang="de-DE" err="1"/>
              <a:t>Follows</a:t>
            </a:r>
            <a:r>
              <a:rPr lang="de-DE"/>
              <a:t> </a:t>
            </a:r>
            <a:r>
              <a:rPr lang="de-DE" err="1"/>
              <a:t>GRaph</a:t>
            </a:r>
            <a:endParaRPr lang="de-DE"/>
          </a:p>
        </p:txBody>
      </p:sp>
      <p:graphicFrame>
        <p:nvGraphicFramePr>
          <p:cNvPr id="18" name="Tabelle 19">
            <a:extLst>
              <a:ext uri="{FF2B5EF4-FFF2-40B4-BE49-F238E27FC236}">
                <a16:creationId xmlns:a16="http://schemas.microsoft.com/office/drawing/2014/main" id="{922F72ED-E22F-4F7C-9483-3B7AC556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73587"/>
              </p:ext>
            </p:extLst>
          </p:nvPr>
        </p:nvGraphicFramePr>
        <p:xfrm>
          <a:off x="996699" y="1694663"/>
          <a:ext cx="32829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1215247175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136861690"/>
                    </a:ext>
                  </a:extLst>
                </a:gridCol>
              </a:tblGrid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Häufigkeit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80356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(-,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51615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45314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(a,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9075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54111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46869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52596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550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31339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3597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58097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(d, 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07113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(e, 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3239"/>
                  </a:ext>
                </a:extLst>
              </a:tr>
            </a:tbl>
          </a:graphicData>
        </a:graphic>
      </p:graphicFrame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D03C8ED6-2BC0-4788-9125-F5E7B28C085C}"/>
              </a:ext>
            </a:extLst>
          </p:cNvPr>
          <p:cNvSpPr/>
          <p:nvPr/>
        </p:nvSpPr>
        <p:spPr>
          <a:xfrm>
            <a:off x="4797140" y="3876587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DBDC4470-FDB5-446E-B724-B5DE432A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36" y="1064296"/>
            <a:ext cx="3282951" cy="56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8D419-AE71-4FB0-9517-F5AEA46B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Berechnung Abhängigkeitsmaß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3C0CFEA8-9756-44F9-9645-E336C634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8" y="1731328"/>
            <a:ext cx="5145304" cy="2584640"/>
          </a:xfrm>
          <a:prstGeom prst="rect">
            <a:avLst/>
          </a:prstGeom>
        </p:spPr>
      </p:pic>
      <p:graphicFrame>
        <p:nvGraphicFramePr>
          <p:cNvPr id="81" name="Tabelle 19">
            <a:extLst>
              <a:ext uri="{FF2B5EF4-FFF2-40B4-BE49-F238E27FC236}">
                <a16:creationId xmlns:a16="http://schemas.microsoft.com/office/drawing/2014/main" id="{F7505C99-E683-4879-B6C6-CD7B5F20D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98470"/>
              </p:ext>
            </p:extLst>
          </p:nvPr>
        </p:nvGraphicFramePr>
        <p:xfrm>
          <a:off x="5610404" y="1731328"/>
          <a:ext cx="36906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76">
                  <a:extLst>
                    <a:ext uri="{9D8B030D-6E8A-4147-A177-3AD203B41FA5}">
                      <a16:colId xmlns:a16="http://schemas.microsoft.com/office/drawing/2014/main" val="1215247175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2136861690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641854161"/>
                    </a:ext>
                  </a:extLst>
                </a:gridCol>
              </a:tblGrid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Häufigkeit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Abhängigkeit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80356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(-,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51615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45314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(a,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9075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54111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46869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(b,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52596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550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31339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3597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(c,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58097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(d, 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34666"/>
                  </a:ext>
                </a:extLst>
              </a:tr>
              <a:tr h="339408">
                <a:tc>
                  <a:txBody>
                    <a:bodyPr/>
                    <a:lstStyle/>
                    <a:p>
                      <a:r>
                        <a:rPr lang="de-DE"/>
                        <a:t>(e, 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902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2425B7A-2A83-494C-AE91-7B842A39B551}"/>
                  </a:ext>
                </a:extLst>
              </p:cNvPr>
              <p:cNvSpPr txBox="1"/>
              <p:nvPr/>
            </p:nvSpPr>
            <p:spPr>
              <a:xfrm>
                <a:off x="9409455" y="1913161"/>
                <a:ext cx="11285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27 −0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27+0+1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2425B7A-2A83-494C-AE91-7B842A39B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55" y="1913161"/>
                <a:ext cx="11285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AA14410-2502-4039-9CEA-7EA394A57488}"/>
                  </a:ext>
                </a:extLst>
              </p:cNvPr>
              <p:cNvSpPr txBox="1"/>
              <p:nvPr/>
            </p:nvSpPr>
            <p:spPr>
              <a:xfrm>
                <a:off x="9337709" y="3103927"/>
                <a:ext cx="100027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5+5+1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AA14410-2502-4039-9CEA-7EA394A5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09" y="3103927"/>
                <a:ext cx="1000274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77A2E38A-C042-453A-AEBE-7ECCF6D47EEC}"/>
                  </a:ext>
                </a:extLst>
              </p:cNvPr>
              <p:cNvSpPr txBox="1"/>
              <p:nvPr/>
            </p:nvSpPr>
            <p:spPr>
              <a:xfrm>
                <a:off x="9337709" y="4154527"/>
                <a:ext cx="100027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5+5+1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77A2E38A-C042-453A-AEBE-7ECCF6D4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09" y="4154527"/>
                <a:ext cx="1000274" cy="530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032998D0-B85D-44D9-A331-1BDD8566D194}"/>
                  </a:ext>
                </a:extLst>
              </p:cNvPr>
              <p:cNvSpPr txBox="1"/>
              <p:nvPr/>
            </p:nvSpPr>
            <p:spPr>
              <a:xfrm>
                <a:off x="4905731" y="4499334"/>
                <a:ext cx="59631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7+1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032998D0-B85D-44D9-A331-1BDD8566D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31" y="4499334"/>
                <a:ext cx="596317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6A6FD-215C-4574-9A22-37C7DF06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Abhängigkeitsgraph</a:t>
            </a:r>
          </a:p>
        </p:txBody>
      </p:sp>
      <p:pic>
        <p:nvPicPr>
          <p:cNvPr id="5" name="Inhaltsplatzhalter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5250893-4F44-4B4F-B8F2-7EBBDD38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88" y="1853770"/>
            <a:ext cx="2626574" cy="4385712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CA7FFA9-FC1C-47DF-A77A-284B32A186D4}"/>
              </a:ext>
            </a:extLst>
          </p:cNvPr>
          <p:cNvSpPr/>
          <p:nvPr/>
        </p:nvSpPr>
        <p:spPr>
          <a:xfrm>
            <a:off x="4797140" y="3876587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9A1C2A5-97C6-4314-8011-8C81D543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49" y="1357803"/>
            <a:ext cx="833182" cy="50065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69DD8B-20C8-4D45-9D92-C2FE5520F17B}"/>
              </a:ext>
            </a:extLst>
          </p:cNvPr>
          <p:cNvSpPr txBox="1"/>
          <p:nvPr/>
        </p:nvSpPr>
        <p:spPr>
          <a:xfrm>
            <a:off x="4645152" y="3054096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Filter: Nur alles größer 0,9 ist erlaubt</a:t>
            </a:r>
          </a:p>
        </p:txBody>
      </p:sp>
    </p:spTree>
    <p:extLst>
      <p:ext uri="{BB962C8B-B14F-4D97-AF65-F5344CB8AC3E}">
        <p14:creationId xmlns:p14="http://schemas.microsoft.com/office/powerpoint/2010/main" val="7866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B9B9-6CEE-4482-8AAC-100F3427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Zustände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9764F-2F35-49C6-B780-5DF40FFB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5588"/>
          </a:xfrm>
        </p:spPr>
        <p:txBody>
          <a:bodyPr/>
          <a:lstStyle/>
          <a:p>
            <a:r>
              <a:rPr lang="de-DE" err="1"/>
              <a:t>Sequence</a:t>
            </a:r>
            <a:r>
              <a:rPr lang="de-DE"/>
              <a:t>: </a:t>
            </a:r>
          </a:p>
          <a:p>
            <a:endParaRPr lang="de-DE"/>
          </a:p>
          <a:p>
            <a:r>
              <a:rPr lang="de-DE"/>
              <a:t>Choice: </a:t>
            </a:r>
          </a:p>
          <a:p>
            <a:endParaRPr lang="de-DE"/>
          </a:p>
          <a:p>
            <a:r>
              <a:rPr lang="de-DE"/>
              <a:t> Parallel:</a:t>
            </a:r>
          </a:p>
          <a:p>
            <a:endParaRPr lang="de-DE"/>
          </a:p>
          <a:p>
            <a:r>
              <a:rPr lang="de-DE"/>
              <a:t>Loop: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0FF84C-0E21-4895-BF65-D42C6AE8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53" y="2486025"/>
            <a:ext cx="3405108" cy="37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781C-60C0-4087-A3B0-772F3E4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637797"/>
            <a:ext cx="9905998" cy="1478570"/>
          </a:xfrm>
        </p:spPr>
        <p:txBody>
          <a:bodyPr/>
          <a:lstStyle/>
          <a:p>
            <a:r>
              <a:rPr lang="de-DE"/>
              <a:t>Event Log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A81E21-7EEC-4CE8-BBC9-C5D4B84585C7}"/>
              </a:ext>
            </a:extLst>
          </p:cNvPr>
          <p:cNvSpPr/>
          <p:nvPr/>
        </p:nvSpPr>
        <p:spPr>
          <a:xfrm>
            <a:off x="1289304" y="2596896"/>
            <a:ext cx="135699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/>
              <a:t>a  b  c   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6CB8751-3981-42F3-958D-DC484A08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3875110"/>
            <a:ext cx="263347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/>
              <a:t>a  b  c  d  e  c  b  g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683B8E-3EB9-4C76-BAE5-CC0EFF44CFC7}"/>
              </a:ext>
            </a:extLst>
          </p:cNvPr>
          <p:cNvSpPr/>
          <p:nvPr/>
        </p:nvSpPr>
        <p:spPr>
          <a:xfrm>
            <a:off x="1289304" y="3212981"/>
            <a:ext cx="1356989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/>
              <a:t>a  c  b   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EFF46E8-5FC2-4F8D-A937-8F4FE8BEF20C}"/>
              </a:ext>
            </a:extLst>
          </p:cNvPr>
          <p:cNvSpPr/>
          <p:nvPr/>
        </p:nvSpPr>
        <p:spPr>
          <a:xfrm>
            <a:off x="1289305" y="4537240"/>
            <a:ext cx="2880358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/>
              <a:t>a  c   d e  c  d  e  c  g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3C2A417-6140-426A-B770-07F0102529B4}"/>
              </a:ext>
            </a:extLst>
          </p:cNvPr>
          <p:cNvCxnSpPr>
            <a:cxnSpLocks/>
          </p:cNvCxnSpPr>
          <p:nvPr/>
        </p:nvCxnSpPr>
        <p:spPr>
          <a:xfrm>
            <a:off x="1609344" y="2596896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0ED13C9-9C7E-4DB3-A7CE-40C9E183471E}"/>
              </a:ext>
            </a:extLst>
          </p:cNvPr>
          <p:cNvCxnSpPr>
            <a:cxnSpLocks/>
          </p:cNvCxnSpPr>
          <p:nvPr/>
        </p:nvCxnSpPr>
        <p:spPr>
          <a:xfrm>
            <a:off x="1962912" y="2596896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7992100-3B7C-41ED-9FB4-4780D4B33DE8}"/>
              </a:ext>
            </a:extLst>
          </p:cNvPr>
          <p:cNvCxnSpPr>
            <a:cxnSpLocks/>
          </p:cNvCxnSpPr>
          <p:nvPr/>
        </p:nvCxnSpPr>
        <p:spPr>
          <a:xfrm>
            <a:off x="2282952" y="2596896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7D9C17A-7501-4DC4-9793-B82217F90CDB}"/>
              </a:ext>
            </a:extLst>
          </p:cNvPr>
          <p:cNvCxnSpPr>
            <a:cxnSpLocks/>
          </p:cNvCxnSpPr>
          <p:nvPr/>
        </p:nvCxnSpPr>
        <p:spPr>
          <a:xfrm>
            <a:off x="1609344" y="3212981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5AD428-B5B5-4631-B1BA-A46544A733AD}"/>
              </a:ext>
            </a:extLst>
          </p:cNvPr>
          <p:cNvCxnSpPr>
            <a:cxnSpLocks/>
          </p:cNvCxnSpPr>
          <p:nvPr/>
        </p:nvCxnSpPr>
        <p:spPr>
          <a:xfrm>
            <a:off x="1962912" y="3212981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CDA5991-1B6A-4FE9-A8F2-661CAA256830}"/>
              </a:ext>
            </a:extLst>
          </p:cNvPr>
          <p:cNvCxnSpPr>
            <a:cxnSpLocks/>
          </p:cNvCxnSpPr>
          <p:nvPr/>
        </p:nvCxnSpPr>
        <p:spPr>
          <a:xfrm>
            <a:off x="2287333" y="3212981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F758C24-FE65-4442-9968-4410598CBFCE}"/>
              </a:ext>
            </a:extLst>
          </p:cNvPr>
          <p:cNvCxnSpPr>
            <a:cxnSpLocks/>
          </p:cNvCxnSpPr>
          <p:nvPr/>
        </p:nvCxnSpPr>
        <p:spPr>
          <a:xfrm>
            <a:off x="1609344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F028CF1-9168-42BB-9EBF-936A8A369E33}"/>
              </a:ext>
            </a:extLst>
          </p:cNvPr>
          <p:cNvCxnSpPr>
            <a:cxnSpLocks/>
          </p:cNvCxnSpPr>
          <p:nvPr/>
        </p:nvCxnSpPr>
        <p:spPr>
          <a:xfrm>
            <a:off x="1962912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1CF119B-533A-4F40-A9BA-18800D77FDC8}"/>
              </a:ext>
            </a:extLst>
          </p:cNvPr>
          <p:cNvCxnSpPr>
            <a:cxnSpLocks/>
          </p:cNvCxnSpPr>
          <p:nvPr/>
        </p:nvCxnSpPr>
        <p:spPr>
          <a:xfrm>
            <a:off x="2282952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188BF41-A899-4947-A68F-013C02A66C46}"/>
              </a:ext>
            </a:extLst>
          </p:cNvPr>
          <p:cNvCxnSpPr>
            <a:cxnSpLocks/>
          </p:cNvCxnSpPr>
          <p:nvPr/>
        </p:nvCxnSpPr>
        <p:spPr>
          <a:xfrm>
            <a:off x="2620899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00974D8-F119-4F31-BB89-9E333BA05295}"/>
              </a:ext>
            </a:extLst>
          </p:cNvPr>
          <p:cNvCxnSpPr>
            <a:cxnSpLocks/>
          </p:cNvCxnSpPr>
          <p:nvPr/>
        </p:nvCxnSpPr>
        <p:spPr>
          <a:xfrm>
            <a:off x="2924937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6278BD2-99D3-4245-BCFC-2B13157443F4}"/>
              </a:ext>
            </a:extLst>
          </p:cNvPr>
          <p:cNvCxnSpPr>
            <a:cxnSpLocks/>
          </p:cNvCxnSpPr>
          <p:nvPr/>
        </p:nvCxnSpPr>
        <p:spPr>
          <a:xfrm>
            <a:off x="1608963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29EE9C4-FDD7-43FF-9F79-A1347A588F62}"/>
              </a:ext>
            </a:extLst>
          </p:cNvPr>
          <p:cNvCxnSpPr>
            <a:cxnSpLocks/>
          </p:cNvCxnSpPr>
          <p:nvPr/>
        </p:nvCxnSpPr>
        <p:spPr>
          <a:xfrm>
            <a:off x="1962912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6ECAF-2610-44EE-8C78-89FDD3DCF387}"/>
              </a:ext>
            </a:extLst>
          </p:cNvPr>
          <p:cNvCxnSpPr>
            <a:cxnSpLocks/>
          </p:cNvCxnSpPr>
          <p:nvPr/>
        </p:nvCxnSpPr>
        <p:spPr>
          <a:xfrm>
            <a:off x="2283714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C96F98-CE93-44E3-B2C9-51A68E5D3D2A}"/>
              </a:ext>
            </a:extLst>
          </p:cNvPr>
          <p:cNvCxnSpPr>
            <a:cxnSpLocks/>
          </p:cNvCxnSpPr>
          <p:nvPr/>
        </p:nvCxnSpPr>
        <p:spPr>
          <a:xfrm>
            <a:off x="2620899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6B188DA-9206-40D5-959A-345D5EE4AED2}"/>
              </a:ext>
            </a:extLst>
          </p:cNvPr>
          <p:cNvCxnSpPr>
            <a:cxnSpLocks/>
          </p:cNvCxnSpPr>
          <p:nvPr/>
        </p:nvCxnSpPr>
        <p:spPr>
          <a:xfrm>
            <a:off x="2924937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BC98E62-E452-4A3D-B719-059D593FA8FE}"/>
              </a:ext>
            </a:extLst>
          </p:cNvPr>
          <p:cNvCxnSpPr>
            <a:cxnSpLocks/>
          </p:cNvCxnSpPr>
          <p:nvPr/>
        </p:nvCxnSpPr>
        <p:spPr>
          <a:xfrm>
            <a:off x="3219064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A236B7B-6345-4737-B02F-98C2BCE834C4}"/>
              </a:ext>
            </a:extLst>
          </p:cNvPr>
          <p:cNvCxnSpPr>
            <a:cxnSpLocks/>
          </p:cNvCxnSpPr>
          <p:nvPr/>
        </p:nvCxnSpPr>
        <p:spPr>
          <a:xfrm>
            <a:off x="3498720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1CA1E42-355C-4430-B51E-B90CB111B85A}"/>
              </a:ext>
            </a:extLst>
          </p:cNvPr>
          <p:cNvCxnSpPr>
            <a:cxnSpLocks/>
          </p:cNvCxnSpPr>
          <p:nvPr/>
        </p:nvCxnSpPr>
        <p:spPr>
          <a:xfrm>
            <a:off x="3814761" y="453724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D94A6D9-2C2D-4794-A160-CFFC10430887}"/>
              </a:ext>
            </a:extLst>
          </p:cNvPr>
          <p:cNvSpPr/>
          <p:nvPr/>
        </p:nvSpPr>
        <p:spPr>
          <a:xfrm>
            <a:off x="4800601" y="3630168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3AA7766-DBB0-408E-B3AA-C901FDE34F2E}"/>
              </a:ext>
            </a:extLst>
          </p:cNvPr>
          <p:cNvSpPr txBox="1"/>
          <p:nvPr/>
        </p:nvSpPr>
        <p:spPr>
          <a:xfrm>
            <a:off x="7483977" y="350831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100D1BD-1F04-4FBC-8B26-2AF10AFCF42B}"/>
              </a:ext>
            </a:extLst>
          </p:cNvPr>
          <p:cNvSpPr txBox="1"/>
          <p:nvPr/>
        </p:nvSpPr>
        <p:spPr>
          <a:xfrm>
            <a:off x="8485444" y="398256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9842D40-271E-4F1B-9F7B-9BB676EFA6B9}"/>
              </a:ext>
            </a:extLst>
          </p:cNvPr>
          <p:cNvSpPr txBox="1"/>
          <p:nvPr/>
        </p:nvSpPr>
        <p:spPr>
          <a:xfrm>
            <a:off x="8144967" y="461385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B564456-5FB8-452C-AC1D-8AA63B456A33}"/>
              </a:ext>
            </a:extLst>
          </p:cNvPr>
          <p:cNvSpPr txBox="1"/>
          <p:nvPr/>
        </p:nvSpPr>
        <p:spPr>
          <a:xfrm>
            <a:off x="8485444" y="309981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CA476B-7A20-453D-B052-0255AAC6C7AE}"/>
              </a:ext>
            </a:extLst>
          </p:cNvPr>
          <p:cNvSpPr txBox="1"/>
          <p:nvPr/>
        </p:nvSpPr>
        <p:spPr>
          <a:xfrm>
            <a:off x="8971524" y="461385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B81EE82-DF7D-4A71-9DA9-C6404DF8AE70}"/>
              </a:ext>
            </a:extLst>
          </p:cNvPr>
          <p:cNvSpPr txBox="1"/>
          <p:nvPr/>
        </p:nvSpPr>
        <p:spPr>
          <a:xfrm>
            <a:off x="9699444" y="306640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444BECA-A5BA-4F6A-8B0A-7E8FFAF5916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7849736" y="3337560"/>
            <a:ext cx="635708" cy="407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773C831D-A8F2-4B26-93C0-CC01F5B20031}"/>
              </a:ext>
            </a:extLst>
          </p:cNvPr>
          <p:cNvCxnSpPr>
            <a:cxnSpLocks/>
          </p:cNvCxnSpPr>
          <p:nvPr/>
        </p:nvCxnSpPr>
        <p:spPr>
          <a:xfrm>
            <a:off x="3186872" y="3881628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298F3DB9-3874-457C-BABC-345A8572A241}"/>
              </a:ext>
            </a:extLst>
          </p:cNvPr>
          <p:cNvCxnSpPr>
            <a:cxnSpLocks/>
          </p:cNvCxnSpPr>
          <p:nvPr/>
        </p:nvCxnSpPr>
        <p:spPr>
          <a:xfrm>
            <a:off x="3523677" y="3875110"/>
            <a:ext cx="0" cy="502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ECE780F-763F-43D9-8CEE-53CDCF3BFBB3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849736" y="3746057"/>
            <a:ext cx="635708" cy="474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1D112B03-C870-453E-BB5D-EC1594077E53}"/>
              </a:ext>
            </a:extLst>
          </p:cNvPr>
          <p:cNvSpPr txBox="1"/>
          <p:nvPr/>
        </p:nvSpPr>
        <p:spPr>
          <a:xfrm>
            <a:off x="9693729" y="390526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6C08433-1F37-4FE5-B2CA-B9D93CA1850F}"/>
              </a:ext>
            </a:extLst>
          </p:cNvPr>
          <p:cNvCxnSpPr>
            <a:cxnSpLocks/>
          </p:cNvCxnSpPr>
          <p:nvPr/>
        </p:nvCxnSpPr>
        <p:spPr>
          <a:xfrm>
            <a:off x="8584929" y="3448182"/>
            <a:ext cx="0" cy="65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DFD34608-1CFC-47BE-8897-D3675D52DBC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684415" y="3304146"/>
            <a:ext cx="1015029" cy="83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62654AFF-B5F8-4B29-81CD-DB53BF2140F8}"/>
              </a:ext>
            </a:extLst>
          </p:cNvPr>
          <p:cNvCxnSpPr>
            <a:cxnSpLocks/>
          </p:cNvCxnSpPr>
          <p:nvPr/>
        </p:nvCxnSpPr>
        <p:spPr>
          <a:xfrm flipV="1">
            <a:off x="8662494" y="3421887"/>
            <a:ext cx="0" cy="6945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9A0E1DE5-C711-4E53-A7A8-7A8003C52FCB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8851203" y="3304146"/>
            <a:ext cx="848241" cy="33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136B765C-9F18-40CD-A9F9-35D9DB1754AE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510726" y="4851600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57441638-9841-4494-8A02-B67BBD9C3327}"/>
              </a:ext>
            </a:extLst>
          </p:cNvPr>
          <p:cNvCxnSpPr>
            <a:cxnSpLocks/>
          </p:cNvCxnSpPr>
          <p:nvPr/>
        </p:nvCxnSpPr>
        <p:spPr>
          <a:xfrm flipH="1">
            <a:off x="8377430" y="4380754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AF0C1087-4EAE-4749-BA21-C6A9B2AD08A4}"/>
              </a:ext>
            </a:extLst>
          </p:cNvPr>
          <p:cNvCxnSpPr>
            <a:cxnSpLocks/>
          </p:cNvCxnSpPr>
          <p:nvPr/>
        </p:nvCxnSpPr>
        <p:spPr>
          <a:xfrm flipH="1" flipV="1">
            <a:off x="8740664" y="4303454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9BCC279C-7610-4B56-ADB1-1047E7BBF71C}"/>
              </a:ext>
            </a:extLst>
          </p:cNvPr>
          <p:cNvCxnSpPr>
            <a:cxnSpLocks/>
          </p:cNvCxnSpPr>
          <p:nvPr/>
        </p:nvCxnSpPr>
        <p:spPr>
          <a:xfrm>
            <a:off x="8740664" y="3448182"/>
            <a:ext cx="1073386" cy="6590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43E68E8-145A-44D4-BF8F-158924579BE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851203" y="4220310"/>
            <a:ext cx="904247" cy="30988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5752B0A-CA3E-48B3-8E8B-69CF268F06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51898" y="3746057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1E921A5-F492-4F7A-9673-A15215E6F4C0}"/>
              </a:ext>
            </a:extLst>
          </p:cNvPr>
          <p:cNvCxnSpPr>
            <a:cxnSpLocks/>
          </p:cNvCxnSpPr>
          <p:nvPr/>
        </p:nvCxnSpPr>
        <p:spPr>
          <a:xfrm>
            <a:off x="9948666" y="3304146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B7FADA3E-A4B4-40A7-ABD9-CCAF12033EFA}"/>
              </a:ext>
            </a:extLst>
          </p:cNvPr>
          <p:cNvCxnSpPr>
            <a:cxnSpLocks/>
          </p:cNvCxnSpPr>
          <p:nvPr/>
        </p:nvCxnSpPr>
        <p:spPr>
          <a:xfrm>
            <a:off x="10059488" y="4214279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3" grpId="0"/>
      <p:bldP spid="44" grpId="0"/>
      <p:bldP spid="45" grpId="0"/>
      <p:bldP spid="46" grpId="0"/>
      <p:bldP spid="47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1">
            <a:extLst>
              <a:ext uri="{FF2B5EF4-FFF2-40B4-BE49-F238E27FC236}">
                <a16:creationId xmlns:a16="http://schemas.microsoft.com/office/drawing/2014/main" id="{C7C593F9-0CDC-4C1A-A2CD-F4E1D930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0408"/>
            <a:ext cx="9905998" cy="1478570"/>
          </a:xfrm>
        </p:spPr>
        <p:txBody>
          <a:bodyPr/>
          <a:lstStyle/>
          <a:p>
            <a:r>
              <a:rPr lang="de-DE" err="1"/>
              <a:t>Sequence</a:t>
            </a:r>
            <a:r>
              <a:rPr lang="de-DE"/>
              <a:t> Cut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37BB6A2-D990-4F87-9276-C186C0487FDB}"/>
              </a:ext>
            </a:extLst>
          </p:cNvPr>
          <p:cNvSpPr txBox="1"/>
          <p:nvPr/>
        </p:nvSpPr>
        <p:spPr>
          <a:xfrm>
            <a:off x="763137" y="322484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2F494D67-2D82-4258-A58F-994AB113111C}"/>
              </a:ext>
            </a:extLst>
          </p:cNvPr>
          <p:cNvSpPr txBox="1"/>
          <p:nvPr/>
        </p:nvSpPr>
        <p:spPr>
          <a:xfrm>
            <a:off x="1764604" y="369910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5378DB4-79C0-4E30-94E9-46FC09784BE4}"/>
              </a:ext>
            </a:extLst>
          </p:cNvPr>
          <p:cNvSpPr txBox="1"/>
          <p:nvPr/>
        </p:nvSpPr>
        <p:spPr>
          <a:xfrm>
            <a:off x="1424127" y="433039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9F97504-74E6-4C21-96A8-F4C516765AF2}"/>
              </a:ext>
            </a:extLst>
          </p:cNvPr>
          <p:cNvSpPr txBox="1"/>
          <p:nvPr/>
        </p:nvSpPr>
        <p:spPr>
          <a:xfrm>
            <a:off x="1764604" y="281635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C1B25C5-D404-44F6-89E7-67D1209C070F}"/>
              </a:ext>
            </a:extLst>
          </p:cNvPr>
          <p:cNvSpPr txBox="1"/>
          <p:nvPr/>
        </p:nvSpPr>
        <p:spPr>
          <a:xfrm>
            <a:off x="2250684" y="433039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10CAB27-6369-443A-9C8E-EA91952B62DC}"/>
              </a:ext>
            </a:extLst>
          </p:cNvPr>
          <p:cNvSpPr txBox="1"/>
          <p:nvPr/>
        </p:nvSpPr>
        <p:spPr>
          <a:xfrm>
            <a:off x="2978604" y="278293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3584220-7678-4AE3-AF05-3D402C394F54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128896" y="3054096"/>
            <a:ext cx="635708" cy="407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1C989C3-2160-4749-9E6C-2C956B2823CF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1128896" y="3462593"/>
            <a:ext cx="635708" cy="474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798978F1-7148-4B7F-882C-BE32D6D1D214}"/>
              </a:ext>
            </a:extLst>
          </p:cNvPr>
          <p:cNvSpPr txBox="1"/>
          <p:nvPr/>
        </p:nvSpPr>
        <p:spPr>
          <a:xfrm>
            <a:off x="2972889" y="362180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92321B5-E9BE-41D0-AC8F-3B8CD909F83B}"/>
              </a:ext>
            </a:extLst>
          </p:cNvPr>
          <p:cNvCxnSpPr>
            <a:cxnSpLocks/>
          </p:cNvCxnSpPr>
          <p:nvPr/>
        </p:nvCxnSpPr>
        <p:spPr>
          <a:xfrm>
            <a:off x="1864089" y="3164718"/>
            <a:ext cx="0" cy="65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73B57D7-1849-4335-9241-D4CE2148DFCE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1963575" y="3020682"/>
            <a:ext cx="1015029" cy="83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7DB62DB9-ECBB-4BA8-9874-02A92373D65D}"/>
              </a:ext>
            </a:extLst>
          </p:cNvPr>
          <p:cNvCxnSpPr>
            <a:cxnSpLocks/>
          </p:cNvCxnSpPr>
          <p:nvPr/>
        </p:nvCxnSpPr>
        <p:spPr>
          <a:xfrm flipV="1">
            <a:off x="1941654" y="3138423"/>
            <a:ext cx="0" cy="6945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7A1EB5E1-7416-4A9B-94D6-25F470275187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 flipV="1">
            <a:off x="2130363" y="3020682"/>
            <a:ext cx="848241" cy="33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23C38BF-798B-4DBC-8525-9101BE2DF4D3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>
            <a:off x="1789886" y="4568136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B764066-C53B-426A-B7BE-F947512CA968}"/>
              </a:ext>
            </a:extLst>
          </p:cNvPr>
          <p:cNvCxnSpPr>
            <a:cxnSpLocks/>
          </p:cNvCxnSpPr>
          <p:nvPr/>
        </p:nvCxnSpPr>
        <p:spPr>
          <a:xfrm flipH="1">
            <a:off x="1656590" y="4097290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6E3F5E-C870-487A-AB30-A3122E555D51}"/>
              </a:ext>
            </a:extLst>
          </p:cNvPr>
          <p:cNvCxnSpPr>
            <a:cxnSpLocks/>
          </p:cNvCxnSpPr>
          <p:nvPr/>
        </p:nvCxnSpPr>
        <p:spPr>
          <a:xfrm flipH="1" flipV="1">
            <a:off x="2019824" y="4019990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6451EC3-6C8C-415F-8735-C7D009BEFF27}"/>
              </a:ext>
            </a:extLst>
          </p:cNvPr>
          <p:cNvCxnSpPr>
            <a:cxnSpLocks/>
          </p:cNvCxnSpPr>
          <p:nvPr/>
        </p:nvCxnSpPr>
        <p:spPr>
          <a:xfrm>
            <a:off x="2019824" y="3164718"/>
            <a:ext cx="1073386" cy="6590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A91BB70-8F3F-4A63-A0AB-1770E84E7B1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2130363" y="3936846"/>
            <a:ext cx="904247" cy="30988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57ABED0-5E5D-4685-9938-F1E086BACD5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1058" y="3462593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9E9B537-8154-4AFE-B9C8-D85DEE62AC25}"/>
              </a:ext>
            </a:extLst>
          </p:cNvPr>
          <p:cNvCxnSpPr>
            <a:cxnSpLocks/>
          </p:cNvCxnSpPr>
          <p:nvPr/>
        </p:nvCxnSpPr>
        <p:spPr>
          <a:xfrm>
            <a:off x="3227826" y="3020682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E85DB88-CE19-4DDC-8B63-C6639DD54D08}"/>
              </a:ext>
            </a:extLst>
          </p:cNvPr>
          <p:cNvCxnSpPr>
            <a:cxnSpLocks/>
          </p:cNvCxnSpPr>
          <p:nvPr/>
        </p:nvCxnSpPr>
        <p:spPr>
          <a:xfrm>
            <a:off x="3338648" y="3930815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F175D-7DAF-4D6C-B560-2AB1EC02E6D7}"/>
              </a:ext>
            </a:extLst>
          </p:cNvPr>
          <p:cNvSpPr/>
          <p:nvPr/>
        </p:nvSpPr>
        <p:spPr>
          <a:xfrm>
            <a:off x="7534656" y="184897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Pfeil: nach rechts 108">
            <a:extLst>
              <a:ext uri="{FF2B5EF4-FFF2-40B4-BE49-F238E27FC236}">
                <a16:creationId xmlns:a16="http://schemas.microsoft.com/office/drawing/2014/main" id="{D5F66A9A-6143-4467-ADBF-85385B570C6A}"/>
              </a:ext>
            </a:extLst>
          </p:cNvPr>
          <p:cNvSpPr/>
          <p:nvPr/>
        </p:nvSpPr>
        <p:spPr>
          <a:xfrm>
            <a:off x="7635240" y="208483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7A38355B-F2A8-48FB-A22B-2996AB252862}"/>
              </a:ext>
            </a:extLst>
          </p:cNvPr>
          <p:cNvCxnSpPr>
            <a:stCxn id="108" idx="3"/>
          </p:cNvCxnSpPr>
          <p:nvPr/>
        </p:nvCxnSpPr>
        <p:spPr>
          <a:xfrm flipH="1">
            <a:off x="7397496" y="2284439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E18D521-9E8A-46C5-B9A5-774902589ED0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7987340" y="2284439"/>
            <a:ext cx="330743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2BBFA11E-8550-44DE-930F-85451E1699F2}"/>
              </a:ext>
            </a:extLst>
          </p:cNvPr>
          <p:cNvSpPr txBox="1"/>
          <p:nvPr/>
        </p:nvSpPr>
        <p:spPr>
          <a:xfrm>
            <a:off x="7209988" y="243972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67AD80-FBEA-4AA9-BF32-6596F73DFE85}"/>
              </a:ext>
            </a:extLst>
          </p:cNvPr>
          <p:cNvSpPr/>
          <p:nvPr/>
        </p:nvSpPr>
        <p:spPr>
          <a:xfrm>
            <a:off x="8033824" y="2571501"/>
            <a:ext cx="1627630" cy="14785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DCCC41BF-4F23-44D6-8297-8A3BB7CDD5CC}"/>
              </a:ext>
            </a:extLst>
          </p:cNvPr>
          <p:cNvSpPr txBox="1"/>
          <p:nvPr/>
        </p:nvSpPr>
        <p:spPr>
          <a:xfrm>
            <a:off x="8157934" y="267708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BD0CE4B-DD02-4E34-AA58-2FE1427E9852}"/>
              </a:ext>
            </a:extLst>
          </p:cNvPr>
          <p:cNvSpPr txBox="1"/>
          <p:nvPr/>
        </p:nvSpPr>
        <p:spPr>
          <a:xfrm>
            <a:off x="8086232" y="3204671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A2CDB78-92C2-4841-AC7C-2783CE147EF1}"/>
              </a:ext>
            </a:extLst>
          </p:cNvPr>
          <p:cNvSpPr txBox="1"/>
          <p:nvPr/>
        </p:nvSpPr>
        <p:spPr>
          <a:xfrm>
            <a:off x="8583853" y="344241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446E635-EE13-4A5D-8E68-21F596324EB7}"/>
              </a:ext>
            </a:extLst>
          </p:cNvPr>
          <p:cNvSpPr txBox="1"/>
          <p:nvPr/>
        </p:nvSpPr>
        <p:spPr>
          <a:xfrm>
            <a:off x="8583853" y="3002051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CDD7ED4E-243B-42B8-9B0B-D0472C2B3136}"/>
              </a:ext>
            </a:extLst>
          </p:cNvPr>
          <p:cNvSpPr txBox="1"/>
          <p:nvPr/>
        </p:nvSpPr>
        <p:spPr>
          <a:xfrm>
            <a:off x="9112276" y="269862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DE3BA3F-7094-47B5-B032-0417E54818CA}"/>
              </a:ext>
            </a:extLst>
          </p:cNvPr>
          <p:cNvSpPr txBox="1"/>
          <p:nvPr/>
        </p:nvSpPr>
        <p:spPr>
          <a:xfrm>
            <a:off x="9104620" y="338075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2" name="Pfeil: nach rechts 131">
            <a:extLst>
              <a:ext uri="{FF2B5EF4-FFF2-40B4-BE49-F238E27FC236}">
                <a16:creationId xmlns:a16="http://schemas.microsoft.com/office/drawing/2014/main" id="{77FD7E78-0DAB-4B3F-B3D9-1AC44155B37A}"/>
              </a:ext>
            </a:extLst>
          </p:cNvPr>
          <p:cNvSpPr/>
          <p:nvPr/>
        </p:nvSpPr>
        <p:spPr>
          <a:xfrm>
            <a:off x="4735145" y="3278124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38FE1D7-A807-2147-BA87-2F0D088BB0D3}"/>
                  </a:ext>
                </a:extLst>
              </p14:cNvPr>
              <p14:cNvContentPartPr/>
              <p14:nvPr/>
            </p14:nvContentPartPr>
            <p14:xfrm>
              <a:off x="1264319" y="2657081"/>
              <a:ext cx="61200" cy="11952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38FE1D7-A807-2147-BA87-2F0D088BB0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279" y="2616041"/>
                <a:ext cx="143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B8A58862-3FC3-D244-B5C7-6613F160C20D}"/>
                  </a:ext>
                </a:extLst>
              </p14:cNvPr>
              <p14:cNvContentPartPr/>
              <p14:nvPr/>
            </p14:nvContentPartPr>
            <p14:xfrm>
              <a:off x="1360079" y="2904761"/>
              <a:ext cx="19080" cy="1476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B8A58862-3FC3-D244-B5C7-6613F160C2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9039" y="2863721"/>
                <a:ext cx="101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44CED32-DE15-A943-939B-E7573C471184}"/>
                  </a:ext>
                </a:extLst>
              </p14:cNvPr>
              <p14:cNvContentPartPr/>
              <p14:nvPr/>
            </p14:nvContentPartPr>
            <p14:xfrm>
              <a:off x="1385639" y="3157481"/>
              <a:ext cx="14400" cy="1569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44CED32-DE15-A943-939B-E7573C4711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4599" y="3116441"/>
                <a:ext cx="96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CF3D156B-22F6-3640-B8AB-E050451CDEB1}"/>
                  </a:ext>
                </a:extLst>
              </p14:cNvPr>
              <p14:cNvContentPartPr/>
              <p14:nvPr/>
            </p14:nvContentPartPr>
            <p14:xfrm>
              <a:off x="1371599" y="3437921"/>
              <a:ext cx="25920" cy="1454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CF3D156B-22F6-3640-B8AB-E050451CDE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639" y="3406961"/>
                <a:ext cx="871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27228BFF-1FA3-4846-9124-CC3D91687953}"/>
                  </a:ext>
                </a:extLst>
              </p14:cNvPr>
              <p14:cNvContentPartPr/>
              <p14:nvPr/>
            </p14:nvContentPartPr>
            <p14:xfrm>
              <a:off x="1278359" y="3680921"/>
              <a:ext cx="68040" cy="117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27228BFF-1FA3-4846-9124-CC3D916879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7399" y="3649961"/>
                <a:ext cx="1292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Freihand 9">
                <a:extLst>
                  <a:ext uri="{FF2B5EF4-FFF2-40B4-BE49-F238E27FC236}">
                    <a16:creationId xmlns:a16="http://schemas.microsoft.com/office/drawing/2014/main" id="{8CACC895-334F-424A-96DC-347D752FE2AB}"/>
                  </a:ext>
                </a:extLst>
              </p14:cNvPr>
              <p14:cNvContentPartPr/>
              <p14:nvPr/>
            </p14:nvContentPartPr>
            <p14:xfrm>
              <a:off x="941759" y="3921401"/>
              <a:ext cx="257400" cy="259920"/>
            </p14:xfrm>
          </p:contentPart>
        </mc:Choice>
        <mc:Fallback>
          <p:pic>
            <p:nvPicPr>
              <p:cNvPr id="9" name="Freihand 9">
                <a:extLst>
                  <a:ext uri="{FF2B5EF4-FFF2-40B4-BE49-F238E27FC236}">
                    <a16:creationId xmlns:a16="http://schemas.microsoft.com/office/drawing/2014/main" id="{8CACC895-334F-424A-96DC-347D752FE2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799" y="3890441"/>
                <a:ext cx="31860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1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9" grpId="0"/>
      <p:bldP spid="120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Sequence</a:t>
            </a:r>
            <a:r>
              <a:rPr lang="de-DE"/>
              <a:t> Cut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38E07E2-9136-49A9-9BE0-91C707F05D4E}"/>
              </a:ext>
            </a:extLst>
          </p:cNvPr>
          <p:cNvSpPr txBox="1"/>
          <p:nvPr/>
        </p:nvSpPr>
        <p:spPr>
          <a:xfrm>
            <a:off x="708273" y="317988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a</a:t>
            </a:r>
            <a:endParaRPr lang="de-DE" sz="240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AB767FE-98B8-49AD-8A8C-C0D06A2702B6}"/>
              </a:ext>
            </a:extLst>
          </p:cNvPr>
          <p:cNvSpPr/>
          <p:nvPr/>
        </p:nvSpPr>
        <p:spPr>
          <a:xfrm>
            <a:off x="7470648" y="209708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F84411F0-9A59-422F-A540-559F17C2A373}"/>
              </a:ext>
            </a:extLst>
          </p:cNvPr>
          <p:cNvSpPr/>
          <p:nvPr/>
        </p:nvSpPr>
        <p:spPr>
          <a:xfrm>
            <a:off x="7571232" y="233294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8FE3E390-3C92-47B3-A372-AAA60346B04C}"/>
              </a:ext>
            </a:extLst>
          </p:cNvPr>
          <p:cNvCxnSpPr>
            <a:stCxn id="77" idx="3"/>
          </p:cNvCxnSpPr>
          <p:nvPr/>
        </p:nvCxnSpPr>
        <p:spPr>
          <a:xfrm flipH="1">
            <a:off x="7333488" y="2532549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43FA52-05A4-4A12-98C7-2DFEED6FD3BA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7923332" y="2532549"/>
            <a:ext cx="839075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65806BE6-1A34-456D-88F3-F843E45877EB}"/>
              </a:ext>
            </a:extLst>
          </p:cNvPr>
          <p:cNvSpPr txBox="1"/>
          <p:nvPr/>
        </p:nvSpPr>
        <p:spPr>
          <a:xfrm>
            <a:off x="7145980" y="268783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06A35F9-BE35-4352-A81A-DB05A2E3618C}"/>
              </a:ext>
            </a:extLst>
          </p:cNvPr>
          <p:cNvSpPr/>
          <p:nvPr/>
        </p:nvSpPr>
        <p:spPr>
          <a:xfrm>
            <a:off x="7187185" y="3522627"/>
            <a:ext cx="1627630" cy="14785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FCD0355-C925-4955-982D-27FDB21C47B3}"/>
              </a:ext>
            </a:extLst>
          </p:cNvPr>
          <p:cNvSpPr txBox="1"/>
          <p:nvPr/>
        </p:nvSpPr>
        <p:spPr>
          <a:xfrm>
            <a:off x="7193372" y="402216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453416B-AFFA-447A-931E-968D4F35D2D5}"/>
              </a:ext>
            </a:extLst>
          </p:cNvPr>
          <p:cNvSpPr txBox="1"/>
          <p:nvPr/>
        </p:nvSpPr>
        <p:spPr>
          <a:xfrm>
            <a:off x="7690993" y="403137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318BB36-4B6F-49D1-8555-FD21B71B2F51}"/>
              </a:ext>
            </a:extLst>
          </p:cNvPr>
          <p:cNvSpPr txBox="1"/>
          <p:nvPr/>
        </p:nvSpPr>
        <p:spPr>
          <a:xfrm>
            <a:off x="8219416" y="3727951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319E26D-3210-4F88-B342-FA1B51304386}"/>
              </a:ext>
            </a:extLst>
          </p:cNvPr>
          <p:cNvSpPr txBox="1"/>
          <p:nvPr/>
        </p:nvSpPr>
        <p:spPr>
          <a:xfrm>
            <a:off x="8211760" y="441008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F3BAE46B-C5E2-4C37-8BC5-277451568422}"/>
              </a:ext>
            </a:extLst>
          </p:cNvPr>
          <p:cNvSpPr/>
          <p:nvPr/>
        </p:nvSpPr>
        <p:spPr>
          <a:xfrm>
            <a:off x="4624550" y="318929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A04897A-D01A-456C-8C58-8718D841F203}"/>
              </a:ext>
            </a:extLst>
          </p:cNvPr>
          <p:cNvCxnSpPr>
            <a:cxnSpLocks/>
          </p:cNvCxnSpPr>
          <p:nvPr/>
        </p:nvCxnSpPr>
        <p:spPr>
          <a:xfrm>
            <a:off x="427149" y="3443007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3F18C5CC-14FD-4DC1-AF92-35A92FD771BE}"/>
              </a:ext>
            </a:extLst>
          </p:cNvPr>
          <p:cNvSpPr/>
          <p:nvPr/>
        </p:nvSpPr>
        <p:spPr>
          <a:xfrm>
            <a:off x="8408041" y="2792997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1E53BCD5-E2CA-4510-AA7C-3492BBB9FFA4}"/>
              </a:ext>
            </a:extLst>
          </p:cNvPr>
          <p:cNvSpPr/>
          <p:nvPr/>
        </p:nvSpPr>
        <p:spPr>
          <a:xfrm>
            <a:off x="8508625" y="3028851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F3038AEA-EF7C-481A-AD0F-497584E70BC8}"/>
              </a:ext>
            </a:extLst>
          </p:cNvPr>
          <p:cNvCxnSpPr/>
          <p:nvPr/>
        </p:nvCxnSpPr>
        <p:spPr>
          <a:xfrm flipH="1">
            <a:off x="8257337" y="3218125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0294AED5-5982-454D-AAB9-FBC607F4FB0A}"/>
              </a:ext>
            </a:extLst>
          </p:cNvPr>
          <p:cNvSpPr txBox="1"/>
          <p:nvPr/>
        </p:nvSpPr>
        <p:spPr>
          <a:xfrm>
            <a:off x="1683642" y="359614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2FB5473-EEC8-4274-914A-AAED4D73FF22}"/>
              </a:ext>
            </a:extLst>
          </p:cNvPr>
          <p:cNvSpPr txBox="1"/>
          <p:nvPr/>
        </p:nvSpPr>
        <p:spPr>
          <a:xfrm>
            <a:off x="1343165" y="422743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49452D4-D30A-42EB-849C-14109A7C377B}"/>
              </a:ext>
            </a:extLst>
          </p:cNvPr>
          <p:cNvSpPr txBox="1"/>
          <p:nvPr/>
        </p:nvSpPr>
        <p:spPr>
          <a:xfrm>
            <a:off x="1683642" y="271339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170533-936F-4D4B-A366-80F8B769045A}"/>
              </a:ext>
            </a:extLst>
          </p:cNvPr>
          <p:cNvSpPr txBox="1"/>
          <p:nvPr/>
        </p:nvSpPr>
        <p:spPr>
          <a:xfrm>
            <a:off x="2169722" y="422743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D96FF38-3A4F-4D50-9723-FBB6C4BCD3BB}"/>
              </a:ext>
            </a:extLst>
          </p:cNvPr>
          <p:cNvSpPr txBox="1"/>
          <p:nvPr/>
        </p:nvSpPr>
        <p:spPr>
          <a:xfrm>
            <a:off x="2897642" y="267998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69F9886-65E0-47D3-A782-E8F89DE3FDC6}"/>
              </a:ext>
            </a:extLst>
          </p:cNvPr>
          <p:cNvSpPr txBox="1"/>
          <p:nvPr/>
        </p:nvSpPr>
        <p:spPr>
          <a:xfrm>
            <a:off x="2891927" y="351884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D59F47DB-24C7-4510-829E-2E8F3F609621}"/>
              </a:ext>
            </a:extLst>
          </p:cNvPr>
          <p:cNvCxnSpPr>
            <a:cxnSpLocks/>
          </p:cNvCxnSpPr>
          <p:nvPr/>
        </p:nvCxnSpPr>
        <p:spPr>
          <a:xfrm>
            <a:off x="1783127" y="3061764"/>
            <a:ext cx="0" cy="65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B5BC9CB-9D95-450C-8469-7BCEC1E4712A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882613" y="2917728"/>
            <a:ext cx="1015029" cy="83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629ADD6C-E943-4284-B3A4-1DF6A284C0ED}"/>
              </a:ext>
            </a:extLst>
          </p:cNvPr>
          <p:cNvCxnSpPr>
            <a:cxnSpLocks/>
          </p:cNvCxnSpPr>
          <p:nvPr/>
        </p:nvCxnSpPr>
        <p:spPr>
          <a:xfrm flipV="1">
            <a:off x="1860692" y="3035469"/>
            <a:ext cx="0" cy="6945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9CBBD4BD-562F-43EB-9626-681B5669D067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2049401" y="2917728"/>
            <a:ext cx="848241" cy="33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78EB3D86-03D8-4FA8-9E47-294810ADCE0B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1708924" y="4465182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6AFB3633-BAF2-4CCD-9F78-33EDC6BDA04E}"/>
              </a:ext>
            </a:extLst>
          </p:cNvPr>
          <p:cNvCxnSpPr>
            <a:cxnSpLocks/>
          </p:cNvCxnSpPr>
          <p:nvPr/>
        </p:nvCxnSpPr>
        <p:spPr>
          <a:xfrm flipH="1">
            <a:off x="1575628" y="3994336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AF6072DE-2056-4226-B6FE-5B8F3BA02ACF}"/>
              </a:ext>
            </a:extLst>
          </p:cNvPr>
          <p:cNvCxnSpPr>
            <a:cxnSpLocks/>
          </p:cNvCxnSpPr>
          <p:nvPr/>
        </p:nvCxnSpPr>
        <p:spPr>
          <a:xfrm flipH="1" flipV="1">
            <a:off x="1938862" y="3917036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2999D73-62B0-4D29-BACA-10321C4A0545}"/>
              </a:ext>
            </a:extLst>
          </p:cNvPr>
          <p:cNvCxnSpPr>
            <a:cxnSpLocks/>
          </p:cNvCxnSpPr>
          <p:nvPr/>
        </p:nvCxnSpPr>
        <p:spPr>
          <a:xfrm>
            <a:off x="1938862" y="3061764"/>
            <a:ext cx="1073386" cy="6590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E3E00F9-C890-4DA0-9A15-78CD4F5B4DCA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2049401" y="3833892"/>
            <a:ext cx="904247" cy="30988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7629199-188E-4B9C-BBD6-DE9EB67DFA23}"/>
              </a:ext>
            </a:extLst>
          </p:cNvPr>
          <p:cNvCxnSpPr>
            <a:cxnSpLocks/>
          </p:cNvCxnSpPr>
          <p:nvPr/>
        </p:nvCxnSpPr>
        <p:spPr>
          <a:xfrm>
            <a:off x="3146864" y="2917728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CBF7AA6-0C9F-4D22-917E-5114794314DD}"/>
              </a:ext>
            </a:extLst>
          </p:cNvPr>
          <p:cNvCxnSpPr>
            <a:cxnSpLocks/>
          </p:cNvCxnSpPr>
          <p:nvPr/>
        </p:nvCxnSpPr>
        <p:spPr>
          <a:xfrm>
            <a:off x="3257686" y="3827861"/>
            <a:ext cx="632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47A254AA-7347-4D3E-95AF-594DC8399F41}"/>
              </a:ext>
            </a:extLst>
          </p:cNvPr>
          <p:cNvCxnSpPr>
            <a:cxnSpLocks/>
          </p:cNvCxnSpPr>
          <p:nvPr/>
        </p:nvCxnSpPr>
        <p:spPr>
          <a:xfrm>
            <a:off x="1402518" y="29460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5ED432D-A440-4AC1-A602-FA133401D0CD}"/>
              </a:ext>
            </a:extLst>
          </p:cNvPr>
          <p:cNvCxnSpPr>
            <a:cxnSpLocks/>
          </p:cNvCxnSpPr>
          <p:nvPr/>
        </p:nvCxnSpPr>
        <p:spPr>
          <a:xfrm>
            <a:off x="1402518" y="3849785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1DF94942-FDD0-436F-AA0C-A4D49DE50D97}"/>
              </a:ext>
            </a:extLst>
          </p:cNvPr>
          <p:cNvSpPr/>
          <p:nvPr/>
        </p:nvSpPr>
        <p:spPr>
          <a:xfrm>
            <a:off x="9012511" y="3491523"/>
            <a:ext cx="1396362" cy="5284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EF3FB9A8-B691-49D7-BA43-97A1DC66DA7C}"/>
              </a:ext>
            </a:extLst>
          </p:cNvPr>
          <p:cNvCxnSpPr>
            <a:cxnSpLocks/>
            <a:stCxn id="109" idx="5"/>
          </p:cNvCxnSpPr>
          <p:nvPr/>
        </p:nvCxnSpPr>
        <p:spPr>
          <a:xfrm>
            <a:off x="8860725" y="3228458"/>
            <a:ext cx="471165" cy="255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52C4BC3E-3556-414D-89CE-47965AEE7945}"/>
              </a:ext>
            </a:extLst>
          </p:cNvPr>
          <p:cNvSpPr txBox="1"/>
          <p:nvPr/>
        </p:nvSpPr>
        <p:spPr>
          <a:xfrm>
            <a:off x="9078499" y="353613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7774AF42-3B86-4E02-9BD0-B359254192E5}"/>
              </a:ext>
            </a:extLst>
          </p:cNvPr>
          <p:cNvSpPr txBox="1"/>
          <p:nvPr/>
        </p:nvSpPr>
        <p:spPr>
          <a:xfrm>
            <a:off x="10008356" y="347854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E51A8717-8F5E-0748-8A56-0CD69DC69816}"/>
                  </a:ext>
                </a:extLst>
              </p14:cNvPr>
              <p14:cNvContentPartPr/>
              <p14:nvPr/>
            </p14:nvContentPartPr>
            <p14:xfrm>
              <a:off x="1160785" y="2556508"/>
              <a:ext cx="8280" cy="1602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E51A8717-8F5E-0748-8A56-0CD69DC69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880" y="2515468"/>
                <a:ext cx="94091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811E36D-A565-8445-9EAE-0D29707830FD}"/>
                  </a:ext>
                </a:extLst>
              </p14:cNvPr>
              <p14:cNvContentPartPr/>
              <p14:nvPr/>
            </p14:nvContentPartPr>
            <p14:xfrm>
              <a:off x="1173745" y="2894548"/>
              <a:ext cx="10800" cy="1681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811E36D-A565-8445-9EAE-0D2970783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290" y="2853508"/>
                <a:ext cx="9571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23A5A7DC-67A6-5A4B-A8ED-F882B2678411}"/>
                  </a:ext>
                </a:extLst>
              </p14:cNvPr>
              <p14:cNvContentPartPr/>
              <p14:nvPr/>
            </p14:nvContentPartPr>
            <p14:xfrm>
              <a:off x="1186705" y="3263548"/>
              <a:ext cx="8280" cy="16020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23A5A7DC-67A6-5A4B-A8ED-F882B26784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5665" y="3222508"/>
                <a:ext cx="903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094F0F2-779E-AB44-B90C-20360A693C56}"/>
                  </a:ext>
                </a:extLst>
              </p14:cNvPr>
              <p14:cNvContentPartPr/>
              <p14:nvPr/>
            </p14:nvContentPartPr>
            <p14:xfrm>
              <a:off x="1194265" y="3542188"/>
              <a:ext cx="5400" cy="15012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094F0F2-779E-AB44-B90C-20360A693C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305" y="3511154"/>
                <a:ext cx="66600" cy="21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985BAEF-1EF6-E743-882B-D8E7FE4F13D4}"/>
                  </a:ext>
                </a:extLst>
              </p14:cNvPr>
              <p14:cNvContentPartPr/>
              <p14:nvPr/>
            </p14:nvContentPartPr>
            <p14:xfrm>
              <a:off x="1197145" y="3815788"/>
              <a:ext cx="10800" cy="14220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985BAEF-1EF6-E743-882B-D8E7FE4F13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6185" y="3784906"/>
                <a:ext cx="72000" cy="203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B986CFF-A030-7344-9498-00FDF97C8AEB}"/>
                  </a:ext>
                </a:extLst>
              </p14:cNvPr>
              <p14:cNvContentPartPr/>
              <p14:nvPr/>
            </p14:nvContentPartPr>
            <p14:xfrm>
              <a:off x="1197145" y="4086508"/>
              <a:ext cx="8280" cy="1216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B986CFF-A030-7344-9498-00FDF97C8A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6185" y="4055548"/>
                <a:ext cx="69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B1B10D94-2B24-FF47-B699-B1BC3BA42D49}"/>
                  </a:ext>
                </a:extLst>
              </p14:cNvPr>
              <p14:cNvContentPartPr/>
              <p14:nvPr/>
            </p14:nvContentPartPr>
            <p14:xfrm>
              <a:off x="1202185" y="4316188"/>
              <a:ext cx="13320" cy="1087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B1B10D94-2B24-FF47-B699-B1BC3BA42D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1225" y="4285228"/>
                <a:ext cx="74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E57A4D5-95ED-CA42-BF09-CD13E65C9FEB}"/>
                  </a:ext>
                </a:extLst>
              </p14:cNvPr>
              <p14:cNvContentPartPr/>
              <p14:nvPr/>
            </p14:nvContentPartPr>
            <p14:xfrm>
              <a:off x="2840545" y="2412148"/>
              <a:ext cx="57240" cy="8568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E57A4D5-95ED-CA42-BF09-CD13E65C9F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9505" y="2370935"/>
                <a:ext cx="139320" cy="16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E1E93AF3-09BC-9A47-A03F-DB651B00A79D}"/>
                  </a:ext>
                </a:extLst>
              </p14:cNvPr>
              <p14:cNvContentPartPr/>
              <p14:nvPr/>
            </p14:nvContentPartPr>
            <p14:xfrm>
              <a:off x="2721745" y="2605828"/>
              <a:ext cx="49320" cy="1011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E1E93AF3-09BC-9A47-A03F-DB651B00A7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0705" y="2564788"/>
                <a:ext cx="1314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Freihand 24">
                <a:extLst>
                  <a:ext uri="{FF2B5EF4-FFF2-40B4-BE49-F238E27FC236}">
                    <a16:creationId xmlns:a16="http://schemas.microsoft.com/office/drawing/2014/main" id="{E6A10D24-DB2F-F444-AF72-D638AB6ED4F1}"/>
                  </a:ext>
                </a:extLst>
              </p14:cNvPr>
              <p14:cNvContentPartPr/>
              <p14:nvPr/>
            </p14:nvContentPartPr>
            <p14:xfrm>
              <a:off x="2551465" y="3666028"/>
              <a:ext cx="250920" cy="534600"/>
            </p14:xfrm>
          </p:contentPart>
        </mc:Choice>
        <mc:Fallback>
          <p:pic>
            <p:nvPicPr>
              <p:cNvPr id="23" name="Freihand 24">
                <a:extLst>
                  <a:ext uri="{FF2B5EF4-FFF2-40B4-BE49-F238E27FC236}">
                    <a16:creationId xmlns:a16="http://schemas.microsoft.com/office/drawing/2014/main" id="{E6A10D24-DB2F-F444-AF72-D638AB6ED4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0461" y="3635047"/>
                <a:ext cx="312208" cy="595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Freihand 24">
                <a:extLst>
                  <a:ext uri="{FF2B5EF4-FFF2-40B4-BE49-F238E27FC236}">
                    <a16:creationId xmlns:a16="http://schemas.microsoft.com/office/drawing/2014/main" id="{A0BF48FD-C877-E245-8802-25C72FE357E6}"/>
                  </a:ext>
                </a:extLst>
              </p14:cNvPr>
              <p14:cNvContentPartPr/>
              <p14:nvPr/>
            </p14:nvContentPartPr>
            <p14:xfrm>
              <a:off x="2530945" y="2809588"/>
              <a:ext cx="134640" cy="753840"/>
            </p14:xfrm>
          </p:contentPart>
        </mc:Choice>
        <mc:Fallback>
          <p:pic>
            <p:nvPicPr>
              <p:cNvPr id="24" name="Freihand 24">
                <a:extLst>
                  <a:ext uri="{FF2B5EF4-FFF2-40B4-BE49-F238E27FC236}">
                    <a16:creationId xmlns:a16="http://schemas.microsoft.com/office/drawing/2014/main" id="{A0BF48FD-C877-E245-8802-25C72FE357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9985" y="2768548"/>
                <a:ext cx="20628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4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2" grpId="0"/>
      <p:bldP spid="83" grpId="0" animBg="1"/>
      <p:bldP spid="87" grpId="0"/>
      <p:bldP spid="88" grpId="0"/>
      <p:bldP spid="89" grpId="0"/>
      <p:bldP spid="90" grpId="0"/>
      <p:bldP spid="102" grpId="0" animBg="1"/>
      <p:bldP spid="109" grpId="0" animBg="1"/>
      <p:bldP spid="110" grpId="0" animBg="1"/>
      <p:bldP spid="131" grpId="0" animBg="1"/>
      <p:bldP spid="135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Choice Cut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5BDC01-251E-43B5-AFCE-B7A3ACAD145E}"/>
              </a:ext>
            </a:extLst>
          </p:cNvPr>
          <p:cNvSpPr txBox="1"/>
          <p:nvPr/>
        </p:nvSpPr>
        <p:spPr>
          <a:xfrm>
            <a:off x="708273" y="334447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a</a:t>
            </a:r>
            <a:endParaRPr lang="de-DE" sz="240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14B319D-C697-4E80-B8E7-370F65D888D1}"/>
              </a:ext>
            </a:extLst>
          </p:cNvPr>
          <p:cNvSpPr txBox="1"/>
          <p:nvPr/>
        </p:nvSpPr>
        <p:spPr>
          <a:xfrm>
            <a:off x="1709740" y="38187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3A7D66A-1368-4462-B84C-83DF047F7F9B}"/>
              </a:ext>
            </a:extLst>
          </p:cNvPr>
          <p:cNvSpPr txBox="1"/>
          <p:nvPr/>
        </p:nvSpPr>
        <p:spPr>
          <a:xfrm>
            <a:off x="1369263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596C63-B0EE-4CC9-9C96-9F7C03BD4914}"/>
              </a:ext>
            </a:extLst>
          </p:cNvPr>
          <p:cNvSpPr txBox="1"/>
          <p:nvPr/>
        </p:nvSpPr>
        <p:spPr>
          <a:xfrm>
            <a:off x="1709740" y="293597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95DFC32-DD5D-4514-B094-B3914C392524}"/>
              </a:ext>
            </a:extLst>
          </p:cNvPr>
          <p:cNvSpPr txBox="1"/>
          <p:nvPr/>
        </p:nvSpPr>
        <p:spPr>
          <a:xfrm>
            <a:off x="2195820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B5EDA9C-CE1F-4C4C-8325-25C18686556B}"/>
              </a:ext>
            </a:extLst>
          </p:cNvPr>
          <p:cNvSpPr txBox="1"/>
          <p:nvPr/>
        </p:nvSpPr>
        <p:spPr>
          <a:xfrm>
            <a:off x="2923740" y="290256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E529673-CE47-4779-BDED-2CDB4F89D332}"/>
              </a:ext>
            </a:extLst>
          </p:cNvPr>
          <p:cNvSpPr txBox="1"/>
          <p:nvPr/>
        </p:nvSpPr>
        <p:spPr>
          <a:xfrm>
            <a:off x="2918025" y="37414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FDDBF49-802F-492C-81C9-F994D50C3B57}"/>
              </a:ext>
            </a:extLst>
          </p:cNvPr>
          <p:cNvCxnSpPr>
            <a:cxnSpLocks/>
          </p:cNvCxnSpPr>
          <p:nvPr/>
        </p:nvCxnSpPr>
        <p:spPr>
          <a:xfrm>
            <a:off x="1809225" y="3284343"/>
            <a:ext cx="0" cy="65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31BD275-0707-441E-B0EB-9FFEF28E796B}"/>
              </a:ext>
            </a:extLst>
          </p:cNvPr>
          <p:cNvCxnSpPr>
            <a:cxnSpLocks/>
          </p:cNvCxnSpPr>
          <p:nvPr/>
        </p:nvCxnSpPr>
        <p:spPr>
          <a:xfrm flipV="1">
            <a:off x="1886790" y="3258048"/>
            <a:ext cx="0" cy="6945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F1B45C-1C3B-4292-9DF8-14F5889B009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642616" y="3140307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0F3189C-74CE-4E09-8245-C7C9276C1083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1735022" y="4687761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8CE12EC-7423-431B-9738-0335877249EA}"/>
              </a:ext>
            </a:extLst>
          </p:cNvPr>
          <p:cNvCxnSpPr>
            <a:cxnSpLocks/>
          </p:cNvCxnSpPr>
          <p:nvPr/>
        </p:nvCxnSpPr>
        <p:spPr>
          <a:xfrm flipH="1">
            <a:off x="1601726" y="4216915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2A30E1E-94E8-4F37-8314-A4FA378E699A}"/>
              </a:ext>
            </a:extLst>
          </p:cNvPr>
          <p:cNvCxnSpPr>
            <a:cxnSpLocks/>
          </p:cNvCxnSpPr>
          <p:nvPr/>
        </p:nvCxnSpPr>
        <p:spPr>
          <a:xfrm flipH="1" flipV="1">
            <a:off x="1964960" y="4139615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2EE2C70-29B3-4ED1-938A-4ED25A3DCB4B}"/>
              </a:ext>
            </a:extLst>
          </p:cNvPr>
          <p:cNvCxnSpPr>
            <a:cxnSpLocks/>
          </p:cNvCxnSpPr>
          <p:nvPr/>
        </p:nvCxnSpPr>
        <p:spPr>
          <a:xfrm>
            <a:off x="2706624" y="4078739"/>
            <a:ext cx="273122" cy="872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17206-F178-4414-92D3-30D9438B10D0}"/>
              </a:ext>
            </a:extLst>
          </p:cNvPr>
          <p:cNvCxnSpPr>
            <a:cxnSpLocks/>
          </p:cNvCxnSpPr>
          <p:nvPr/>
        </p:nvCxnSpPr>
        <p:spPr>
          <a:xfrm>
            <a:off x="3172962" y="3140307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69D3562-B7A8-43B7-84EC-7BB8EFFE01C2}"/>
              </a:ext>
            </a:extLst>
          </p:cNvPr>
          <p:cNvCxnSpPr>
            <a:cxnSpLocks/>
          </p:cNvCxnSpPr>
          <p:nvPr/>
        </p:nvCxnSpPr>
        <p:spPr>
          <a:xfrm>
            <a:off x="3283784" y="4050440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E8C8AC4-9875-4C7A-ACD5-799CC7D64103}"/>
              </a:ext>
            </a:extLst>
          </p:cNvPr>
          <p:cNvCxnSpPr>
            <a:cxnSpLocks/>
          </p:cNvCxnSpPr>
          <p:nvPr/>
        </p:nvCxnSpPr>
        <p:spPr>
          <a:xfrm>
            <a:off x="1453898" y="3141174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E780A8B-FD42-49EC-A7DA-0FB2B1EC4C64}"/>
              </a:ext>
            </a:extLst>
          </p:cNvPr>
          <p:cNvCxnSpPr>
            <a:cxnSpLocks/>
          </p:cNvCxnSpPr>
          <p:nvPr/>
        </p:nvCxnSpPr>
        <p:spPr>
          <a:xfrm>
            <a:off x="1428616" y="407873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A484D0D-0ECD-4312-B495-106CD1A5A064}"/>
              </a:ext>
            </a:extLst>
          </p:cNvPr>
          <p:cNvCxnSpPr>
            <a:cxnSpLocks/>
          </p:cNvCxnSpPr>
          <p:nvPr/>
        </p:nvCxnSpPr>
        <p:spPr>
          <a:xfrm>
            <a:off x="427149" y="36075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611746" y="332645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2612A086-03F4-4416-AEFA-9B5802986AE3}"/>
              </a:ext>
            </a:extLst>
          </p:cNvPr>
          <p:cNvSpPr/>
          <p:nvPr/>
        </p:nvSpPr>
        <p:spPr>
          <a:xfrm>
            <a:off x="7856609" y="1952512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36066DA8-7AED-4EFE-A9B7-1CBCD1840372}"/>
              </a:ext>
            </a:extLst>
          </p:cNvPr>
          <p:cNvSpPr/>
          <p:nvPr/>
        </p:nvSpPr>
        <p:spPr>
          <a:xfrm>
            <a:off x="7957193" y="2188366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DB292FD-0137-4AA3-9080-6C5B1F949D45}"/>
              </a:ext>
            </a:extLst>
          </p:cNvPr>
          <p:cNvCxnSpPr>
            <a:stCxn id="117" idx="3"/>
          </p:cNvCxnSpPr>
          <p:nvPr/>
        </p:nvCxnSpPr>
        <p:spPr>
          <a:xfrm flipH="1">
            <a:off x="7719449" y="2387973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B1959EE8-C931-4582-86C4-1E147DE69CDF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8309293" y="2387973"/>
            <a:ext cx="839075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CC8AC1F-BCFD-46DC-A6FE-50E14830F96A}"/>
              </a:ext>
            </a:extLst>
          </p:cNvPr>
          <p:cNvSpPr txBox="1"/>
          <p:nvPr/>
        </p:nvSpPr>
        <p:spPr>
          <a:xfrm>
            <a:off x="7531941" y="254325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5E0E79C-6B5A-403C-B7C2-789DF97E98E6}"/>
              </a:ext>
            </a:extLst>
          </p:cNvPr>
          <p:cNvSpPr/>
          <p:nvPr/>
        </p:nvSpPr>
        <p:spPr>
          <a:xfrm>
            <a:off x="7573146" y="3378051"/>
            <a:ext cx="1627630" cy="14785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013E3D0C-6A2D-438C-ADA5-1E5644413387}"/>
              </a:ext>
            </a:extLst>
          </p:cNvPr>
          <p:cNvSpPr txBox="1"/>
          <p:nvPr/>
        </p:nvSpPr>
        <p:spPr>
          <a:xfrm>
            <a:off x="7579333" y="387758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CAE9DDBE-AE26-4DFE-95D4-9A2F99111E37}"/>
              </a:ext>
            </a:extLst>
          </p:cNvPr>
          <p:cNvSpPr txBox="1"/>
          <p:nvPr/>
        </p:nvSpPr>
        <p:spPr>
          <a:xfrm>
            <a:off x="8076954" y="388680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1D400BC-D4A0-49C3-AEA0-E70AC945BBCC}"/>
              </a:ext>
            </a:extLst>
          </p:cNvPr>
          <p:cNvSpPr txBox="1"/>
          <p:nvPr/>
        </p:nvSpPr>
        <p:spPr>
          <a:xfrm>
            <a:off x="8605377" y="3583375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B0B1910-B6E1-44A3-8FC4-AE5C5C82E1A4}"/>
              </a:ext>
            </a:extLst>
          </p:cNvPr>
          <p:cNvSpPr txBox="1"/>
          <p:nvPr/>
        </p:nvSpPr>
        <p:spPr>
          <a:xfrm>
            <a:off x="8597721" y="426551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0FCFCC50-AEF5-4098-A5F5-5B35ED625C87}"/>
              </a:ext>
            </a:extLst>
          </p:cNvPr>
          <p:cNvSpPr/>
          <p:nvPr/>
        </p:nvSpPr>
        <p:spPr>
          <a:xfrm>
            <a:off x="8794002" y="264842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Pfeil: nach rechts 127">
            <a:extLst>
              <a:ext uri="{FF2B5EF4-FFF2-40B4-BE49-F238E27FC236}">
                <a16:creationId xmlns:a16="http://schemas.microsoft.com/office/drawing/2014/main" id="{492ED982-E2FC-473B-A672-3C79063D4CCE}"/>
              </a:ext>
            </a:extLst>
          </p:cNvPr>
          <p:cNvSpPr/>
          <p:nvPr/>
        </p:nvSpPr>
        <p:spPr>
          <a:xfrm>
            <a:off x="8894586" y="2884275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BC8D2E89-E9F5-4894-B655-B9EC91461217}"/>
              </a:ext>
            </a:extLst>
          </p:cNvPr>
          <p:cNvCxnSpPr/>
          <p:nvPr/>
        </p:nvCxnSpPr>
        <p:spPr>
          <a:xfrm flipH="1">
            <a:off x="8643298" y="3073549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24EF7C7-97F8-471A-89A3-D464631DB42F}"/>
              </a:ext>
            </a:extLst>
          </p:cNvPr>
          <p:cNvCxnSpPr>
            <a:cxnSpLocks/>
            <a:stCxn id="127" idx="5"/>
          </p:cNvCxnSpPr>
          <p:nvPr/>
        </p:nvCxnSpPr>
        <p:spPr>
          <a:xfrm>
            <a:off x="9246686" y="3083882"/>
            <a:ext cx="471165" cy="255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0CEF1E92-CF0F-4D1F-BA7B-47B6053E2DD0}"/>
              </a:ext>
            </a:extLst>
          </p:cNvPr>
          <p:cNvSpPr txBox="1"/>
          <p:nvPr/>
        </p:nvSpPr>
        <p:spPr>
          <a:xfrm>
            <a:off x="9232973" y="388453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DE19A454-BD66-4D23-8D68-4D7A527F1173}"/>
              </a:ext>
            </a:extLst>
          </p:cNvPr>
          <p:cNvSpPr txBox="1"/>
          <p:nvPr/>
        </p:nvSpPr>
        <p:spPr>
          <a:xfrm>
            <a:off x="10162830" y="382695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F5130946-69E2-4880-ACFD-87A671060F96}"/>
              </a:ext>
            </a:extLst>
          </p:cNvPr>
          <p:cNvSpPr/>
          <p:nvPr/>
        </p:nvSpPr>
        <p:spPr>
          <a:xfrm>
            <a:off x="9598732" y="329943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Oder 136">
            <a:extLst>
              <a:ext uri="{FF2B5EF4-FFF2-40B4-BE49-F238E27FC236}">
                <a16:creationId xmlns:a16="http://schemas.microsoft.com/office/drawing/2014/main" id="{E781CE23-D049-4693-896D-A4181D9D7975}"/>
              </a:ext>
            </a:extLst>
          </p:cNvPr>
          <p:cNvSpPr/>
          <p:nvPr/>
        </p:nvSpPr>
        <p:spPr>
          <a:xfrm>
            <a:off x="9690430" y="3397095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20166F2E-6396-4810-B19E-C33EFE28824F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9430145" y="3734897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2766330-D42D-49B7-82A7-64AED7DD0C08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10051416" y="3734897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8BD7F3E7-3ED8-DA4E-AE5D-A4C80FF6A9BE}"/>
                  </a:ext>
                </a:extLst>
              </p14:cNvPr>
              <p14:cNvContentPartPr/>
              <p14:nvPr/>
            </p14:nvContentPartPr>
            <p14:xfrm>
              <a:off x="1144927" y="2788864"/>
              <a:ext cx="9360" cy="1569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8BD7F3E7-3ED8-DA4E-AE5D-A4C80FF6A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407" y="2747824"/>
                <a:ext cx="88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E610EC0-631C-5A48-A278-DF1C14A95962}"/>
                  </a:ext>
                </a:extLst>
              </p14:cNvPr>
              <p14:cNvContentPartPr/>
              <p14:nvPr/>
            </p14:nvContentPartPr>
            <p14:xfrm>
              <a:off x="1142767" y="3099544"/>
              <a:ext cx="2520" cy="1090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E610EC0-631C-5A48-A278-DF1C14A95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727" y="3058639"/>
                <a:ext cx="84600" cy="19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7A1FDAE6-1A2C-B24D-99E5-E714922A6ED0}"/>
                  </a:ext>
                </a:extLst>
              </p14:cNvPr>
              <p14:cNvContentPartPr/>
              <p14:nvPr/>
            </p14:nvContentPartPr>
            <p14:xfrm>
              <a:off x="1151767" y="3382864"/>
              <a:ext cx="2520" cy="957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7A1FDAE6-1A2C-B24D-99E5-E714922A6E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857" y="3341669"/>
                <a:ext cx="74340" cy="17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F886601-00E9-8044-90A7-62EC7FE37D3C}"/>
                  </a:ext>
                </a:extLst>
              </p14:cNvPr>
              <p14:cNvContentPartPr/>
              <p14:nvPr/>
            </p14:nvContentPartPr>
            <p14:xfrm>
              <a:off x="1149607" y="3675544"/>
              <a:ext cx="2520" cy="842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F886601-00E9-8044-90A7-62EC7FE37D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647" y="3644584"/>
                <a:ext cx="63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9E1FD55-D7B3-8242-AE8B-10C7BCF2E3CA}"/>
                  </a:ext>
                </a:extLst>
              </p14:cNvPr>
              <p14:cNvContentPartPr/>
              <p14:nvPr/>
            </p14:nvContentPartPr>
            <p14:xfrm>
              <a:off x="1156087" y="3925024"/>
              <a:ext cx="2520" cy="9108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9E1FD55-D7B3-8242-AE8B-10C7BCF2E3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5127" y="3894064"/>
                <a:ext cx="63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07C1700-EA3B-DE4F-B709-0D168988BBF4}"/>
                  </a:ext>
                </a:extLst>
              </p14:cNvPr>
              <p14:cNvContentPartPr/>
              <p14:nvPr/>
            </p14:nvContentPartPr>
            <p14:xfrm>
              <a:off x="1144927" y="4183504"/>
              <a:ext cx="2520" cy="752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07C1700-EA3B-DE4F-B709-0D168988BB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7837" y="4152544"/>
                <a:ext cx="5607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54FF0880-4D03-BE4A-9EA8-0DF705FD9894}"/>
                  </a:ext>
                </a:extLst>
              </p14:cNvPr>
              <p14:cNvContentPartPr/>
              <p14:nvPr/>
            </p14:nvContentPartPr>
            <p14:xfrm>
              <a:off x="1151767" y="4477984"/>
              <a:ext cx="11520" cy="1069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54FF0880-4D03-BE4A-9EA8-0DF705FD98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1745" y="4447024"/>
                <a:ext cx="70865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3D0C3670-0D0E-2540-9169-6250ABBAE7E4}"/>
                  </a:ext>
                </a:extLst>
              </p14:cNvPr>
              <p14:cNvContentPartPr/>
              <p14:nvPr/>
            </p14:nvContentPartPr>
            <p14:xfrm>
              <a:off x="2460007" y="2888584"/>
              <a:ext cx="11520" cy="12492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3D0C3670-0D0E-2540-9169-6250ABBAE7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8967" y="2847544"/>
                <a:ext cx="93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B0E9587-F4F5-D34B-81A2-34BBBE2EE2BB}"/>
                  </a:ext>
                </a:extLst>
              </p14:cNvPr>
              <p14:cNvContentPartPr/>
              <p14:nvPr/>
            </p14:nvContentPartPr>
            <p14:xfrm>
              <a:off x="2464687" y="3133384"/>
              <a:ext cx="7200" cy="979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B0E9587-F4F5-D34B-81A2-34BBBE2EE2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3647" y="3092344"/>
                <a:ext cx="89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5B893CC-5F0E-964A-AA8F-A707ECFE851F}"/>
                  </a:ext>
                </a:extLst>
              </p14:cNvPr>
              <p14:cNvContentPartPr/>
              <p14:nvPr/>
            </p14:nvContentPartPr>
            <p14:xfrm>
              <a:off x="2466847" y="3448744"/>
              <a:ext cx="5040" cy="9108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5B893CC-5F0E-964A-AA8F-A707ECFE85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3505" y="3417784"/>
                <a:ext cx="70948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C08CC0D-1C5F-F044-A5FB-B89937D3E9D7}"/>
                  </a:ext>
                </a:extLst>
              </p14:cNvPr>
              <p14:cNvContentPartPr/>
              <p14:nvPr/>
            </p14:nvContentPartPr>
            <p14:xfrm>
              <a:off x="2466847" y="3702544"/>
              <a:ext cx="2520" cy="820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C08CC0D-1C5F-F044-A5FB-B89937D3E9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35887" y="3671584"/>
                <a:ext cx="637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97CF6654-5DBE-CF47-8943-9AA91854391F}"/>
                  </a:ext>
                </a:extLst>
              </p14:cNvPr>
              <p14:cNvContentPartPr/>
              <p14:nvPr/>
            </p14:nvContentPartPr>
            <p14:xfrm>
              <a:off x="2466847" y="3940864"/>
              <a:ext cx="2520" cy="957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97CF6654-5DBE-CF47-8943-9AA9185439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5887" y="3909904"/>
                <a:ext cx="63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5EC3A8AA-A780-1448-978B-86A7F3FC5150}"/>
                  </a:ext>
                </a:extLst>
              </p14:cNvPr>
              <p14:cNvContentPartPr/>
              <p14:nvPr/>
            </p14:nvContentPartPr>
            <p14:xfrm>
              <a:off x="2466847" y="4194664"/>
              <a:ext cx="5040" cy="8892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5EC3A8AA-A780-1448-978B-86A7F3FC51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33505" y="4163578"/>
                <a:ext cx="70948" cy="15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C8328DF-DF79-204A-821B-6796607E9B63}"/>
                  </a:ext>
                </a:extLst>
              </p14:cNvPr>
              <p14:cNvContentPartPr/>
              <p14:nvPr/>
            </p14:nvContentPartPr>
            <p14:xfrm>
              <a:off x="2482687" y="4403464"/>
              <a:ext cx="9360" cy="9792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C8328DF-DF79-204A-821B-6796607E9B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1727" y="4372504"/>
                <a:ext cx="70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9B3FD430-0028-6240-A92B-DD3B15B3C62B}"/>
                  </a:ext>
                </a:extLst>
              </p14:cNvPr>
              <p14:cNvContentPartPr/>
              <p14:nvPr/>
            </p14:nvContentPartPr>
            <p14:xfrm>
              <a:off x="2552887" y="3611824"/>
              <a:ext cx="77400" cy="252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9B3FD430-0028-6240-A92B-DD3B15B3C6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1847" y="3570784"/>
                <a:ext cx="159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33C4442-8E0B-7942-9968-340B7466ACF8}"/>
                  </a:ext>
                </a:extLst>
              </p14:cNvPr>
              <p14:cNvContentPartPr/>
              <p14:nvPr/>
            </p14:nvContentPartPr>
            <p14:xfrm>
              <a:off x="2768527" y="3593824"/>
              <a:ext cx="75240" cy="504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33C4442-8E0B-7942-9968-340B7466AC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7487" y="3552784"/>
                <a:ext cx="157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66C62EC7-4B25-FD40-876A-C429C3EAFA4F}"/>
                  </a:ext>
                </a:extLst>
              </p14:cNvPr>
              <p14:cNvContentPartPr/>
              <p14:nvPr/>
            </p14:nvContentPartPr>
            <p14:xfrm>
              <a:off x="2945287" y="3582304"/>
              <a:ext cx="79560" cy="504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66C62EC7-4B25-FD40-876A-C429C3EAFA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14327" y="3551344"/>
                <a:ext cx="140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3B242FE1-739E-D94E-97BE-D388D74021D7}"/>
                  </a:ext>
                </a:extLst>
              </p14:cNvPr>
              <p14:cNvContentPartPr/>
              <p14:nvPr/>
            </p14:nvContentPartPr>
            <p14:xfrm>
              <a:off x="3185767" y="3568984"/>
              <a:ext cx="61560" cy="252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3B242FE1-739E-D94E-97BE-D388D74021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54807" y="3538024"/>
                <a:ext cx="122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696C729-A977-BC40-B5DA-32E60726FE9C}"/>
                  </a:ext>
                </a:extLst>
              </p14:cNvPr>
              <p14:cNvContentPartPr/>
              <p14:nvPr/>
            </p14:nvContentPartPr>
            <p14:xfrm>
              <a:off x="3389887" y="3568984"/>
              <a:ext cx="73080" cy="25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696C729-A977-BC40-B5DA-32E60726FE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8927" y="3538024"/>
                <a:ext cx="134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FB0A531-A19C-B848-A65A-7C063B70C3CB}"/>
                  </a:ext>
                </a:extLst>
              </p14:cNvPr>
              <p14:cNvContentPartPr/>
              <p14:nvPr/>
            </p14:nvContentPartPr>
            <p14:xfrm>
              <a:off x="3739087" y="3577984"/>
              <a:ext cx="93240" cy="1404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FB0A531-A19C-B848-A65A-7C063B70C3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8127" y="3547024"/>
                <a:ext cx="15444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6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7" grpId="0" animBg="1"/>
      <p:bldP spid="118" grpId="0" animBg="1"/>
      <p:bldP spid="121" grpId="0"/>
      <p:bldP spid="122" grpId="0" animBg="1"/>
      <p:bldP spid="123" grpId="0"/>
      <p:bldP spid="124" grpId="0"/>
      <p:bldP spid="125" grpId="0"/>
      <p:bldP spid="126" grpId="0"/>
      <p:bldP spid="127" grpId="0" animBg="1"/>
      <p:bldP spid="128" grpId="0" animBg="1"/>
      <p:bldP spid="134" grpId="0"/>
      <p:bldP spid="135" grpId="0"/>
      <p:bldP spid="136" grpId="0" animBg="1"/>
      <p:bldP spid="1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 Cut</a:t>
            </a:r>
          </a:p>
        </p:txBody>
      </p: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611746" y="332645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BD4320EF-A21E-43C4-8A15-6E60D9228CA5}"/>
              </a:ext>
            </a:extLst>
          </p:cNvPr>
          <p:cNvSpPr/>
          <p:nvPr/>
        </p:nvSpPr>
        <p:spPr>
          <a:xfrm>
            <a:off x="7790144" y="2097088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CC962F07-BF0F-4067-8682-4581F00FEC76}"/>
              </a:ext>
            </a:extLst>
          </p:cNvPr>
          <p:cNvSpPr/>
          <p:nvPr/>
        </p:nvSpPr>
        <p:spPr>
          <a:xfrm>
            <a:off x="7890728" y="233294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89506DB4-1355-4B5A-92C5-DEF5D7666B8A}"/>
              </a:ext>
            </a:extLst>
          </p:cNvPr>
          <p:cNvCxnSpPr>
            <a:stCxn id="114" idx="3"/>
          </p:cNvCxnSpPr>
          <p:nvPr/>
        </p:nvCxnSpPr>
        <p:spPr>
          <a:xfrm flipH="1">
            <a:off x="7652984" y="2532549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74652E23-4677-46CD-B319-E50784F7565C}"/>
              </a:ext>
            </a:extLst>
          </p:cNvPr>
          <p:cNvCxnSpPr>
            <a:cxnSpLocks/>
            <a:stCxn id="114" idx="5"/>
          </p:cNvCxnSpPr>
          <p:nvPr/>
        </p:nvCxnSpPr>
        <p:spPr>
          <a:xfrm>
            <a:off x="8242828" y="2532549"/>
            <a:ext cx="839075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EE017894-2973-43B9-B87A-FC0F16513377}"/>
              </a:ext>
            </a:extLst>
          </p:cNvPr>
          <p:cNvSpPr txBox="1"/>
          <p:nvPr/>
        </p:nvSpPr>
        <p:spPr>
          <a:xfrm>
            <a:off x="7465476" y="268783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B40C81F-710D-482C-BF72-CD2F608E4C91}"/>
              </a:ext>
            </a:extLst>
          </p:cNvPr>
          <p:cNvSpPr/>
          <p:nvPr/>
        </p:nvSpPr>
        <p:spPr>
          <a:xfrm>
            <a:off x="8313513" y="4434541"/>
            <a:ext cx="1087097" cy="1259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48AA652-97FD-4EBE-BB8D-6EAFE6498D78}"/>
              </a:ext>
            </a:extLst>
          </p:cNvPr>
          <p:cNvSpPr txBox="1"/>
          <p:nvPr/>
        </p:nvSpPr>
        <p:spPr>
          <a:xfrm>
            <a:off x="7691949" y="414193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D77682ED-8F0E-4322-B80B-94B585D23B0A}"/>
              </a:ext>
            </a:extLst>
          </p:cNvPr>
          <p:cNvSpPr txBox="1"/>
          <p:nvPr/>
        </p:nvSpPr>
        <p:spPr>
          <a:xfrm>
            <a:off x="8361778" y="486549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CECE5E9-2827-452C-BCC9-A9A04C96AAA7}"/>
              </a:ext>
            </a:extLst>
          </p:cNvPr>
          <p:cNvSpPr txBox="1"/>
          <p:nvPr/>
        </p:nvSpPr>
        <p:spPr>
          <a:xfrm>
            <a:off x="8872181" y="448596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751BDC31-80B2-44D1-9A3A-9242F82FBC32}"/>
              </a:ext>
            </a:extLst>
          </p:cNvPr>
          <p:cNvSpPr txBox="1"/>
          <p:nvPr/>
        </p:nvSpPr>
        <p:spPr>
          <a:xfrm>
            <a:off x="8889035" y="521882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1E7C06C-8907-4462-8079-D453C07FF969}"/>
              </a:ext>
            </a:extLst>
          </p:cNvPr>
          <p:cNvSpPr/>
          <p:nvPr/>
        </p:nvSpPr>
        <p:spPr>
          <a:xfrm>
            <a:off x="8727537" y="2792997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4BC77B23-23A2-444E-ABEA-28A0FD86E6C0}"/>
              </a:ext>
            </a:extLst>
          </p:cNvPr>
          <p:cNvSpPr/>
          <p:nvPr/>
        </p:nvSpPr>
        <p:spPr>
          <a:xfrm>
            <a:off x="8828121" y="3028851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533C2DCD-D366-4B9C-A638-65904FF60E3E}"/>
              </a:ext>
            </a:extLst>
          </p:cNvPr>
          <p:cNvCxnSpPr/>
          <p:nvPr/>
        </p:nvCxnSpPr>
        <p:spPr>
          <a:xfrm flipH="1">
            <a:off x="8576833" y="3218125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D2063F48-4B2A-46A1-A55E-AFBB147CBE03}"/>
              </a:ext>
            </a:extLst>
          </p:cNvPr>
          <p:cNvCxnSpPr>
            <a:cxnSpLocks/>
            <a:stCxn id="125" idx="5"/>
          </p:cNvCxnSpPr>
          <p:nvPr/>
        </p:nvCxnSpPr>
        <p:spPr>
          <a:xfrm>
            <a:off x="9180221" y="3228458"/>
            <a:ext cx="471165" cy="255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0EDEB76B-F3FB-408D-9D1E-277E52A0D15B}"/>
              </a:ext>
            </a:extLst>
          </p:cNvPr>
          <p:cNvSpPr txBox="1"/>
          <p:nvPr/>
        </p:nvSpPr>
        <p:spPr>
          <a:xfrm>
            <a:off x="9166508" y="402911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27921A3-0D76-4740-A8B1-D4765DADED0E}"/>
              </a:ext>
            </a:extLst>
          </p:cNvPr>
          <p:cNvSpPr txBox="1"/>
          <p:nvPr/>
        </p:nvSpPr>
        <p:spPr>
          <a:xfrm>
            <a:off x="10096365" y="397152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ECC89BE0-AA1A-44D2-AC61-4FC9FC4CE2F8}"/>
              </a:ext>
            </a:extLst>
          </p:cNvPr>
          <p:cNvSpPr/>
          <p:nvPr/>
        </p:nvSpPr>
        <p:spPr>
          <a:xfrm>
            <a:off x="9532267" y="3444012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Flussdiagramm: Oder 131">
            <a:extLst>
              <a:ext uri="{FF2B5EF4-FFF2-40B4-BE49-F238E27FC236}">
                <a16:creationId xmlns:a16="http://schemas.microsoft.com/office/drawing/2014/main" id="{B76674FD-9220-434D-B290-16ABEC90FBBE}"/>
              </a:ext>
            </a:extLst>
          </p:cNvPr>
          <p:cNvSpPr/>
          <p:nvPr/>
        </p:nvSpPr>
        <p:spPr>
          <a:xfrm>
            <a:off x="9623965" y="3541671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9A2D5BD6-BA20-4F31-A1E9-A0076FADF6C6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9363680" y="3879473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AF02500-534F-4E52-950A-743182BFAC0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9984951" y="3879473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0735BB68-D761-4260-9AAA-4A9ADA180412}"/>
              </a:ext>
            </a:extLst>
          </p:cNvPr>
          <p:cNvSpPr txBox="1"/>
          <p:nvPr/>
        </p:nvSpPr>
        <p:spPr>
          <a:xfrm>
            <a:off x="708273" y="334447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a</a:t>
            </a:r>
            <a:endParaRPr lang="de-DE" sz="240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B1F9AC4-45CE-4471-A147-135A455471FA}"/>
              </a:ext>
            </a:extLst>
          </p:cNvPr>
          <p:cNvSpPr txBox="1"/>
          <p:nvPr/>
        </p:nvSpPr>
        <p:spPr>
          <a:xfrm>
            <a:off x="1709740" y="38187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299BA4DC-62BF-4103-B926-46AF04556758}"/>
              </a:ext>
            </a:extLst>
          </p:cNvPr>
          <p:cNvSpPr txBox="1"/>
          <p:nvPr/>
        </p:nvSpPr>
        <p:spPr>
          <a:xfrm>
            <a:off x="1369263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7C5D25B-B4C3-496B-AB34-1E58D25D8DEA}"/>
              </a:ext>
            </a:extLst>
          </p:cNvPr>
          <p:cNvSpPr txBox="1"/>
          <p:nvPr/>
        </p:nvSpPr>
        <p:spPr>
          <a:xfrm>
            <a:off x="1709740" y="293597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3A44D678-01F3-4091-8714-10F31962F3ED}"/>
              </a:ext>
            </a:extLst>
          </p:cNvPr>
          <p:cNvSpPr txBox="1"/>
          <p:nvPr/>
        </p:nvSpPr>
        <p:spPr>
          <a:xfrm>
            <a:off x="2195820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8EC925E0-006B-4CE3-A622-58E52C0E41FD}"/>
              </a:ext>
            </a:extLst>
          </p:cNvPr>
          <p:cNvSpPr txBox="1"/>
          <p:nvPr/>
        </p:nvSpPr>
        <p:spPr>
          <a:xfrm>
            <a:off x="2923740" y="290256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f</a:t>
            </a:r>
            <a:endParaRPr lang="de-DE" sz="240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1D2C5C9B-43C0-49D6-B93D-2B497FA30ECF}"/>
              </a:ext>
            </a:extLst>
          </p:cNvPr>
          <p:cNvSpPr txBox="1"/>
          <p:nvPr/>
        </p:nvSpPr>
        <p:spPr>
          <a:xfrm>
            <a:off x="2918025" y="37414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g</a:t>
            </a:r>
            <a:endParaRPr lang="de-DE" sz="2400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04AC5477-E463-4E2F-9E1D-61A1955730FC}"/>
              </a:ext>
            </a:extLst>
          </p:cNvPr>
          <p:cNvCxnSpPr>
            <a:cxnSpLocks/>
          </p:cNvCxnSpPr>
          <p:nvPr/>
        </p:nvCxnSpPr>
        <p:spPr>
          <a:xfrm>
            <a:off x="1809225" y="3284343"/>
            <a:ext cx="0" cy="65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50E68D9D-DB46-45FF-BF63-AB82D7BE59EC}"/>
              </a:ext>
            </a:extLst>
          </p:cNvPr>
          <p:cNvCxnSpPr>
            <a:cxnSpLocks/>
          </p:cNvCxnSpPr>
          <p:nvPr/>
        </p:nvCxnSpPr>
        <p:spPr>
          <a:xfrm flipV="1">
            <a:off x="1886790" y="3258048"/>
            <a:ext cx="0" cy="6945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A2BDB3B-5523-4B49-902F-25C1B7B20A77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2642616" y="3140307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8ABD7306-FC6A-4692-BFF6-29F88C6A482F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735022" y="4687761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CE71D5EC-DF02-4EB2-92D5-A9FEF1F63751}"/>
              </a:ext>
            </a:extLst>
          </p:cNvPr>
          <p:cNvCxnSpPr>
            <a:cxnSpLocks/>
          </p:cNvCxnSpPr>
          <p:nvPr/>
        </p:nvCxnSpPr>
        <p:spPr>
          <a:xfrm flipH="1">
            <a:off x="1601726" y="4216915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489AC9F-34B6-4A52-A9F1-0E99BD0395CF}"/>
              </a:ext>
            </a:extLst>
          </p:cNvPr>
          <p:cNvCxnSpPr>
            <a:cxnSpLocks/>
          </p:cNvCxnSpPr>
          <p:nvPr/>
        </p:nvCxnSpPr>
        <p:spPr>
          <a:xfrm flipH="1" flipV="1">
            <a:off x="1964960" y="4139615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DF7494DD-57CE-47F9-A3E4-0FC47DF86A43}"/>
              </a:ext>
            </a:extLst>
          </p:cNvPr>
          <p:cNvCxnSpPr>
            <a:cxnSpLocks/>
          </p:cNvCxnSpPr>
          <p:nvPr/>
        </p:nvCxnSpPr>
        <p:spPr>
          <a:xfrm>
            <a:off x="2706624" y="4078739"/>
            <a:ext cx="273122" cy="872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81E53238-3E18-4E79-ACEB-193DDCDFEF47}"/>
              </a:ext>
            </a:extLst>
          </p:cNvPr>
          <p:cNvCxnSpPr>
            <a:cxnSpLocks/>
          </p:cNvCxnSpPr>
          <p:nvPr/>
        </p:nvCxnSpPr>
        <p:spPr>
          <a:xfrm>
            <a:off x="3172962" y="3140307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DDC22C6-311A-4441-8D64-069E8213919B}"/>
              </a:ext>
            </a:extLst>
          </p:cNvPr>
          <p:cNvCxnSpPr>
            <a:cxnSpLocks/>
          </p:cNvCxnSpPr>
          <p:nvPr/>
        </p:nvCxnSpPr>
        <p:spPr>
          <a:xfrm>
            <a:off x="3283784" y="4050440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3D2801A-BA58-4C03-8D6F-A3BA91107FE5}"/>
              </a:ext>
            </a:extLst>
          </p:cNvPr>
          <p:cNvCxnSpPr>
            <a:cxnSpLocks/>
          </p:cNvCxnSpPr>
          <p:nvPr/>
        </p:nvCxnSpPr>
        <p:spPr>
          <a:xfrm>
            <a:off x="1453898" y="3141174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5693E708-36AD-4B9F-9F7A-7BE473D2D990}"/>
              </a:ext>
            </a:extLst>
          </p:cNvPr>
          <p:cNvCxnSpPr>
            <a:cxnSpLocks/>
          </p:cNvCxnSpPr>
          <p:nvPr/>
        </p:nvCxnSpPr>
        <p:spPr>
          <a:xfrm>
            <a:off x="1428616" y="407873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0F0074DD-EE30-4F4C-8212-A53CF1A201C1}"/>
              </a:ext>
            </a:extLst>
          </p:cNvPr>
          <p:cNvCxnSpPr>
            <a:cxnSpLocks/>
          </p:cNvCxnSpPr>
          <p:nvPr/>
        </p:nvCxnSpPr>
        <p:spPr>
          <a:xfrm>
            <a:off x="427149" y="36075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062036E6-BD1C-44BB-942A-6D8298DF35ED}"/>
              </a:ext>
            </a:extLst>
          </p:cNvPr>
          <p:cNvSpPr/>
          <p:nvPr/>
        </p:nvSpPr>
        <p:spPr>
          <a:xfrm>
            <a:off x="8177549" y="350778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Additionszeichen 154">
            <a:extLst>
              <a:ext uri="{FF2B5EF4-FFF2-40B4-BE49-F238E27FC236}">
                <a16:creationId xmlns:a16="http://schemas.microsoft.com/office/drawing/2014/main" id="{1B5E97F6-1742-4EC2-AE0C-023DC35D98D8}"/>
              </a:ext>
            </a:extLst>
          </p:cNvPr>
          <p:cNvSpPr/>
          <p:nvPr/>
        </p:nvSpPr>
        <p:spPr>
          <a:xfrm>
            <a:off x="8271143" y="3606368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9CBB130-C71D-41C1-ACA0-6F78F60F5CFD}"/>
              </a:ext>
            </a:extLst>
          </p:cNvPr>
          <p:cNvCxnSpPr/>
          <p:nvPr/>
        </p:nvCxnSpPr>
        <p:spPr>
          <a:xfrm flipH="1">
            <a:off x="8000608" y="3879473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1DD25476-AFF9-4ED1-8CC3-881725100C67}"/>
              </a:ext>
            </a:extLst>
          </p:cNvPr>
          <p:cNvCxnSpPr>
            <a:cxnSpLocks/>
            <a:stCxn id="154" idx="5"/>
            <a:endCxn id="120" idx="0"/>
          </p:cNvCxnSpPr>
          <p:nvPr/>
        </p:nvCxnSpPr>
        <p:spPr>
          <a:xfrm>
            <a:off x="8630233" y="3943247"/>
            <a:ext cx="226829" cy="491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22AC108B-E012-C244-AECC-00DAF6D9FB87}"/>
                  </a:ext>
                </a:extLst>
              </p14:cNvPr>
              <p14:cNvContentPartPr/>
              <p14:nvPr/>
            </p14:nvContentPartPr>
            <p14:xfrm>
              <a:off x="1147425" y="2852491"/>
              <a:ext cx="4680" cy="874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22AC108B-E012-C244-AECC-00DAF6D9F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465" y="2821531"/>
                <a:ext cx="65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A965919-9A97-8049-8431-710A427EEE75}"/>
                  </a:ext>
                </a:extLst>
              </p14:cNvPr>
              <p14:cNvContentPartPr/>
              <p14:nvPr/>
            </p14:nvContentPartPr>
            <p14:xfrm>
              <a:off x="1143105" y="3078211"/>
              <a:ext cx="4680" cy="698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A965919-9A97-8049-8431-710A427EE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356" y="3047091"/>
                <a:ext cx="61509" cy="1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84733BB2-3CBC-EC4A-B072-2040D7306013}"/>
                  </a:ext>
                </a:extLst>
              </p14:cNvPr>
              <p14:cNvContentPartPr/>
              <p14:nvPr/>
            </p14:nvContentPartPr>
            <p14:xfrm>
              <a:off x="1156425" y="3337771"/>
              <a:ext cx="2520" cy="540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84733BB2-3CBC-EC4A-B072-2040D73060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465" y="3306811"/>
                <a:ext cx="637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F86E5A4A-6C3F-284B-ABEF-9C4C3F046092}"/>
                  </a:ext>
                </a:extLst>
              </p14:cNvPr>
              <p14:cNvContentPartPr/>
              <p14:nvPr/>
            </p14:nvContentPartPr>
            <p14:xfrm>
              <a:off x="1154265" y="3610651"/>
              <a:ext cx="2520" cy="651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F86E5A4A-6C3F-284B-ABEF-9C4C3F0460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7175" y="3579691"/>
                <a:ext cx="5607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EA264CB8-28A1-E940-B358-EE6D0101EA91}"/>
                  </a:ext>
                </a:extLst>
              </p14:cNvPr>
              <p14:cNvContentPartPr/>
              <p14:nvPr/>
            </p14:nvContentPartPr>
            <p14:xfrm>
              <a:off x="1152105" y="3895051"/>
              <a:ext cx="7200" cy="874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EA264CB8-28A1-E940-B358-EE6D0101EA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1145" y="3864091"/>
                <a:ext cx="68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C8FFD4C-B4FF-C945-A7B1-9DB984CB2424}"/>
                  </a:ext>
                </a:extLst>
              </p14:cNvPr>
              <p14:cNvContentPartPr/>
              <p14:nvPr/>
            </p14:nvContentPartPr>
            <p14:xfrm>
              <a:off x="1165425" y="4103131"/>
              <a:ext cx="360" cy="651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C8FFD4C-B4FF-C945-A7B1-9DB984CB2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465" y="4072171"/>
                <a:ext cx="615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339319BD-739B-E849-85D0-A9BA322DB72A}"/>
                  </a:ext>
                </a:extLst>
              </p14:cNvPr>
              <p14:cNvContentPartPr/>
              <p14:nvPr/>
            </p14:nvContentPartPr>
            <p14:xfrm>
              <a:off x="1158585" y="4322371"/>
              <a:ext cx="4680" cy="1278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339319BD-739B-E849-85D0-A9BA322DB7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7625" y="4291411"/>
                <a:ext cx="65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CBC5D78F-D15B-C94C-ABDC-EF6653DC62B0}"/>
                  </a:ext>
                </a:extLst>
              </p14:cNvPr>
              <p14:cNvContentPartPr/>
              <p14:nvPr/>
            </p14:nvContentPartPr>
            <p14:xfrm>
              <a:off x="2496705" y="2910451"/>
              <a:ext cx="4680" cy="1213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CBC5D78F-D15B-C94C-ABDC-EF6653DC62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67956" y="2879399"/>
                <a:ext cx="61509" cy="18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B13936A-1404-6C4C-9B85-147D59D54860}"/>
                  </a:ext>
                </a:extLst>
              </p14:cNvPr>
              <p14:cNvContentPartPr/>
              <p14:nvPr/>
            </p14:nvContentPartPr>
            <p14:xfrm>
              <a:off x="2494545" y="3161011"/>
              <a:ext cx="2520" cy="853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B13936A-1404-6C4C-9B85-147D59D548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63585" y="3130051"/>
                <a:ext cx="63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661F7750-435F-B54B-91A5-F57595873E6A}"/>
                  </a:ext>
                </a:extLst>
              </p14:cNvPr>
              <p14:cNvContentPartPr/>
              <p14:nvPr/>
            </p14:nvContentPartPr>
            <p14:xfrm>
              <a:off x="2521185" y="4284211"/>
              <a:ext cx="24840" cy="16812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661F7750-435F-B54B-91A5-F57595873E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90225" y="4253317"/>
                <a:ext cx="86040" cy="22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886B7697-B4E2-C44E-AC7A-DE866D516E23}"/>
                  </a:ext>
                </a:extLst>
              </p14:cNvPr>
              <p14:cNvContentPartPr/>
              <p14:nvPr/>
            </p14:nvContentPartPr>
            <p14:xfrm>
              <a:off x="2816385" y="3575011"/>
              <a:ext cx="3384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886B7697-B4E2-C44E-AC7A-DE866D516E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5425" y="3544051"/>
                <a:ext cx="950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8EC12BD4-5C68-984B-9E1A-DFA9D76BA5D2}"/>
                  </a:ext>
                </a:extLst>
              </p14:cNvPr>
              <p14:cNvContentPartPr/>
              <p14:nvPr/>
            </p14:nvContentPartPr>
            <p14:xfrm>
              <a:off x="2975505" y="3566011"/>
              <a:ext cx="81000" cy="46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8EC12BD4-5C68-984B-9E1A-DFA9D76BA5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44545" y="3535051"/>
                <a:ext cx="142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22F04F1-0A6A-5B4E-A329-0DD3E8664AE1}"/>
                  </a:ext>
                </a:extLst>
              </p14:cNvPr>
              <p14:cNvContentPartPr/>
              <p14:nvPr/>
            </p14:nvContentPartPr>
            <p14:xfrm>
              <a:off x="3174585" y="3568171"/>
              <a:ext cx="74160" cy="720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22F04F1-0A6A-5B4E-A329-0DD3E8664AE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3625" y="3535582"/>
                <a:ext cx="135360" cy="7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Freihand 28">
                <a:extLst>
                  <a:ext uri="{FF2B5EF4-FFF2-40B4-BE49-F238E27FC236}">
                    <a16:creationId xmlns:a16="http://schemas.microsoft.com/office/drawing/2014/main" id="{0A1586EC-EFC9-4C46-9623-E2D40182A7C6}"/>
                  </a:ext>
                </a:extLst>
              </p14:cNvPr>
              <p14:cNvContentPartPr/>
              <p14:nvPr/>
            </p14:nvContentPartPr>
            <p14:xfrm>
              <a:off x="3407145" y="3559171"/>
              <a:ext cx="696240" cy="49680"/>
            </p14:xfrm>
          </p:contentPart>
        </mc:Choice>
        <mc:Fallback>
          <p:pic>
            <p:nvPicPr>
              <p:cNvPr id="26" name="Freihand 28">
                <a:extLst>
                  <a:ext uri="{FF2B5EF4-FFF2-40B4-BE49-F238E27FC236}">
                    <a16:creationId xmlns:a16="http://schemas.microsoft.com/office/drawing/2014/main" id="{0A1586EC-EFC9-4C46-9623-E2D40182A7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76169" y="3528211"/>
                <a:ext cx="757472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Freihand 28">
                <a:extLst>
                  <a:ext uri="{FF2B5EF4-FFF2-40B4-BE49-F238E27FC236}">
                    <a16:creationId xmlns:a16="http://schemas.microsoft.com/office/drawing/2014/main" id="{465C9C04-9D5F-5149-92AE-D14072472277}"/>
                  </a:ext>
                </a:extLst>
              </p14:cNvPr>
              <p14:cNvContentPartPr/>
              <p14:nvPr/>
            </p14:nvContentPartPr>
            <p14:xfrm>
              <a:off x="2496705" y="3389251"/>
              <a:ext cx="179280" cy="380880"/>
            </p14:xfrm>
          </p:contentPart>
        </mc:Choice>
        <mc:Fallback>
          <p:pic>
            <p:nvPicPr>
              <p:cNvPr id="27" name="Freihand 28">
                <a:extLst>
                  <a:ext uri="{FF2B5EF4-FFF2-40B4-BE49-F238E27FC236}">
                    <a16:creationId xmlns:a16="http://schemas.microsoft.com/office/drawing/2014/main" id="{465C9C04-9D5F-5149-92AE-D1407247227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65745" y="3358262"/>
                <a:ext cx="240480" cy="442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Freihand 28">
                <a:extLst>
                  <a:ext uri="{FF2B5EF4-FFF2-40B4-BE49-F238E27FC236}">
                    <a16:creationId xmlns:a16="http://schemas.microsoft.com/office/drawing/2014/main" id="{1FECCAE6-C1AF-E646-B732-207488C71FBD}"/>
                  </a:ext>
                </a:extLst>
              </p14:cNvPr>
              <p14:cNvContentPartPr/>
              <p14:nvPr/>
            </p14:nvContentPartPr>
            <p14:xfrm>
              <a:off x="2498865" y="3892531"/>
              <a:ext cx="13680" cy="233280"/>
            </p14:xfrm>
          </p:contentPart>
        </mc:Choice>
        <mc:Fallback>
          <p:pic>
            <p:nvPicPr>
              <p:cNvPr id="28" name="Freihand 28">
                <a:extLst>
                  <a:ext uri="{FF2B5EF4-FFF2-40B4-BE49-F238E27FC236}">
                    <a16:creationId xmlns:a16="http://schemas.microsoft.com/office/drawing/2014/main" id="{1FECCAE6-C1AF-E646-B732-207488C71F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68699" y="3861523"/>
                <a:ext cx="73311" cy="294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9ACD2BBD-F1E0-DA45-8955-974CDE7D71B9}"/>
                  </a:ext>
                </a:extLst>
              </p14:cNvPr>
              <p14:cNvContentPartPr/>
              <p14:nvPr/>
            </p14:nvContentPartPr>
            <p14:xfrm>
              <a:off x="1995585" y="3481051"/>
              <a:ext cx="92160" cy="468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9ACD2BBD-F1E0-DA45-8955-974CDE7D71B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64625" y="3452302"/>
                <a:ext cx="153360" cy="61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Freihand 39">
                <a:extLst>
                  <a:ext uri="{FF2B5EF4-FFF2-40B4-BE49-F238E27FC236}">
                    <a16:creationId xmlns:a16="http://schemas.microsoft.com/office/drawing/2014/main" id="{FAAF8578-4AA1-2640-AE48-5ABB9AD9C714}"/>
                  </a:ext>
                </a:extLst>
              </p14:cNvPr>
              <p14:cNvContentPartPr/>
              <p14:nvPr/>
            </p14:nvContentPartPr>
            <p14:xfrm>
              <a:off x="2212305" y="3501211"/>
              <a:ext cx="215280" cy="116640"/>
            </p14:xfrm>
          </p:contentPart>
        </mc:Choice>
        <mc:Fallback>
          <p:pic>
            <p:nvPicPr>
              <p:cNvPr id="38" name="Freihand 39">
                <a:extLst>
                  <a:ext uri="{FF2B5EF4-FFF2-40B4-BE49-F238E27FC236}">
                    <a16:creationId xmlns:a16="http://schemas.microsoft.com/office/drawing/2014/main" id="{FAAF8578-4AA1-2640-AE48-5ABB9AD9C7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345" y="3470346"/>
                <a:ext cx="276480" cy="17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Freihand 39">
                <a:extLst>
                  <a:ext uri="{FF2B5EF4-FFF2-40B4-BE49-F238E27FC236}">
                    <a16:creationId xmlns:a16="http://schemas.microsoft.com/office/drawing/2014/main" id="{DEAE72DB-D479-6F4C-8E9D-085B73EF36A3}"/>
                  </a:ext>
                </a:extLst>
              </p14:cNvPr>
              <p14:cNvContentPartPr/>
              <p14:nvPr/>
            </p14:nvContentPartPr>
            <p14:xfrm>
              <a:off x="1241385" y="3494371"/>
              <a:ext cx="604440" cy="333720"/>
            </p14:xfrm>
          </p:contentPart>
        </mc:Choice>
        <mc:Fallback>
          <p:pic>
            <p:nvPicPr>
              <p:cNvPr id="39" name="Freihand 39">
                <a:extLst>
                  <a:ext uri="{FF2B5EF4-FFF2-40B4-BE49-F238E27FC236}">
                    <a16:creationId xmlns:a16="http://schemas.microsoft.com/office/drawing/2014/main" id="{DEAE72DB-D479-6F4C-8E9D-085B73EF36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10425" y="3463411"/>
                <a:ext cx="66564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9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4" grpId="0" animBg="1"/>
      <p:bldP spid="115" grpId="0" animBg="1"/>
      <p:bldP spid="119" grpId="0"/>
      <p:bldP spid="120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9" grpId="0"/>
      <p:bldP spid="130" grpId="0"/>
      <p:bldP spid="131" grpId="0" animBg="1"/>
      <p:bldP spid="132" grpId="0" animBg="1"/>
      <p:bldP spid="154" grpId="0" animBg="1"/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Loop Cut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5BDC01-251E-43B5-AFCE-B7A3ACAD145E}"/>
              </a:ext>
            </a:extLst>
          </p:cNvPr>
          <p:cNvSpPr txBox="1"/>
          <p:nvPr/>
        </p:nvSpPr>
        <p:spPr>
          <a:xfrm>
            <a:off x="708273" y="334447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a</a:t>
            </a:r>
            <a:endParaRPr lang="de-DE" sz="240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14B319D-C697-4E80-B8E7-370F65D888D1}"/>
              </a:ext>
            </a:extLst>
          </p:cNvPr>
          <p:cNvSpPr txBox="1"/>
          <p:nvPr/>
        </p:nvSpPr>
        <p:spPr>
          <a:xfrm>
            <a:off x="1709740" y="38187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3A7D66A-1368-4462-B84C-83DF047F7F9B}"/>
              </a:ext>
            </a:extLst>
          </p:cNvPr>
          <p:cNvSpPr txBox="1"/>
          <p:nvPr/>
        </p:nvSpPr>
        <p:spPr>
          <a:xfrm>
            <a:off x="1369263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596C63-B0EE-4CC9-9C96-9F7C03BD4914}"/>
              </a:ext>
            </a:extLst>
          </p:cNvPr>
          <p:cNvSpPr txBox="1"/>
          <p:nvPr/>
        </p:nvSpPr>
        <p:spPr>
          <a:xfrm>
            <a:off x="1709740" y="293597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b</a:t>
            </a:r>
            <a:endParaRPr lang="de-DE" sz="240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95DFC32-DD5D-4514-B094-B3914C392524}"/>
              </a:ext>
            </a:extLst>
          </p:cNvPr>
          <p:cNvSpPr txBox="1"/>
          <p:nvPr/>
        </p:nvSpPr>
        <p:spPr>
          <a:xfrm>
            <a:off x="2195820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B5EDA9C-CE1F-4C4C-8325-25C18686556B}"/>
              </a:ext>
            </a:extLst>
          </p:cNvPr>
          <p:cNvSpPr txBox="1"/>
          <p:nvPr/>
        </p:nvSpPr>
        <p:spPr>
          <a:xfrm>
            <a:off x="2923740" y="290256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f</a:t>
            </a:r>
            <a:endParaRPr lang="de-DE" sz="240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E529673-CE47-4779-BDED-2CDB4F89D332}"/>
              </a:ext>
            </a:extLst>
          </p:cNvPr>
          <p:cNvSpPr txBox="1"/>
          <p:nvPr/>
        </p:nvSpPr>
        <p:spPr>
          <a:xfrm>
            <a:off x="2918025" y="37414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g</a:t>
            </a:r>
            <a:endParaRPr lang="de-DE" sz="240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F1B45C-1C3B-4292-9DF8-14F5889B009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642616" y="3140307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0F3189C-74CE-4E09-8245-C7C9276C1083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1735022" y="4687761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8CE12EC-7423-431B-9738-0335877249EA}"/>
              </a:ext>
            </a:extLst>
          </p:cNvPr>
          <p:cNvCxnSpPr>
            <a:cxnSpLocks/>
          </p:cNvCxnSpPr>
          <p:nvPr/>
        </p:nvCxnSpPr>
        <p:spPr>
          <a:xfrm flipH="1">
            <a:off x="1601726" y="4216915"/>
            <a:ext cx="207499" cy="3521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2A30E1E-94E8-4F37-8314-A4FA378E699A}"/>
              </a:ext>
            </a:extLst>
          </p:cNvPr>
          <p:cNvCxnSpPr>
            <a:cxnSpLocks/>
          </p:cNvCxnSpPr>
          <p:nvPr/>
        </p:nvCxnSpPr>
        <p:spPr>
          <a:xfrm flipH="1" flipV="1">
            <a:off x="1964960" y="4139615"/>
            <a:ext cx="340477" cy="4294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2EE2C70-29B3-4ED1-938A-4ED25A3DCB4B}"/>
              </a:ext>
            </a:extLst>
          </p:cNvPr>
          <p:cNvCxnSpPr>
            <a:cxnSpLocks/>
          </p:cNvCxnSpPr>
          <p:nvPr/>
        </p:nvCxnSpPr>
        <p:spPr>
          <a:xfrm>
            <a:off x="2706624" y="4078739"/>
            <a:ext cx="273122" cy="872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17206-F178-4414-92D3-30D9438B10D0}"/>
              </a:ext>
            </a:extLst>
          </p:cNvPr>
          <p:cNvCxnSpPr>
            <a:cxnSpLocks/>
          </p:cNvCxnSpPr>
          <p:nvPr/>
        </p:nvCxnSpPr>
        <p:spPr>
          <a:xfrm>
            <a:off x="3172962" y="3140307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69D3562-B7A8-43B7-84EC-7BB8EFFE01C2}"/>
              </a:ext>
            </a:extLst>
          </p:cNvPr>
          <p:cNvCxnSpPr>
            <a:cxnSpLocks/>
          </p:cNvCxnSpPr>
          <p:nvPr/>
        </p:nvCxnSpPr>
        <p:spPr>
          <a:xfrm>
            <a:off x="3283784" y="4050440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E8C8AC4-9875-4C7A-ACD5-799CC7D64103}"/>
              </a:ext>
            </a:extLst>
          </p:cNvPr>
          <p:cNvCxnSpPr>
            <a:cxnSpLocks/>
          </p:cNvCxnSpPr>
          <p:nvPr/>
        </p:nvCxnSpPr>
        <p:spPr>
          <a:xfrm>
            <a:off x="1453898" y="3141174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E780A8B-FD42-49EC-A7DA-0FB2B1EC4C64}"/>
              </a:ext>
            </a:extLst>
          </p:cNvPr>
          <p:cNvCxnSpPr>
            <a:cxnSpLocks/>
          </p:cNvCxnSpPr>
          <p:nvPr/>
        </p:nvCxnSpPr>
        <p:spPr>
          <a:xfrm>
            <a:off x="1428616" y="407873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A484D0D-0ECD-4312-B495-106CD1A5A064}"/>
              </a:ext>
            </a:extLst>
          </p:cNvPr>
          <p:cNvCxnSpPr>
            <a:cxnSpLocks/>
          </p:cNvCxnSpPr>
          <p:nvPr/>
        </p:nvCxnSpPr>
        <p:spPr>
          <a:xfrm>
            <a:off x="427149" y="36075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611746" y="332645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CF876B8-2B92-4E32-8FA3-195ADCAE7DA9}"/>
              </a:ext>
            </a:extLst>
          </p:cNvPr>
          <p:cNvSpPr/>
          <p:nvPr/>
        </p:nvSpPr>
        <p:spPr>
          <a:xfrm>
            <a:off x="8376923" y="4893153"/>
            <a:ext cx="1179359" cy="475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790741E-4BC9-4CF5-B100-C1B868DDA1A7}"/>
              </a:ext>
            </a:extLst>
          </p:cNvPr>
          <p:cNvSpPr txBox="1"/>
          <p:nvPr/>
        </p:nvSpPr>
        <p:spPr>
          <a:xfrm>
            <a:off x="7755477" y="468294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EF436D-FBAE-4032-9568-0D3843663909}"/>
              </a:ext>
            </a:extLst>
          </p:cNvPr>
          <p:cNvSpPr txBox="1"/>
          <p:nvPr/>
        </p:nvSpPr>
        <p:spPr>
          <a:xfrm>
            <a:off x="8411990" y="489315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07CB4EE-37F7-4CF4-8EFB-AEF3869766DD}"/>
              </a:ext>
            </a:extLst>
          </p:cNvPr>
          <p:cNvSpPr txBox="1"/>
          <p:nvPr/>
        </p:nvSpPr>
        <p:spPr>
          <a:xfrm>
            <a:off x="9179166" y="489315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8752A8C-81B1-4BF5-8B85-A6DEDC75A6B0}"/>
              </a:ext>
            </a:extLst>
          </p:cNvPr>
          <p:cNvSpPr/>
          <p:nvPr/>
        </p:nvSpPr>
        <p:spPr>
          <a:xfrm>
            <a:off x="8068750" y="419831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9DE9805-B95D-4F6F-A35E-80F080E580E8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7977310" y="4633777"/>
            <a:ext cx="169108" cy="164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ogen 59">
            <a:extLst>
              <a:ext uri="{FF2B5EF4-FFF2-40B4-BE49-F238E27FC236}">
                <a16:creationId xmlns:a16="http://schemas.microsoft.com/office/drawing/2014/main" id="{1EA6824E-3C0B-4E79-8559-FD052D7D90F5}"/>
              </a:ext>
            </a:extLst>
          </p:cNvPr>
          <p:cNvSpPr/>
          <p:nvPr/>
        </p:nvSpPr>
        <p:spPr>
          <a:xfrm>
            <a:off x="8260302" y="4414920"/>
            <a:ext cx="169107" cy="172216"/>
          </a:xfrm>
          <a:prstGeom prst="arc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47D8C159-342B-4404-A49D-41E1A44F10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3330" y="4373455"/>
            <a:ext cx="72263" cy="159895"/>
          </a:xfrm>
          <a:prstGeom prst="curvedConnector4">
            <a:avLst>
              <a:gd name="adj1" fmla="val -129866"/>
              <a:gd name="adj2" fmla="val 98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50D3660-D0AF-4455-9FCF-79A7A766D185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8521434" y="4633777"/>
            <a:ext cx="232888" cy="2645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C79EBEB3-EA98-45B1-B5A5-C41061480665}"/>
              </a:ext>
            </a:extLst>
          </p:cNvPr>
          <p:cNvSpPr/>
          <p:nvPr/>
        </p:nvSpPr>
        <p:spPr>
          <a:xfrm>
            <a:off x="7248990" y="1848387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52411B80-4162-47A7-B770-2D129520FA9B}"/>
              </a:ext>
            </a:extLst>
          </p:cNvPr>
          <p:cNvSpPr/>
          <p:nvPr/>
        </p:nvSpPr>
        <p:spPr>
          <a:xfrm>
            <a:off x="7349574" y="2084241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8BBE971-31B2-4B12-A1A3-44C8ABBDDDD9}"/>
              </a:ext>
            </a:extLst>
          </p:cNvPr>
          <p:cNvCxnSpPr>
            <a:stCxn id="63" idx="3"/>
          </p:cNvCxnSpPr>
          <p:nvPr/>
        </p:nvCxnSpPr>
        <p:spPr>
          <a:xfrm flipH="1">
            <a:off x="7111830" y="2283848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491A5A4-B841-4441-B7EA-F88CEC002A57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7701674" y="2283848"/>
            <a:ext cx="839075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317C4F90-D118-4DD9-9142-620BDA844B9D}"/>
              </a:ext>
            </a:extLst>
          </p:cNvPr>
          <p:cNvSpPr txBox="1"/>
          <p:nvPr/>
        </p:nvSpPr>
        <p:spPr>
          <a:xfrm>
            <a:off x="6924322" y="2439131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8C7040F-AD68-4FD4-BF8A-753D0B59DBA2}"/>
              </a:ext>
            </a:extLst>
          </p:cNvPr>
          <p:cNvSpPr txBox="1"/>
          <p:nvPr/>
        </p:nvSpPr>
        <p:spPr>
          <a:xfrm>
            <a:off x="7150795" y="3893229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CC431D2-B73D-4D68-8BCC-2082BE9CD4FC}"/>
              </a:ext>
            </a:extLst>
          </p:cNvPr>
          <p:cNvSpPr/>
          <p:nvPr/>
        </p:nvSpPr>
        <p:spPr>
          <a:xfrm>
            <a:off x="8186383" y="254429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645230B3-7DC7-44D7-BEF1-EFD400F497F3}"/>
              </a:ext>
            </a:extLst>
          </p:cNvPr>
          <p:cNvSpPr/>
          <p:nvPr/>
        </p:nvSpPr>
        <p:spPr>
          <a:xfrm>
            <a:off x="8286967" y="2780150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844AF6EF-EB0C-4395-BA00-89A20521E104}"/>
              </a:ext>
            </a:extLst>
          </p:cNvPr>
          <p:cNvCxnSpPr/>
          <p:nvPr/>
        </p:nvCxnSpPr>
        <p:spPr>
          <a:xfrm flipH="1">
            <a:off x="8035679" y="2969424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C5189979-4E13-4F64-B262-F227DE85F169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8639067" y="2979757"/>
            <a:ext cx="471165" cy="255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5AFC05-880F-444B-B463-A970749DB6B8}"/>
              </a:ext>
            </a:extLst>
          </p:cNvPr>
          <p:cNvSpPr txBox="1"/>
          <p:nvPr/>
        </p:nvSpPr>
        <p:spPr>
          <a:xfrm>
            <a:off x="8625354" y="378041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A7D0C45-AD59-482A-8C60-91A2C72F28E0}"/>
              </a:ext>
            </a:extLst>
          </p:cNvPr>
          <p:cNvSpPr txBox="1"/>
          <p:nvPr/>
        </p:nvSpPr>
        <p:spPr>
          <a:xfrm>
            <a:off x="9555211" y="372282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6AB1F8A-B0C1-4E46-9C45-3441EBD36456}"/>
              </a:ext>
            </a:extLst>
          </p:cNvPr>
          <p:cNvSpPr/>
          <p:nvPr/>
        </p:nvSpPr>
        <p:spPr>
          <a:xfrm>
            <a:off x="8991113" y="3195311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Flussdiagramm: Oder 114">
            <a:extLst>
              <a:ext uri="{FF2B5EF4-FFF2-40B4-BE49-F238E27FC236}">
                <a16:creationId xmlns:a16="http://schemas.microsoft.com/office/drawing/2014/main" id="{026BE9FA-BB30-4E5D-BA43-A787F03AF6C1}"/>
              </a:ext>
            </a:extLst>
          </p:cNvPr>
          <p:cNvSpPr/>
          <p:nvPr/>
        </p:nvSpPr>
        <p:spPr>
          <a:xfrm>
            <a:off x="9082811" y="3292970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357B0D2-16B9-43EF-B4EB-702060149243}"/>
              </a:ext>
            </a:extLst>
          </p:cNvPr>
          <p:cNvCxnSpPr>
            <a:cxnSpLocks/>
            <a:stCxn id="114" idx="3"/>
          </p:cNvCxnSpPr>
          <p:nvPr/>
        </p:nvCxnSpPr>
        <p:spPr>
          <a:xfrm flipH="1">
            <a:off x="8822526" y="3630772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811A3EED-169D-43ED-BD18-15BDFFBD8A23}"/>
              </a:ext>
            </a:extLst>
          </p:cNvPr>
          <p:cNvCxnSpPr>
            <a:cxnSpLocks/>
            <a:stCxn id="114" idx="5"/>
          </p:cNvCxnSpPr>
          <p:nvPr/>
        </p:nvCxnSpPr>
        <p:spPr>
          <a:xfrm>
            <a:off x="9443797" y="3630772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CF5922C1-1BEC-4F24-B124-AE6233FA7C6E}"/>
              </a:ext>
            </a:extLst>
          </p:cNvPr>
          <p:cNvSpPr/>
          <p:nvPr/>
        </p:nvSpPr>
        <p:spPr>
          <a:xfrm>
            <a:off x="7636395" y="3259085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Additionszeichen 119">
            <a:extLst>
              <a:ext uri="{FF2B5EF4-FFF2-40B4-BE49-F238E27FC236}">
                <a16:creationId xmlns:a16="http://schemas.microsoft.com/office/drawing/2014/main" id="{B82C273A-F044-4E7C-A5D2-0823E0FA773C}"/>
              </a:ext>
            </a:extLst>
          </p:cNvPr>
          <p:cNvSpPr/>
          <p:nvPr/>
        </p:nvSpPr>
        <p:spPr>
          <a:xfrm>
            <a:off x="7729989" y="3357667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6C2A674D-C500-4FE8-A7BB-726322B448E8}"/>
              </a:ext>
            </a:extLst>
          </p:cNvPr>
          <p:cNvCxnSpPr/>
          <p:nvPr/>
        </p:nvCxnSpPr>
        <p:spPr>
          <a:xfrm flipH="1">
            <a:off x="7459454" y="3630772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4B84EB79-03C5-4D8C-9DB2-834F8D98559D}"/>
              </a:ext>
            </a:extLst>
          </p:cNvPr>
          <p:cNvCxnSpPr>
            <a:cxnSpLocks/>
            <a:stCxn id="119" idx="5"/>
          </p:cNvCxnSpPr>
          <p:nvPr/>
        </p:nvCxnSpPr>
        <p:spPr>
          <a:xfrm>
            <a:off x="8089079" y="3694546"/>
            <a:ext cx="226829" cy="491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Freihand 10">
                <a:extLst>
                  <a:ext uri="{FF2B5EF4-FFF2-40B4-BE49-F238E27FC236}">
                    <a16:creationId xmlns:a16="http://schemas.microsoft.com/office/drawing/2014/main" id="{52055261-2D55-8C4E-A81D-4C2DE9C1E723}"/>
                  </a:ext>
                </a:extLst>
              </p14:cNvPr>
              <p14:cNvContentPartPr/>
              <p14:nvPr/>
            </p14:nvContentPartPr>
            <p14:xfrm>
              <a:off x="1256801" y="3578759"/>
              <a:ext cx="1080720" cy="43920"/>
            </p14:xfrm>
          </p:contentPart>
        </mc:Choice>
        <mc:Fallback>
          <p:pic>
            <p:nvPicPr>
              <p:cNvPr id="10" name="Freihand 10">
                <a:extLst>
                  <a:ext uri="{FF2B5EF4-FFF2-40B4-BE49-F238E27FC236}">
                    <a16:creationId xmlns:a16="http://schemas.microsoft.com/office/drawing/2014/main" id="{52055261-2D55-8C4E-A81D-4C2DE9C1E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831" y="3547799"/>
                <a:ext cx="11419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6B81CBC7-4F79-704F-8EF2-298ACF40E588}"/>
                  </a:ext>
                </a:extLst>
              </p14:cNvPr>
              <p14:cNvContentPartPr/>
              <p14:nvPr/>
            </p14:nvContentPartPr>
            <p14:xfrm>
              <a:off x="1095521" y="2756159"/>
              <a:ext cx="11160" cy="1029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6B81CBC7-4F79-704F-8EF2-298ACF40E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561" y="2725199"/>
                <a:ext cx="72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02DC2E8-595B-9F44-A551-A7D9DBADF96A}"/>
                  </a:ext>
                </a:extLst>
              </p14:cNvPr>
              <p14:cNvContentPartPr/>
              <p14:nvPr/>
            </p14:nvContentPartPr>
            <p14:xfrm>
              <a:off x="1075721" y="2957039"/>
              <a:ext cx="4680" cy="1029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02DC2E8-595B-9F44-A551-A7D9DBADF9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972" y="2926079"/>
                <a:ext cx="61509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4F24570-D7AF-144E-BF75-F6FB3A39C047}"/>
                  </a:ext>
                </a:extLst>
              </p14:cNvPr>
              <p14:cNvContentPartPr/>
              <p14:nvPr/>
            </p14:nvContentPartPr>
            <p14:xfrm>
              <a:off x="1075721" y="3194639"/>
              <a:ext cx="2520" cy="831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4F24570-D7AF-144E-BF75-F6FB3A39C0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631" y="3163679"/>
                <a:ext cx="5607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4EDBD7FA-B071-3440-838E-EF52C09F85E2}"/>
                  </a:ext>
                </a:extLst>
              </p14:cNvPr>
              <p14:cNvContentPartPr/>
              <p14:nvPr/>
            </p14:nvContentPartPr>
            <p14:xfrm>
              <a:off x="1086521" y="3386879"/>
              <a:ext cx="2520" cy="8748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4EDBD7FA-B071-3440-838E-EF52C09F85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5561" y="3356046"/>
                <a:ext cx="63720" cy="148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7AA97AF9-CF9C-0343-9CBE-83252D95E110}"/>
                  </a:ext>
                </a:extLst>
              </p14:cNvPr>
              <p14:cNvContentPartPr/>
              <p14:nvPr/>
            </p14:nvContentPartPr>
            <p14:xfrm>
              <a:off x="1093001" y="3583079"/>
              <a:ext cx="4680" cy="1008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7AA97AF9-CF9C-0343-9CBE-83252D95E1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041" y="3552119"/>
                <a:ext cx="65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C70225D-A107-AB49-A109-30CFECD3F741}"/>
                  </a:ext>
                </a:extLst>
              </p14:cNvPr>
              <p14:cNvContentPartPr/>
              <p14:nvPr/>
            </p14:nvContentPartPr>
            <p14:xfrm>
              <a:off x="1095521" y="4194359"/>
              <a:ext cx="2520" cy="1137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C70225D-A107-AB49-A109-30CFECD3F7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4561" y="4163399"/>
                <a:ext cx="63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FDC2C25A-66DD-1046-A2D9-A8317EF53AAE}"/>
                  </a:ext>
                </a:extLst>
              </p14:cNvPr>
              <p14:cNvContentPartPr/>
              <p14:nvPr/>
            </p14:nvContentPartPr>
            <p14:xfrm>
              <a:off x="1090841" y="4460399"/>
              <a:ext cx="2520" cy="8532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FDC2C25A-66DD-1046-A2D9-A8317EF53A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9881" y="4429439"/>
                <a:ext cx="63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C5A83710-15D5-4648-97AB-C809A9428FA9}"/>
                  </a:ext>
                </a:extLst>
              </p14:cNvPr>
              <p14:cNvContentPartPr/>
              <p14:nvPr/>
            </p14:nvContentPartPr>
            <p14:xfrm>
              <a:off x="1090841" y="4648319"/>
              <a:ext cx="11160" cy="1947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C5A83710-15D5-4648-97AB-C809A9428F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9881" y="4617359"/>
                <a:ext cx="72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Freihand 21">
                <a:extLst>
                  <a:ext uri="{FF2B5EF4-FFF2-40B4-BE49-F238E27FC236}">
                    <a16:creationId xmlns:a16="http://schemas.microsoft.com/office/drawing/2014/main" id="{58AA411D-784F-1343-907B-45507F6F3753}"/>
                  </a:ext>
                </a:extLst>
              </p14:cNvPr>
              <p14:cNvContentPartPr/>
              <p14:nvPr/>
            </p14:nvContentPartPr>
            <p14:xfrm>
              <a:off x="1088681" y="3770999"/>
              <a:ext cx="9360" cy="320760"/>
            </p14:xfrm>
          </p:contentPart>
        </mc:Choice>
        <mc:Fallback>
          <p:pic>
            <p:nvPicPr>
              <p:cNvPr id="21" name="Freihand 21">
                <a:extLst>
                  <a:ext uri="{FF2B5EF4-FFF2-40B4-BE49-F238E27FC236}">
                    <a16:creationId xmlns:a16="http://schemas.microsoft.com/office/drawing/2014/main" id="{58AA411D-784F-1343-907B-45507F6F37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6483" y="3740074"/>
                <a:ext cx="73008" cy="381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BB732CFA-AAA2-C64C-B932-AC3488B63765}"/>
                  </a:ext>
                </a:extLst>
              </p14:cNvPr>
              <p14:cNvContentPartPr/>
              <p14:nvPr/>
            </p14:nvContentPartPr>
            <p14:xfrm>
              <a:off x="2518241" y="2904479"/>
              <a:ext cx="17640" cy="1137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BB732CFA-AAA2-C64C-B932-AC3488B637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7900" y="2873519"/>
                <a:ext cx="77616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B0345083-AED9-D842-A52D-2711BB7471C3}"/>
                  </a:ext>
                </a:extLst>
              </p14:cNvPr>
              <p14:cNvContentPartPr/>
              <p14:nvPr/>
            </p14:nvContentPartPr>
            <p14:xfrm>
              <a:off x="2518241" y="3138119"/>
              <a:ext cx="4680" cy="1029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B0345083-AED9-D842-A52D-2711BB7471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9492" y="3107159"/>
                <a:ext cx="61509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16910177-590E-574F-AFD8-BC2353E38525}"/>
                  </a:ext>
                </a:extLst>
              </p14:cNvPr>
              <p14:cNvContentPartPr/>
              <p14:nvPr/>
            </p14:nvContentPartPr>
            <p14:xfrm>
              <a:off x="2522561" y="3354119"/>
              <a:ext cx="9000" cy="10512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16910177-590E-574F-AFD8-BC2353E385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91601" y="3323159"/>
                <a:ext cx="70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01E22B98-9561-6849-9A22-A26501B4B91B}"/>
                  </a:ext>
                </a:extLst>
              </p14:cNvPr>
              <p14:cNvContentPartPr/>
              <p14:nvPr/>
            </p14:nvContentPartPr>
            <p14:xfrm>
              <a:off x="2522561" y="3648599"/>
              <a:ext cx="9000" cy="921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01E22B98-9561-6849-9A22-A26501B4B91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91601" y="3617518"/>
                <a:ext cx="70200" cy="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1BE908BD-2E9E-864D-BFC2-140AB4567D64}"/>
                  </a:ext>
                </a:extLst>
              </p14:cNvPr>
              <p14:cNvContentPartPr/>
              <p14:nvPr/>
            </p14:nvContentPartPr>
            <p14:xfrm>
              <a:off x="2531201" y="3890879"/>
              <a:ext cx="9000" cy="921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1BE908BD-2E9E-864D-BFC2-140AB4567D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00241" y="3859798"/>
                <a:ext cx="70200" cy="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FE462D65-5882-A740-806B-4C393E593BB9}"/>
                  </a:ext>
                </a:extLst>
              </p14:cNvPr>
              <p14:cNvContentPartPr/>
              <p14:nvPr/>
            </p14:nvContentPartPr>
            <p14:xfrm>
              <a:off x="2535521" y="4071959"/>
              <a:ext cx="4680" cy="11160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FE462D65-5882-A740-806B-4C393E593B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04561" y="4040999"/>
                <a:ext cx="65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B4C1F78F-3F1F-734D-9A6D-011AB4C5CCE9}"/>
                  </a:ext>
                </a:extLst>
              </p14:cNvPr>
              <p14:cNvContentPartPr/>
              <p14:nvPr/>
            </p14:nvContentPartPr>
            <p14:xfrm>
              <a:off x="2551001" y="4355639"/>
              <a:ext cx="24480" cy="2163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B4C1F78F-3F1F-734D-9A6D-011AB4C5CC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20041" y="4324679"/>
                <a:ext cx="856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A680E346-DFBC-184A-8459-637A376E3123}"/>
                  </a:ext>
                </a:extLst>
              </p14:cNvPr>
              <p14:cNvContentPartPr/>
              <p14:nvPr/>
            </p14:nvContentPartPr>
            <p14:xfrm>
              <a:off x="2635961" y="3550319"/>
              <a:ext cx="98640" cy="1332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A680E346-DFBC-184A-8459-637A376E31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05001" y="3519359"/>
                <a:ext cx="159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35CE677-2717-3549-A9E1-3F4D8009BFD8}"/>
                  </a:ext>
                </a:extLst>
              </p14:cNvPr>
              <p14:cNvContentPartPr/>
              <p14:nvPr/>
            </p14:nvContentPartPr>
            <p14:xfrm>
              <a:off x="3273161" y="3541679"/>
              <a:ext cx="85320" cy="252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35CE677-2717-3549-A9E1-3F4D8009BFD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201" y="3510719"/>
                <a:ext cx="1465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Freihand 37">
                <a:extLst>
                  <a:ext uri="{FF2B5EF4-FFF2-40B4-BE49-F238E27FC236}">
                    <a16:creationId xmlns:a16="http://schemas.microsoft.com/office/drawing/2014/main" id="{E62BB89E-F864-AE4E-8CE4-B92BF8E0E31F}"/>
                  </a:ext>
                </a:extLst>
              </p14:cNvPr>
              <p14:cNvContentPartPr/>
              <p14:nvPr/>
            </p14:nvContentPartPr>
            <p14:xfrm>
              <a:off x="3504641" y="3535199"/>
              <a:ext cx="412560" cy="17640"/>
            </p14:xfrm>
          </p:contentPart>
        </mc:Choice>
        <mc:Fallback>
          <p:pic>
            <p:nvPicPr>
              <p:cNvPr id="36" name="Freihand 37">
                <a:extLst>
                  <a:ext uri="{FF2B5EF4-FFF2-40B4-BE49-F238E27FC236}">
                    <a16:creationId xmlns:a16="http://schemas.microsoft.com/office/drawing/2014/main" id="{E62BB89E-F864-AE4E-8CE4-B92BF8E0E31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73708" y="3504858"/>
                <a:ext cx="473707" cy="7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Freihand 37">
                <a:extLst>
                  <a:ext uri="{FF2B5EF4-FFF2-40B4-BE49-F238E27FC236}">
                    <a16:creationId xmlns:a16="http://schemas.microsoft.com/office/drawing/2014/main" id="{F660D2E9-2B29-934D-AEC4-E33CA1485DA3}"/>
                  </a:ext>
                </a:extLst>
              </p14:cNvPr>
              <p14:cNvContentPartPr/>
              <p14:nvPr/>
            </p14:nvContentPartPr>
            <p14:xfrm>
              <a:off x="2865281" y="3539519"/>
              <a:ext cx="259920" cy="18000"/>
            </p14:xfrm>
          </p:contentPart>
        </mc:Choice>
        <mc:Fallback>
          <p:pic>
            <p:nvPicPr>
              <p:cNvPr id="37" name="Freihand 37">
                <a:extLst>
                  <a:ext uri="{FF2B5EF4-FFF2-40B4-BE49-F238E27FC236}">
                    <a16:creationId xmlns:a16="http://schemas.microsoft.com/office/drawing/2014/main" id="{F660D2E9-2B29-934D-AEC4-E33CA1485DA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34364" y="3507927"/>
                <a:ext cx="321035" cy="80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48" name="Freihand 48">
                <a:extLst>
                  <a:ext uri="{FF2B5EF4-FFF2-40B4-BE49-F238E27FC236}">
                    <a16:creationId xmlns:a16="http://schemas.microsoft.com/office/drawing/2014/main" id="{CB621E05-36F3-0046-9AEA-826DA9413D32}"/>
                  </a:ext>
                </a:extLst>
              </p14:cNvPr>
              <p14:cNvContentPartPr/>
              <p14:nvPr/>
            </p14:nvContentPartPr>
            <p14:xfrm>
              <a:off x="1198305" y="4225710"/>
              <a:ext cx="1233720" cy="336960"/>
            </p14:xfrm>
          </p:contentPart>
        </mc:Choice>
        <mc:Fallback>
          <p:pic>
            <p:nvPicPr>
              <p:cNvPr id="48" name="Freihand 48">
                <a:extLst>
                  <a:ext uri="{FF2B5EF4-FFF2-40B4-BE49-F238E27FC236}">
                    <a16:creationId xmlns:a16="http://schemas.microsoft.com/office/drawing/2014/main" id="{CB621E05-36F3-0046-9AEA-826DA9413D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77785" y="4210213"/>
                <a:ext cx="1269360" cy="372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47" grpId="0" animBg="1"/>
      <p:bldP spid="51" grpId="0"/>
      <p:bldP spid="52" grpId="0"/>
      <p:bldP spid="53" grpId="0"/>
      <p:bldP spid="58" grpId="0" animBg="1"/>
      <p:bldP spid="60" grpId="0" animBg="1"/>
      <p:bldP spid="63" grpId="0" animBg="1"/>
      <p:bldP spid="64" grpId="0" animBg="1"/>
      <p:bldP spid="74" grpId="0"/>
      <p:bldP spid="85" grpId="0"/>
      <p:bldP spid="104" grpId="0" animBg="1"/>
      <p:bldP spid="105" grpId="0" animBg="1"/>
      <p:bldP spid="109" grpId="0"/>
      <p:bldP spid="112" grpId="0"/>
      <p:bldP spid="114" grpId="0" animBg="1"/>
      <p:bldP spid="115" grpId="0" animBg="1"/>
      <p:bldP spid="119" grpId="0" animBg="1"/>
      <p:bldP spid="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EE0-6262-4186-B5B2-D400D103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Sequence</a:t>
            </a:r>
            <a:r>
              <a:rPr lang="de-DE"/>
              <a:t> Cut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5BDC01-251E-43B5-AFCE-B7A3ACAD145E}"/>
              </a:ext>
            </a:extLst>
          </p:cNvPr>
          <p:cNvSpPr txBox="1"/>
          <p:nvPr/>
        </p:nvSpPr>
        <p:spPr>
          <a:xfrm>
            <a:off x="708273" y="3344474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a</a:t>
            </a:r>
            <a:endParaRPr lang="de-DE" sz="240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14B319D-C697-4E80-B8E7-370F65D888D1}"/>
              </a:ext>
            </a:extLst>
          </p:cNvPr>
          <p:cNvSpPr txBox="1"/>
          <p:nvPr/>
        </p:nvSpPr>
        <p:spPr>
          <a:xfrm>
            <a:off x="1709740" y="38187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c</a:t>
            </a:r>
            <a:endParaRPr lang="de-DE" sz="240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3A7D66A-1368-4462-B84C-83DF047F7F9B}"/>
              </a:ext>
            </a:extLst>
          </p:cNvPr>
          <p:cNvSpPr txBox="1"/>
          <p:nvPr/>
        </p:nvSpPr>
        <p:spPr>
          <a:xfrm>
            <a:off x="1369263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596C63-B0EE-4CC9-9C96-9F7C03BD4914}"/>
              </a:ext>
            </a:extLst>
          </p:cNvPr>
          <p:cNvSpPr txBox="1"/>
          <p:nvPr/>
        </p:nvSpPr>
        <p:spPr>
          <a:xfrm>
            <a:off x="1709740" y="293597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b</a:t>
            </a:r>
            <a:endParaRPr lang="de-DE" sz="240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95DFC32-DD5D-4514-B094-B3914C392524}"/>
              </a:ext>
            </a:extLst>
          </p:cNvPr>
          <p:cNvSpPr txBox="1"/>
          <p:nvPr/>
        </p:nvSpPr>
        <p:spPr>
          <a:xfrm>
            <a:off x="2195820" y="445001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B5EDA9C-CE1F-4C4C-8325-25C18686556B}"/>
              </a:ext>
            </a:extLst>
          </p:cNvPr>
          <p:cNvSpPr txBox="1"/>
          <p:nvPr/>
        </p:nvSpPr>
        <p:spPr>
          <a:xfrm>
            <a:off x="2923740" y="290256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f</a:t>
            </a:r>
            <a:endParaRPr lang="de-DE" sz="240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E529673-CE47-4779-BDED-2CDB4F89D332}"/>
              </a:ext>
            </a:extLst>
          </p:cNvPr>
          <p:cNvSpPr txBox="1"/>
          <p:nvPr/>
        </p:nvSpPr>
        <p:spPr>
          <a:xfrm>
            <a:off x="2918025" y="374142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Abadi" panose="020B0604020104020204" pitchFamily="34" charset="0"/>
              </a:rPr>
              <a:t>g</a:t>
            </a:r>
            <a:endParaRPr lang="de-DE" sz="240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F1B45C-1C3B-4292-9DF8-14F5889B009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642616" y="3140307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0F3189C-74CE-4E09-8245-C7C9276C1083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1735022" y="4687761"/>
            <a:ext cx="4607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2EE2C70-29B3-4ED1-938A-4ED25A3DCB4B}"/>
              </a:ext>
            </a:extLst>
          </p:cNvPr>
          <p:cNvCxnSpPr>
            <a:cxnSpLocks/>
          </p:cNvCxnSpPr>
          <p:nvPr/>
        </p:nvCxnSpPr>
        <p:spPr>
          <a:xfrm>
            <a:off x="2706624" y="4078739"/>
            <a:ext cx="273122" cy="872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17206-F178-4414-92D3-30D9438B10D0}"/>
              </a:ext>
            </a:extLst>
          </p:cNvPr>
          <p:cNvCxnSpPr>
            <a:cxnSpLocks/>
          </p:cNvCxnSpPr>
          <p:nvPr/>
        </p:nvCxnSpPr>
        <p:spPr>
          <a:xfrm>
            <a:off x="3172962" y="3140307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69D3562-B7A8-43B7-84EC-7BB8EFFE01C2}"/>
              </a:ext>
            </a:extLst>
          </p:cNvPr>
          <p:cNvCxnSpPr>
            <a:cxnSpLocks/>
          </p:cNvCxnSpPr>
          <p:nvPr/>
        </p:nvCxnSpPr>
        <p:spPr>
          <a:xfrm>
            <a:off x="3283784" y="4050440"/>
            <a:ext cx="632079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E8C8AC4-9875-4C7A-ACD5-799CC7D64103}"/>
              </a:ext>
            </a:extLst>
          </p:cNvPr>
          <p:cNvCxnSpPr>
            <a:cxnSpLocks/>
          </p:cNvCxnSpPr>
          <p:nvPr/>
        </p:nvCxnSpPr>
        <p:spPr>
          <a:xfrm>
            <a:off x="1453898" y="3141174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E780A8B-FD42-49EC-A7DA-0FB2B1EC4C64}"/>
              </a:ext>
            </a:extLst>
          </p:cNvPr>
          <p:cNvCxnSpPr>
            <a:cxnSpLocks/>
          </p:cNvCxnSpPr>
          <p:nvPr/>
        </p:nvCxnSpPr>
        <p:spPr>
          <a:xfrm>
            <a:off x="1428616" y="407873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A484D0D-0ECD-4312-B495-106CD1A5A064}"/>
              </a:ext>
            </a:extLst>
          </p:cNvPr>
          <p:cNvCxnSpPr>
            <a:cxnSpLocks/>
          </p:cNvCxnSpPr>
          <p:nvPr/>
        </p:nvCxnSpPr>
        <p:spPr>
          <a:xfrm>
            <a:off x="427149" y="36075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Pfeil: nach rechts 102">
            <a:extLst>
              <a:ext uri="{FF2B5EF4-FFF2-40B4-BE49-F238E27FC236}">
                <a16:creationId xmlns:a16="http://schemas.microsoft.com/office/drawing/2014/main" id="{86CC49AB-918C-40CE-8836-F84AB1E8BF68}"/>
              </a:ext>
            </a:extLst>
          </p:cNvPr>
          <p:cNvSpPr/>
          <p:nvPr/>
        </p:nvSpPr>
        <p:spPr>
          <a:xfrm>
            <a:off x="4611746" y="3326450"/>
            <a:ext cx="1764792" cy="5029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74C3FA5-4B76-4CDA-B20A-AEC45B5B3397}"/>
              </a:ext>
            </a:extLst>
          </p:cNvPr>
          <p:cNvCxnSpPr>
            <a:cxnSpLocks/>
          </p:cNvCxnSpPr>
          <p:nvPr/>
        </p:nvCxnSpPr>
        <p:spPr>
          <a:xfrm>
            <a:off x="1141413" y="4696075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6578030-D15F-45BC-98B1-9AFE883218F6}"/>
              </a:ext>
            </a:extLst>
          </p:cNvPr>
          <p:cNvCxnSpPr>
            <a:cxnSpLocks/>
          </p:cNvCxnSpPr>
          <p:nvPr/>
        </p:nvCxnSpPr>
        <p:spPr>
          <a:xfrm>
            <a:off x="1000851" y="360759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14CBEC-15D0-4C0A-8BFF-F4754F2B66F5}"/>
              </a:ext>
            </a:extLst>
          </p:cNvPr>
          <p:cNvCxnSpPr>
            <a:cxnSpLocks/>
          </p:cNvCxnSpPr>
          <p:nvPr/>
        </p:nvCxnSpPr>
        <p:spPr>
          <a:xfrm>
            <a:off x="1961065" y="4078739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F72109-EA00-4BE7-B9DE-9129CB867314}"/>
              </a:ext>
            </a:extLst>
          </p:cNvPr>
          <p:cNvCxnSpPr>
            <a:cxnSpLocks/>
          </p:cNvCxnSpPr>
          <p:nvPr/>
        </p:nvCxnSpPr>
        <p:spPr>
          <a:xfrm>
            <a:off x="2043286" y="3173721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D894077-F901-42B2-ABAC-AE083303C897}"/>
              </a:ext>
            </a:extLst>
          </p:cNvPr>
          <p:cNvCxnSpPr>
            <a:cxnSpLocks/>
          </p:cNvCxnSpPr>
          <p:nvPr/>
        </p:nvCxnSpPr>
        <p:spPr>
          <a:xfrm>
            <a:off x="2502054" y="4728236"/>
            <a:ext cx="281124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2553D67C-E31E-4A00-8D09-78CDE148E4BC}"/>
              </a:ext>
            </a:extLst>
          </p:cNvPr>
          <p:cNvSpPr/>
          <p:nvPr/>
        </p:nvSpPr>
        <p:spPr>
          <a:xfrm>
            <a:off x="6923225" y="198487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2A10A5F7-2B64-4520-B45E-5636F83AB6D7}"/>
              </a:ext>
            </a:extLst>
          </p:cNvPr>
          <p:cNvSpPr/>
          <p:nvPr/>
        </p:nvSpPr>
        <p:spPr>
          <a:xfrm>
            <a:off x="7023809" y="2220730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83E9BBF5-B9A8-43CB-BDB1-202917E87EB4}"/>
              </a:ext>
            </a:extLst>
          </p:cNvPr>
          <p:cNvCxnSpPr>
            <a:stCxn id="132" idx="3"/>
          </p:cNvCxnSpPr>
          <p:nvPr/>
        </p:nvCxnSpPr>
        <p:spPr>
          <a:xfrm flipH="1">
            <a:off x="6786065" y="2420337"/>
            <a:ext cx="214828" cy="2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19FDC057-0DE3-48BE-B3DA-F4087AF0125C}"/>
              </a:ext>
            </a:extLst>
          </p:cNvPr>
          <p:cNvCxnSpPr>
            <a:cxnSpLocks/>
            <a:stCxn id="161" idx="3"/>
            <a:endCxn id="148" idx="0"/>
          </p:cNvCxnSpPr>
          <p:nvPr/>
        </p:nvCxnSpPr>
        <p:spPr>
          <a:xfrm flipH="1">
            <a:off x="7268060" y="3187770"/>
            <a:ext cx="387208" cy="3993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C11FF89-0FB2-4845-BFC6-870786940694}"/>
              </a:ext>
            </a:extLst>
          </p:cNvPr>
          <p:cNvCxnSpPr>
            <a:cxnSpLocks/>
            <a:stCxn id="132" idx="5"/>
            <a:endCxn id="161" idx="0"/>
          </p:cNvCxnSpPr>
          <p:nvPr/>
        </p:nvCxnSpPr>
        <p:spPr>
          <a:xfrm>
            <a:off x="7375909" y="2420337"/>
            <a:ext cx="466867" cy="331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93859C1-9F04-4E70-956E-F7D44BEB2C61}"/>
              </a:ext>
            </a:extLst>
          </p:cNvPr>
          <p:cNvSpPr txBox="1"/>
          <p:nvPr/>
        </p:nvSpPr>
        <p:spPr>
          <a:xfrm>
            <a:off x="6598557" y="257562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41C1A3A-C1F9-4C0F-AD0D-AC0BE2374DCD}"/>
              </a:ext>
            </a:extLst>
          </p:cNvPr>
          <p:cNvSpPr txBox="1"/>
          <p:nvPr/>
        </p:nvSpPr>
        <p:spPr>
          <a:xfrm>
            <a:off x="8234113" y="4097532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f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3BCD5427-EC73-4853-B51E-90AB8A8D6E15}"/>
              </a:ext>
            </a:extLst>
          </p:cNvPr>
          <p:cNvSpPr txBox="1"/>
          <p:nvPr/>
        </p:nvSpPr>
        <p:spPr>
          <a:xfrm>
            <a:off x="9163970" y="4039947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BCE42BE-5765-4DF6-8B23-B37B2298BA16}"/>
              </a:ext>
            </a:extLst>
          </p:cNvPr>
          <p:cNvSpPr txBox="1"/>
          <p:nvPr/>
        </p:nvSpPr>
        <p:spPr>
          <a:xfrm>
            <a:off x="6487214" y="4162653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b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960E45C6-0AFA-43A7-ADF7-A88B04960069}"/>
              </a:ext>
            </a:extLst>
          </p:cNvPr>
          <p:cNvSpPr txBox="1"/>
          <p:nvPr/>
        </p:nvSpPr>
        <p:spPr>
          <a:xfrm>
            <a:off x="7211841" y="4784816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c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2E74EC3E-1C35-4255-B7D8-343A69248C53}"/>
              </a:ext>
            </a:extLst>
          </p:cNvPr>
          <p:cNvSpPr txBox="1"/>
          <p:nvPr/>
        </p:nvSpPr>
        <p:spPr>
          <a:xfrm>
            <a:off x="7622929" y="5492888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96E23726-CC57-49F9-95B8-E944C25DE847}"/>
              </a:ext>
            </a:extLst>
          </p:cNvPr>
          <p:cNvSpPr txBox="1"/>
          <p:nvPr/>
        </p:nvSpPr>
        <p:spPr>
          <a:xfrm>
            <a:off x="8508546" y="5487960"/>
            <a:ext cx="365759" cy="47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C2C196E-1F48-49B6-BFAB-CBB25D2CC076}"/>
              </a:ext>
            </a:extLst>
          </p:cNvPr>
          <p:cNvSpPr/>
          <p:nvPr/>
        </p:nvSpPr>
        <p:spPr>
          <a:xfrm>
            <a:off x="8599872" y="3512430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Oder 144">
            <a:extLst>
              <a:ext uri="{FF2B5EF4-FFF2-40B4-BE49-F238E27FC236}">
                <a16:creationId xmlns:a16="http://schemas.microsoft.com/office/drawing/2014/main" id="{8869D399-2964-4C51-A9F4-16DBBBDF68E1}"/>
              </a:ext>
            </a:extLst>
          </p:cNvPr>
          <p:cNvSpPr/>
          <p:nvPr/>
        </p:nvSpPr>
        <p:spPr>
          <a:xfrm>
            <a:off x="8691570" y="3610089"/>
            <a:ext cx="346955" cy="322071"/>
          </a:xfrm>
          <a:prstGeom prst="flowChar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C57D7C0F-C938-4987-941C-0A55FC8221B4}"/>
              </a:ext>
            </a:extLst>
          </p:cNvPr>
          <p:cNvCxnSpPr>
            <a:cxnSpLocks/>
            <a:stCxn id="144" idx="3"/>
          </p:cNvCxnSpPr>
          <p:nvPr/>
        </p:nvCxnSpPr>
        <p:spPr>
          <a:xfrm flipH="1">
            <a:off x="8431285" y="3947891"/>
            <a:ext cx="246255" cy="247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18E34F88-1170-4E8F-92BF-807E2B5D0ECD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9052556" y="3947891"/>
            <a:ext cx="222828" cy="1995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>
            <a:extLst>
              <a:ext uri="{FF2B5EF4-FFF2-40B4-BE49-F238E27FC236}">
                <a16:creationId xmlns:a16="http://schemas.microsoft.com/office/drawing/2014/main" id="{263FC54A-0063-41BD-8861-24C8D5846B10}"/>
              </a:ext>
            </a:extLst>
          </p:cNvPr>
          <p:cNvSpPr/>
          <p:nvPr/>
        </p:nvSpPr>
        <p:spPr>
          <a:xfrm>
            <a:off x="7002884" y="3587143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98AB40B-9B18-4082-9874-35A5BE4F9092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6743356" y="4022604"/>
            <a:ext cx="337196" cy="233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A60F9C5C-3637-4641-9C4F-2DF4D0B84754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7455568" y="4022604"/>
            <a:ext cx="334722" cy="2775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Additionszeichen 150">
            <a:extLst>
              <a:ext uri="{FF2B5EF4-FFF2-40B4-BE49-F238E27FC236}">
                <a16:creationId xmlns:a16="http://schemas.microsoft.com/office/drawing/2014/main" id="{D18CAB75-9BF8-4C9F-8476-1142BDE23D27}"/>
              </a:ext>
            </a:extLst>
          </p:cNvPr>
          <p:cNvSpPr/>
          <p:nvPr/>
        </p:nvSpPr>
        <p:spPr>
          <a:xfrm>
            <a:off x="7096478" y="3685725"/>
            <a:ext cx="337196" cy="297267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42BBFFB-4A25-4682-8437-A5F5352348E0}"/>
              </a:ext>
            </a:extLst>
          </p:cNvPr>
          <p:cNvSpPr/>
          <p:nvPr/>
        </p:nvSpPr>
        <p:spPr>
          <a:xfrm>
            <a:off x="7525114" y="4300183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353A741D-5A73-4AA1-AF35-D87420EDF3C2}"/>
              </a:ext>
            </a:extLst>
          </p:cNvPr>
          <p:cNvCxnSpPr>
            <a:cxnSpLocks/>
            <a:stCxn id="152" idx="3"/>
          </p:cNvCxnSpPr>
          <p:nvPr/>
        </p:nvCxnSpPr>
        <p:spPr>
          <a:xfrm flipH="1">
            <a:off x="7433674" y="4735644"/>
            <a:ext cx="169108" cy="164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Bogen 153">
            <a:extLst>
              <a:ext uri="{FF2B5EF4-FFF2-40B4-BE49-F238E27FC236}">
                <a16:creationId xmlns:a16="http://schemas.microsoft.com/office/drawing/2014/main" id="{554D7F73-9CDA-4CC2-A266-B41F056E4FCE}"/>
              </a:ext>
            </a:extLst>
          </p:cNvPr>
          <p:cNvSpPr/>
          <p:nvPr/>
        </p:nvSpPr>
        <p:spPr>
          <a:xfrm>
            <a:off x="7716666" y="4516787"/>
            <a:ext cx="169107" cy="172216"/>
          </a:xfrm>
          <a:prstGeom prst="arc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Verbinder: gekrümmt 154">
            <a:extLst>
              <a:ext uri="{FF2B5EF4-FFF2-40B4-BE49-F238E27FC236}">
                <a16:creationId xmlns:a16="http://schemas.microsoft.com/office/drawing/2014/main" id="{BBEAEDEE-D7E0-47D4-AA16-275CB195FC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69694" y="4475322"/>
            <a:ext cx="72263" cy="159895"/>
          </a:xfrm>
          <a:prstGeom prst="curvedConnector4">
            <a:avLst>
              <a:gd name="adj1" fmla="val -129866"/>
              <a:gd name="adj2" fmla="val 98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56F80EEF-A816-4B33-9391-406F90010239}"/>
              </a:ext>
            </a:extLst>
          </p:cNvPr>
          <p:cNvCxnSpPr>
            <a:cxnSpLocks/>
            <a:stCxn id="152" idx="5"/>
          </p:cNvCxnSpPr>
          <p:nvPr/>
        </p:nvCxnSpPr>
        <p:spPr>
          <a:xfrm>
            <a:off x="7977798" y="4735644"/>
            <a:ext cx="232888" cy="2645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>
            <a:extLst>
              <a:ext uri="{FF2B5EF4-FFF2-40B4-BE49-F238E27FC236}">
                <a16:creationId xmlns:a16="http://schemas.microsoft.com/office/drawing/2014/main" id="{882E5C87-8A16-4CFD-908F-695D4BA17F55}"/>
              </a:ext>
            </a:extLst>
          </p:cNvPr>
          <p:cNvSpPr/>
          <p:nvPr/>
        </p:nvSpPr>
        <p:spPr>
          <a:xfrm>
            <a:off x="7968937" y="5000236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Pfeil: nach rechts 157">
            <a:extLst>
              <a:ext uri="{FF2B5EF4-FFF2-40B4-BE49-F238E27FC236}">
                <a16:creationId xmlns:a16="http://schemas.microsoft.com/office/drawing/2014/main" id="{56E83178-559D-4DF5-8CCF-56735A765E89}"/>
              </a:ext>
            </a:extLst>
          </p:cNvPr>
          <p:cNvSpPr/>
          <p:nvPr/>
        </p:nvSpPr>
        <p:spPr>
          <a:xfrm>
            <a:off x="8069521" y="5236090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140A244B-D7BF-47D3-9D3F-8CD3EF166AE6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7882805" y="5435697"/>
            <a:ext cx="163800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6B5AE1E2-BE39-4AC4-A39A-EAF8C2CFC618}"/>
              </a:ext>
            </a:extLst>
          </p:cNvPr>
          <p:cNvCxnSpPr>
            <a:cxnSpLocks/>
            <a:stCxn id="157" idx="5"/>
          </p:cNvCxnSpPr>
          <p:nvPr/>
        </p:nvCxnSpPr>
        <p:spPr>
          <a:xfrm>
            <a:off x="8421621" y="5435697"/>
            <a:ext cx="173477" cy="15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A011D783-B49B-469F-853F-FC3F8064F953}"/>
              </a:ext>
            </a:extLst>
          </p:cNvPr>
          <p:cNvSpPr/>
          <p:nvPr/>
        </p:nvSpPr>
        <p:spPr>
          <a:xfrm>
            <a:off x="7577600" y="2752309"/>
            <a:ext cx="530352" cy="5101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Pfeil: nach rechts 161">
            <a:extLst>
              <a:ext uri="{FF2B5EF4-FFF2-40B4-BE49-F238E27FC236}">
                <a16:creationId xmlns:a16="http://schemas.microsoft.com/office/drawing/2014/main" id="{C6EDF5A2-A5A8-432A-94FE-CCACC33B5C7C}"/>
              </a:ext>
            </a:extLst>
          </p:cNvPr>
          <p:cNvSpPr/>
          <p:nvPr/>
        </p:nvSpPr>
        <p:spPr>
          <a:xfrm>
            <a:off x="7691956" y="2989412"/>
            <a:ext cx="338328" cy="45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DA4ECC76-80E6-4B5F-94A6-1B3C23E45937}"/>
              </a:ext>
            </a:extLst>
          </p:cNvPr>
          <p:cNvCxnSpPr>
            <a:cxnSpLocks/>
            <a:stCxn id="161" idx="5"/>
            <a:endCxn id="144" idx="1"/>
          </p:cNvCxnSpPr>
          <p:nvPr/>
        </p:nvCxnSpPr>
        <p:spPr>
          <a:xfrm>
            <a:off x="8030284" y="3187770"/>
            <a:ext cx="647256" cy="3993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1" name="Freihand 11">
                <a:extLst>
                  <a:ext uri="{FF2B5EF4-FFF2-40B4-BE49-F238E27FC236}">
                    <a16:creationId xmlns:a16="http://schemas.microsoft.com/office/drawing/2014/main" id="{70F1972B-F0FB-AD47-B1E4-86C13485FCD2}"/>
                  </a:ext>
                </a:extLst>
              </p14:cNvPr>
              <p14:cNvContentPartPr/>
              <p14:nvPr/>
            </p14:nvContentPartPr>
            <p14:xfrm>
              <a:off x="1282692" y="4395161"/>
              <a:ext cx="1155960" cy="29520"/>
            </p14:xfrm>
          </p:contentPart>
        </mc:Choice>
        <mc:Fallback>
          <p:pic>
            <p:nvPicPr>
              <p:cNvPr id="11" name="Freihand 11">
                <a:extLst>
                  <a:ext uri="{FF2B5EF4-FFF2-40B4-BE49-F238E27FC236}">
                    <a16:creationId xmlns:a16="http://schemas.microsoft.com/office/drawing/2014/main" id="{70F1972B-F0FB-AD47-B1E4-86C13485F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17" y="4379681"/>
                <a:ext cx="118655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209EE66-8DD1-6241-B537-EE5A94981FA3}"/>
                  </a:ext>
                </a:extLst>
              </p14:cNvPr>
              <p14:cNvContentPartPr/>
              <p14:nvPr/>
            </p14:nvContentPartPr>
            <p14:xfrm>
              <a:off x="2587099" y="2921406"/>
              <a:ext cx="3960" cy="1292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209EE66-8DD1-6241-B537-EE5A94981F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6059" y="2880366"/>
                <a:ext cx="86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D2FEA8C-3D1B-CB4B-8308-A81416461CCA}"/>
                  </a:ext>
                </a:extLst>
              </p14:cNvPr>
              <p14:cNvContentPartPr/>
              <p14:nvPr/>
            </p14:nvContentPartPr>
            <p14:xfrm>
              <a:off x="2583499" y="3177366"/>
              <a:ext cx="7560" cy="1184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D2FEA8C-3D1B-CB4B-8308-A81416461C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2539" y="3146406"/>
                <a:ext cx="68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Freihand 21">
                <a:extLst>
                  <a:ext uri="{FF2B5EF4-FFF2-40B4-BE49-F238E27FC236}">
                    <a16:creationId xmlns:a16="http://schemas.microsoft.com/office/drawing/2014/main" id="{9B13EC3B-8C94-BD45-97B4-55CDCAD3BD41}"/>
                  </a:ext>
                </a:extLst>
              </p14:cNvPr>
              <p14:cNvContentPartPr/>
              <p14:nvPr/>
            </p14:nvContentPartPr>
            <p14:xfrm>
              <a:off x="2583499" y="3634926"/>
              <a:ext cx="52920" cy="922680"/>
            </p14:xfrm>
          </p:contentPart>
        </mc:Choice>
        <mc:Fallback>
          <p:pic>
            <p:nvPicPr>
              <p:cNvPr id="21" name="Freihand 21">
                <a:extLst>
                  <a:ext uri="{FF2B5EF4-FFF2-40B4-BE49-F238E27FC236}">
                    <a16:creationId xmlns:a16="http://schemas.microsoft.com/office/drawing/2014/main" id="{9B13EC3B-8C94-BD45-97B4-55CDCAD3B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2539" y="3603978"/>
                <a:ext cx="114120" cy="983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Freihand 29">
                <a:extLst>
                  <a:ext uri="{FF2B5EF4-FFF2-40B4-BE49-F238E27FC236}">
                    <a16:creationId xmlns:a16="http://schemas.microsoft.com/office/drawing/2014/main" id="{2F18AAD8-8FC3-664C-A9C3-DD60DBE5796E}"/>
                  </a:ext>
                </a:extLst>
              </p14:cNvPr>
              <p14:cNvContentPartPr/>
              <p14:nvPr/>
            </p14:nvContentPartPr>
            <p14:xfrm>
              <a:off x="2579899" y="3453486"/>
              <a:ext cx="1371240" cy="159840"/>
            </p14:xfrm>
          </p:contentPart>
        </mc:Choice>
        <mc:Fallback>
          <p:pic>
            <p:nvPicPr>
              <p:cNvPr id="29" name="Freihand 29">
                <a:extLst>
                  <a:ext uri="{FF2B5EF4-FFF2-40B4-BE49-F238E27FC236}">
                    <a16:creationId xmlns:a16="http://schemas.microsoft.com/office/drawing/2014/main" id="{2F18AAD8-8FC3-664C-A9C3-DD60DBE579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8939" y="3422596"/>
                <a:ext cx="1432440" cy="220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4E71F403-2683-F54E-9347-A873C4E95C4E}"/>
                  </a:ext>
                </a:extLst>
              </p14:cNvPr>
              <p14:cNvContentPartPr/>
              <p14:nvPr/>
            </p14:nvContentPartPr>
            <p14:xfrm>
              <a:off x="1328899" y="2923206"/>
              <a:ext cx="3960" cy="10368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4E71F403-2683-F54E-9347-A873C4E95C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7939" y="2892353"/>
                <a:ext cx="65160" cy="164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A6EC1B71-87D2-6049-B5E6-812DC042F17A}"/>
                  </a:ext>
                </a:extLst>
              </p14:cNvPr>
              <p14:cNvContentPartPr/>
              <p14:nvPr/>
            </p14:nvContentPartPr>
            <p14:xfrm>
              <a:off x="1328899" y="3137406"/>
              <a:ext cx="7560" cy="10008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A6EC1B71-87D2-6049-B5E6-812DC042F1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939" y="3106557"/>
                <a:ext cx="68760" cy="161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2519F3B-7417-3244-A661-BC0923F058E6}"/>
                  </a:ext>
                </a:extLst>
              </p14:cNvPr>
              <p14:cNvContentPartPr/>
              <p14:nvPr/>
            </p14:nvContentPartPr>
            <p14:xfrm>
              <a:off x="1334299" y="3369966"/>
              <a:ext cx="3960" cy="12204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2519F3B-7417-3244-A661-BC0923F058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3339" y="3339006"/>
                <a:ext cx="65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9DC1FDB8-AB73-DD4C-A035-4D460BF7C08B}"/>
                  </a:ext>
                </a:extLst>
              </p14:cNvPr>
              <p14:cNvContentPartPr/>
              <p14:nvPr/>
            </p14:nvContentPartPr>
            <p14:xfrm>
              <a:off x="1318099" y="3965406"/>
              <a:ext cx="3960" cy="10584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9DC1FDB8-AB73-DD4C-A035-4D460BF7C0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87139" y="3934446"/>
                <a:ext cx="65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AA2D3F0D-A114-6640-AECE-C979C2CCD1B3}"/>
                  </a:ext>
                </a:extLst>
              </p14:cNvPr>
              <p14:cNvContentPartPr/>
              <p14:nvPr/>
            </p14:nvContentPartPr>
            <p14:xfrm>
              <a:off x="1312699" y="4195806"/>
              <a:ext cx="2160" cy="6588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AA2D3F0D-A114-6640-AECE-C979C2CCD1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1739" y="4164676"/>
                <a:ext cx="63360" cy="12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Freihand 40">
                <a:extLst>
                  <a:ext uri="{FF2B5EF4-FFF2-40B4-BE49-F238E27FC236}">
                    <a16:creationId xmlns:a16="http://schemas.microsoft.com/office/drawing/2014/main" id="{D27483F1-F469-7240-9788-80BC61CCC1DE}"/>
                  </a:ext>
                </a:extLst>
              </p14:cNvPr>
              <p14:cNvContentPartPr/>
              <p14:nvPr/>
            </p14:nvContentPartPr>
            <p14:xfrm>
              <a:off x="1318099" y="3594966"/>
              <a:ext cx="12960" cy="263520"/>
            </p14:xfrm>
          </p:contentPart>
        </mc:Choice>
        <mc:Fallback>
          <p:pic>
            <p:nvPicPr>
              <p:cNvPr id="40" name="Freihand 40">
                <a:extLst>
                  <a:ext uri="{FF2B5EF4-FFF2-40B4-BE49-F238E27FC236}">
                    <a16:creationId xmlns:a16="http://schemas.microsoft.com/office/drawing/2014/main" id="{D27483F1-F469-7240-9788-80BC61CCC1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87976" y="3564048"/>
                <a:ext cx="72506" cy="32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Freihand 48">
                <a:extLst>
                  <a:ext uri="{FF2B5EF4-FFF2-40B4-BE49-F238E27FC236}">
                    <a16:creationId xmlns:a16="http://schemas.microsoft.com/office/drawing/2014/main" id="{16D858D0-5117-7341-B87B-8CA33D9380B0}"/>
                  </a:ext>
                </a:extLst>
              </p14:cNvPr>
              <p14:cNvContentPartPr/>
              <p14:nvPr/>
            </p14:nvContentPartPr>
            <p14:xfrm>
              <a:off x="1991659" y="3546006"/>
              <a:ext cx="426960" cy="25560"/>
            </p14:xfrm>
          </p:contentPart>
        </mc:Choice>
        <mc:Fallback>
          <p:pic>
            <p:nvPicPr>
              <p:cNvPr id="47" name="Freihand 48">
                <a:extLst>
                  <a:ext uri="{FF2B5EF4-FFF2-40B4-BE49-F238E27FC236}">
                    <a16:creationId xmlns:a16="http://schemas.microsoft.com/office/drawing/2014/main" id="{16D858D0-5117-7341-B87B-8CA33D9380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0699" y="3515476"/>
                <a:ext cx="488160" cy="85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Freihand 48">
                <a:extLst>
                  <a:ext uri="{FF2B5EF4-FFF2-40B4-BE49-F238E27FC236}">
                    <a16:creationId xmlns:a16="http://schemas.microsoft.com/office/drawing/2014/main" id="{DEEE3C8D-31DC-BA4D-B4A8-19C817CC589F}"/>
                  </a:ext>
                </a:extLst>
              </p14:cNvPr>
              <p14:cNvContentPartPr/>
              <p14:nvPr/>
            </p14:nvContentPartPr>
            <p14:xfrm>
              <a:off x="1421419" y="3542406"/>
              <a:ext cx="457920" cy="18360"/>
            </p14:xfrm>
          </p:contentPart>
        </mc:Choice>
        <mc:Fallback>
          <p:pic>
            <p:nvPicPr>
              <p:cNvPr id="48" name="Freihand 48">
                <a:extLst>
                  <a:ext uri="{FF2B5EF4-FFF2-40B4-BE49-F238E27FC236}">
                    <a16:creationId xmlns:a16="http://schemas.microsoft.com/office/drawing/2014/main" id="{DEEE3C8D-31DC-BA4D-B4A8-19C817CC58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0459" y="3512041"/>
                <a:ext cx="519120" cy="78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Freihand 52">
                <a:extLst>
                  <a:ext uri="{FF2B5EF4-FFF2-40B4-BE49-F238E27FC236}">
                    <a16:creationId xmlns:a16="http://schemas.microsoft.com/office/drawing/2014/main" id="{DB756F5A-C080-F446-9D8E-670EE604EBF1}"/>
                  </a:ext>
                </a:extLst>
              </p14:cNvPr>
              <p14:cNvContentPartPr/>
              <p14:nvPr/>
            </p14:nvContentPartPr>
            <p14:xfrm>
              <a:off x="1901048" y="4481206"/>
              <a:ext cx="20160" cy="452160"/>
            </p14:xfrm>
          </p:contentPart>
        </mc:Choice>
        <mc:Fallback>
          <p:pic>
            <p:nvPicPr>
              <p:cNvPr id="52" name="Freihand 52">
                <a:extLst>
                  <a:ext uri="{FF2B5EF4-FFF2-40B4-BE49-F238E27FC236}">
                    <a16:creationId xmlns:a16="http://schemas.microsoft.com/office/drawing/2014/main" id="{DB756F5A-C080-F446-9D8E-670EE604EB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5840" y="4465738"/>
                <a:ext cx="50223" cy="4827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9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32" grpId="0" animBg="1"/>
      <p:bldP spid="133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 animBg="1"/>
      <p:bldP spid="145" grpId="0" animBg="1"/>
      <p:bldP spid="148" grpId="0" animBg="1"/>
      <p:bldP spid="151" grpId="0" animBg="1"/>
      <p:bldP spid="152" grpId="0" animBg="1"/>
      <p:bldP spid="154" grpId="0" animBg="1"/>
      <p:bldP spid="157" grpId="0" animBg="1"/>
      <p:bldP spid="158" grpId="0" animBg="1"/>
      <p:bldP spid="161" grpId="0" animBg="1"/>
      <p:bldP spid="1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Breitbild</PresentationFormat>
  <Paragraphs>209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Abadi</vt:lpstr>
      <vt:lpstr>Arial</vt:lpstr>
      <vt:lpstr>Cambria Math</vt:lpstr>
      <vt:lpstr>Tw Cen MT</vt:lpstr>
      <vt:lpstr>Schaltkreis</vt:lpstr>
      <vt:lpstr>Inductive Miner</vt:lpstr>
      <vt:lpstr>4 Zustände</vt:lpstr>
      <vt:lpstr>Event Log</vt:lpstr>
      <vt:lpstr>Sequence Cut</vt:lpstr>
      <vt:lpstr>Sequence Cut</vt:lpstr>
      <vt:lpstr>Choice Cut</vt:lpstr>
      <vt:lpstr>Parallel Cut</vt:lpstr>
      <vt:lpstr>Loop Cut</vt:lpstr>
      <vt:lpstr>Sequence Cut</vt:lpstr>
      <vt:lpstr>Ergebnis-Baum</vt:lpstr>
      <vt:lpstr>Umwandeln in Petri-Netz</vt:lpstr>
      <vt:lpstr>heuristic Miner</vt:lpstr>
      <vt:lpstr>Direct Follows GRaph</vt:lpstr>
      <vt:lpstr>Berechnung Abhängigkeitsmaß</vt:lpstr>
      <vt:lpstr>Abhängigkeitsgraph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Miner</dc:title>
  <dc:creator>Geht Keinenwasan</dc:creator>
  <cp:lastModifiedBy>max schulze</cp:lastModifiedBy>
  <cp:revision>1</cp:revision>
  <dcterms:created xsi:type="dcterms:W3CDTF">2022-03-18T10:57:04Z</dcterms:created>
  <dcterms:modified xsi:type="dcterms:W3CDTF">2022-03-22T10:49:11Z</dcterms:modified>
</cp:coreProperties>
</file>