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F1B9B-3588-4265-AA00-7DCAAF89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85C050-6692-4451-A0E4-4A44DC5D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7C1AF-69B3-4096-BACF-208AFB3D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6D9E-5624-4C5C-B09B-4A717B5A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15638-737F-4625-962A-C9E523FD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31D2-ACED-4135-9BC0-55FCA0D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FCC8F-315A-4C4C-AE82-966375EB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BCC64-A4BF-4362-B05B-F667B460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C1598-D64C-461F-8783-85D558A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B98E5-284F-498E-B768-E9C8C4A1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660F88-DAF4-46FE-921B-69E45700B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A1E09-0A5F-4A2E-AEE3-A760A1DC1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B1A00-4F0A-4961-906D-267B3773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4215E-6B68-4C57-B55C-B3C00964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12CCF-EF19-4DD6-87EA-FA3D9E96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43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2611D-8A17-4CB7-9DE3-65F72E6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833F-2F45-49EB-B8EF-5669109D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17255-EE9D-4678-9149-F3AA36A2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E9B62-9CA3-40C5-BF93-AB6CB10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EABBDE-A0B0-4921-9E5B-87CDD6F1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5BE8A-F9D5-4FD5-9D7F-0ED5F17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FBC6B8-394C-4535-82D5-B0B18BE60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3CB2D-80DF-4F4A-BE5D-2575A335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E304A-274D-4715-8FF5-B6AFA9F0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C9DD-D638-41EB-B84A-FF23E67B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69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7298-9122-47AA-8473-14323653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2332D-175B-4723-BEA2-ABB64EA16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EA742-CC06-42CC-8E91-C06DD6FD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73D9B0-189D-400A-8CC0-4EF39B21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E06D4-AB5D-4E0F-B47A-B418691B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6C8F3-F058-4315-BE91-C614404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3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23E15-AEC4-4CC3-BF98-858D75A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8A683-4CF0-42DE-B27E-DE4C6B9E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8E79BA-1A31-4138-A46E-E24F2003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4F21EE-C2EA-411D-A683-9A77FA11E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77F0DF-E3A2-4C51-9FAB-28450840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DCE105-D255-418C-8C43-5A5CC160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1975A5-C86E-42F0-A56C-05BD4F0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4D96BE-BF7D-4466-9742-FD7434B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67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4D2A7-AAEF-4113-94EB-C0DB4129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306113-E482-42F4-BE26-16D4BCB2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10DB64-1C23-47D6-94C9-6806B8D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E915B1-5EC4-4420-8260-704748A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5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DA7CD9-3B7D-433D-9E6F-75FE4B95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54A8C9-6FCE-4A9F-AD22-AC7CD60B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2AD52-D5DF-4E0B-A783-F8169558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72A7D-C191-449E-AD51-4A37E51A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17683-20F7-4C28-8165-4CAD3772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F22E4-47AC-45DE-8FF1-13420B83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46CA8-A0AE-4674-8FC6-2119BAF0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EB8999-B3FA-4577-BB9C-6B9EBAB3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C155E3-975F-453C-A33B-84DC22C9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A201-5F9B-44D7-9011-DB89DE1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6BE313-6FF1-43E1-84BF-B1E360B4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F17C-D0F3-4834-A8F8-CCF4371E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2A392-863C-432A-872F-4F2D5517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1B3494-154D-421C-AD95-409E5CF5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4624C-F703-4065-9A8C-DAE57D7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D5E4C-2423-49ED-A94C-2E29C9C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23B006-8645-486B-A8F5-E6D87E3E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90A5F-960D-4AD3-A0D9-4BA2EEB3A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7095-FF13-41BF-8DF7-B30206B1C1F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B79D6-EFA6-4F3D-92C0-8681AFDED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D8B8F-5011-4F3D-B811-8A2CD67E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300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dateformat" TargetMode="External"/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ocket.io/" TargetMode="External"/><Relationship Id="rId5" Type="http://schemas.openxmlformats.org/officeDocument/2006/relationships/hyperlink" Target="https://nodejs.org/api/https.html" TargetMode="External"/><Relationship Id="rId4" Type="http://schemas.openxmlformats.org/officeDocument/2006/relationships/hyperlink" Target="https://nodejs.org/api/f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s.alfajango.com/css-emotic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3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13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13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 Schulze, Oliver Wagner</a:t>
            </a:r>
          </a:p>
          <a:p>
            <a:r>
              <a:rPr lang="en-US" dirty="0"/>
              <a:t>Cloud Computing WS 18/19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9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Live Demo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A52866-EF96-4F86-8B15-A877A4BBA5A6}"/>
              </a:ext>
            </a:extLst>
          </p:cNvPr>
          <p:cNvSpPr txBox="1"/>
          <p:nvPr/>
        </p:nvSpPr>
        <p:spPr>
          <a:xfrm>
            <a:off x="3246699" y="2644170"/>
            <a:ext cx="8351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https://localhost:3001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Agenda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7558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Component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Lesson learnt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Node Modules, jQuery Plugins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Live 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3687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Sequence Diagram</a:t>
            </a:r>
            <a:endParaRPr lang="de-DE" sz="4800" dirty="0"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5F184AA-1107-4019-844C-A5992CF1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1166663"/>
            <a:ext cx="10303133" cy="47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Sequence Diagram</a:t>
            </a:r>
            <a:endParaRPr lang="de-DE" sz="4800" dirty="0"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5F184AA-1107-4019-844C-A5992CF1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1166663"/>
            <a:ext cx="10303133" cy="47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0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Component Diagram</a:t>
            </a:r>
            <a:endParaRPr lang="de-DE" sz="4800" dirty="0"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A7A6AF-13E4-403E-B97B-C6D1EEA3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28" y="1166663"/>
            <a:ext cx="8755284" cy="49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8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Lesson learnt</a:t>
            </a:r>
            <a:endParaRPr lang="de-DE" sz="4800" dirty="0"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263117-6D53-4D27-AB30-C66E4B952F16}"/>
              </a:ext>
            </a:extLst>
          </p:cNvPr>
          <p:cNvSpPr txBox="1"/>
          <p:nvPr/>
        </p:nvSpPr>
        <p:spPr>
          <a:xfrm>
            <a:off x="399327" y="1302152"/>
            <a:ext cx="111811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Understanding the basics and functionalities of socket.io and express</a:t>
            </a:r>
            <a:br>
              <a:rPr lang="en-US" sz="3200" dirty="0"/>
            </a:br>
            <a:r>
              <a:rPr lang="en-US" sz="3200" dirty="0"/>
              <a:t>(sending information from the server to the client and back)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Working with Nodejs, jQuery and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Dealing with files and base64-encoding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4589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Mockups</a:t>
            </a:r>
            <a:endParaRPr lang="de-DE" sz="4800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901D97-E826-4274-A862-D643823B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6" y="1729555"/>
            <a:ext cx="5119771" cy="32027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792266-2970-467D-8DCA-BF1D2DBFB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69" y="636115"/>
            <a:ext cx="3948837" cy="24702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1CE676-DB5C-41C3-9431-CCD885E00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69" y="3330945"/>
            <a:ext cx="3948837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7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1030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Node Modules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101066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express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https://www.npmjs.com/package/express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dateformat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https://www.npmjs.com/package/dateformat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fs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https://nodejs.org/api/fs.html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https</a:t>
            </a:r>
            <a:br>
              <a:rPr lang="en-US" sz="2800" dirty="0"/>
            </a:br>
            <a:r>
              <a:rPr lang="en-US" sz="2800" dirty="0">
                <a:hlinkClick r:id="rId5"/>
              </a:rPr>
              <a:t>https://nodejs.org/api/https.html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socket.io</a:t>
            </a:r>
            <a:br>
              <a:rPr lang="en-US" sz="2800" dirty="0"/>
            </a:br>
            <a:r>
              <a:rPr lang="en-US" sz="2800" dirty="0">
                <a:hlinkClick r:id="rId6"/>
              </a:rPr>
              <a:t>https://socket.io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87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1030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Frameworks &amp; jQuery Plugins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101066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https://getbootstrap.com/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Fontawesome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https://fontawesome.com/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CSS Emoticons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https://os.alfajango.com/css-emoticons/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66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49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</vt:lpstr>
      <vt:lpstr>LabChat</vt:lpstr>
      <vt:lpstr>LabChat</vt:lpstr>
      <vt:lpstr>LabChat</vt:lpstr>
      <vt:lpstr>LabChat</vt:lpstr>
      <vt:lpstr>LabChat</vt:lpstr>
      <vt:lpstr>LabChat</vt:lpstr>
      <vt:lpstr>LabChat</vt:lpstr>
      <vt:lpstr>LabChat</vt:lpstr>
      <vt:lpstr>LabChat</vt:lpstr>
      <vt:lpstr>LabChat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LabChat</dc:title>
  <dc:creator>Oliver Wagner</dc:creator>
  <cp:lastModifiedBy>Oliver Wagner</cp:lastModifiedBy>
  <cp:revision>8</cp:revision>
  <dcterms:created xsi:type="dcterms:W3CDTF">2018-10-21T20:29:05Z</dcterms:created>
  <dcterms:modified xsi:type="dcterms:W3CDTF">2018-10-23T14:03:35Z</dcterms:modified>
</cp:coreProperties>
</file>