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82787-1B4C-A84F-BCCE-020D5132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C27CFD-8009-364C-8F11-C6814E7FD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832D7-F9DC-654E-ABC7-96F0C5CB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7455E-BAFE-5148-A816-787CE0E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588D0-00D2-3545-9E63-56163851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1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78371-00BC-1449-881B-4CDA1D91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B33508-34C8-E446-869E-922F5FAF8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CD93E-0DC1-0447-89EB-86CBD785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E123A-23AA-F345-9190-CF9672C7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859A4-07AB-EA40-9E1F-9C2CC3ED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80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31629D-E902-CD46-8C28-EF565AB91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1F93A3-9B4A-F441-AB7D-D8C10C502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0CDDB-069C-C944-9A1C-F84FE3C7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9EE01-82C9-EE4A-95A7-EF8B4159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92A32-84A8-1748-AAC7-FEF6398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275BD-A71E-894E-8EB0-7A4B566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9C2F8-B818-2D43-87A3-7CD5190A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1E312-1FA1-DE48-BF1D-EC8C22CD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585D5-6839-C248-A931-8A40F236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E0134-7533-4744-9C97-54E62A7E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36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D36B4-C2AB-E648-B3D5-6A70EF54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926EE-EE40-6147-AA42-DAF85C42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033BC-2964-7C47-96FB-DF899B30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E91AC-228A-8E4A-94BB-5EEC6C87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90C84-28A4-A84D-BAB6-2AB48B7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9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E549D-A384-8F4B-9016-303EF1A3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E84CB-1041-6B48-BC4F-8C586A2D9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A91141-3166-F14A-9728-F3CC4DF1C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369987-0AFA-6A47-BF7D-DD6D26F4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3470E-68E6-4349-946D-ABBA090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4E57EB-28FA-9546-85F8-D5890FA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496EE-17D0-414A-9E03-E771D55B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FED746-E3B5-2F49-B8B9-9DD4BF157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65314C-8666-054E-A486-F4B06FDB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BD96AB-E08D-DE4B-9A92-48C66BA1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CC3D44-D392-FD42-AD0D-516C87605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C9EFFF-8E4B-9F47-9FEB-8078FB3A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4390DD-AE25-0E49-A2B2-FA373668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735343-187D-9048-AE34-F0769CD6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9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CE4F1-C878-9A42-A49F-B46EBCA2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DCBD42-9E99-3B4F-A3B2-4E112A66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7ED11-6F1E-8147-AB44-66B20832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1DA620-32F8-854B-B5AB-77B8EF3B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6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19C542-EC05-204A-BFED-F11023F2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036DBD-F3E9-834A-B9A0-10ED9F1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DF198-6BA7-884D-83D9-9AD2134C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1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4A88B-FB0D-164B-B275-3787E6C3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2BB32-19F1-A742-BCDD-BA2E5D5D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5FA68-3797-C74E-A209-1344D88C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6D30B6-877E-8C45-BAA1-59BC0407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BD3D9F-3219-2343-852B-E4EE016A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B9A1D-27EC-4042-BE55-31B544CF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1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1574B-98D6-0840-A69D-BA9C8B2E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1048AE-5954-3E4C-A1ED-55A0DA419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EAE60-F90A-1C4D-B705-06E961FA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B513E1-24BC-2F4B-B635-7FC2BE0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D9AE0-EE03-B54F-9A1D-F41498A6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455801-FB1D-FE43-91BE-BB1FE0A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74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4EA216-3100-9245-8401-64107446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BC037E-947D-B74B-8D27-996BD4BD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D7BFA8-EB4D-7F48-B30B-8DB62B730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D1F0-F5E2-A14A-A3BE-015FFF22D68E}" type="datetimeFigureOut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6EBDC-6798-3A44-B337-DF6672106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44E07-03A2-5647-88A5-B06D01E4E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2A94-6446-6047-8DF5-E74B3BE9A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B935D84-84DD-3942-8AA8-E3123ACC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13988"/>
              </p:ext>
            </p:extLst>
          </p:nvPr>
        </p:nvGraphicFramePr>
        <p:xfrm>
          <a:off x="665907" y="1479828"/>
          <a:ext cx="4501003" cy="2436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5251">
                  <a:extLst>
                    <a:ext uri="{9D8B030D-6E8A-4147-A177-3AD203B41FA5}">
                      <a16:colId xmlns:a16="http://schemas.microsoft.com/office/drawing/2014/main" val="103041580"/>
                    </a:ext>
                  </a:extLst>
                </a:gridCol>
                <a:gridCol w="1125251">
                  <a:extLst>
                    <a:ext uri="{9D8B030D-6E8A-4147-A177-3AD203B41FA5}">
                      <a16:colId xmlns:a16="http://schemas.microsoft.com/office/drawing/2014/main" val="785012872"/>
                    </a:ext>
                  </a:extLst>
                </a:gridCol>
                <a:gridCol w="1071697">
                  <a:extLst>
                    <a:ext uri="{9D8B030D-6E8A-4147-A177-3AD203B41FA5}">
                      <a16:colId xmlns:a16="http://schemas.microsoft.com/office/drawing/2014/main" val="4050569879"/>
                    </a:ext>
                  </a:extLst>
                </a:gridCol>
                <a:gridCol w="1178804">
                  <a:extLst>
                    <a:ext uri="{9D8B030D-6E8A-4147-A177-3AD203B41FA5}">
                      <a16:colId xmlns:a16="http://schemas.microsoft.com/office/drawing/2014/main" val="3125289529"/>
                    </a:ext>
                  </a:extLst>
                </a:gridCol>
              </a:tblGrid>
              <a:tr h="487293">
                <a:tc>
                  <a:txBody>
                    <a:bodyPr/>
                    <a:lstStyle/>
                    <a:p>
                      <a:r>
                        <a:rPr lang="de-DE" dirty="0" err="1"/>
                        <a:t>Mood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87345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31720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54038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0320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07577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2232E0-5347-E841-9A84-B006E731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603"/>
              </p:ext>
            </p:extLst>
          </p:nvPr>
        </p:nvGraphicFramePr>
        <p:xfrm>
          <a:off x="6569112" y="1479828"/>
          <a:ext cx="4501003" cy="2436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5251">
                  <a:extLst>
                    <a:ext uri="{9D8B030D-6E8A-4147-A177-3AD203B41FA5}">
                      <a16:colId xmlns:a16="http://schemas.microsoft.com/office/drawing/2014/main" val="103041580"/>
                    </a:ext>
                  </a:extLst>
                </a:gridCol>
                <a:gridCol w="1125251">
                  <a:extLst>
                    <a:ext uri="{9D8B030D-6E8A-4147-A177-3AD203B41FA5}">
                      <a16:colId xmlns:a16="http://schemas.microsoft.com/office/drawing/2014/main" val="785012872"/>
                    </a:ext>
                  </a:extLst>
                </a:gridCol>
                <a:gridCol w="1071697">
                  <a:extLst>
                    <a:ext uri="{9D8B030D-6E8A-4147-A177-3AD203B41FA5}">
                      <a16:colId xmlns:a16="http://schemas.microsoft.com/office/drawing/2014/main" val="4050569879"/>
                    </a:ext>
                  </a:extLst>
                </a:gridCol>
                <a:gridCol w="1178804">
                  <a:extLst>
                    <a:ext uri="{9D8B030D-6E8A-4147-A177-3AD203B41FA5}">
                      <a16:colId xmlns:a16="http://schemas.microsoft.com/office/drawing/2014/main" val="3125289529"/>
                    </a:ext>
                  </a:extLst>
                </a:gridCol>
              </a:tblGrid>
              <a:tr h="487293">
                <a:tc>
                  <a:txBody>
                    <a:bodyPr/>
                    <a:lstStyle/>
                    <a:p>
                      <a:r>
                        <a:rPr lang="de-DE" dirty="0" err="1"/>
                        <a:t>Mood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87345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31720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54038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0320"/>
                  </a:ext>
                </a:extLst>
              </a:tr>
              <a:tr h="487293">
                <a:tc>
                  <a:txBody>
                    <a:bodyPr/>
                    <a:lstStyle/>
                    <a:p>
                      <a:r>
                        <a:rPr lang="de-DE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07577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5B6A28-1A6D-2F41-BAC6-6DEC14902F3E}"/>
              </a:ext>
            </a:extLst>
          </p:cNvPr>
          <p:cNvCxnSpPr>
            <a:cxnSpLocks/>
          </p:cNvCxnSpPr>
          <p:nvPr/>
        </p:nvCxnSpPr>
        <p:spPr>
          <a:xfrm flipV="1">
            <a:off x="5277080" y="3194892"/>
            <a:ext cx="1101686" cy="47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4461A0-9CA6-6442-B5BD-95D465BDF521}"/>
              </a:ext>
            </a:extLst>
          </p:cNvPr>
          <p:cNvCxnSpPr>
            <a:cxnSpLocks/>
          </p:cNvCxnSpPr>
          <p:nvPr/>
        </p:nvCxnSpPr>
        <p:spPr>
          <a:xfrm>
            <a:off x="5277080" y="3668616"/>
            <a:ext cx="1101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FA7771D-DB4A-F749-BA00-1BFE42AC6564}"/>
              </a:ext>
            </a:extLst>
          </p:cNvPr>
          <p:cNvSpPr txBox="1"/>
          <p:nvPr/>
        </p:nvSpPr>
        <p:spPr>
          <a:xfrm>
            <a:off x="665906" y="1043982"/>
            <a:ext cx="450100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Original Data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CCFE55-CB01-A24B-9E1B-3D5931B5D444}"/>
              </a:ext>
            </a:extLst>
          </p:cNvPr>
          <p:cNvSpPr txBox="1"/>
          <p:nvPr/>
        </p:nvSpPr>
        <p:spPr>
          <a:xfrm>
            <a:off x="6569112" y="1043982"/>
            <a:ext cx="45010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Bootstrapped</a:t>
            </a:r>
            <a:r>
              <a:rPr lang="de-DE" dirty="0">
                <a:solidFill>
                  <a:schemeClr val="bg1"/>
                </a:solidFill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21138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Breitbild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Jonathan Schuster</dc:creator>
  <cp:lastModifiedBy>Jonathan Schuster</cp:lastModifiedBy>
  <cp:revision>1</cp:revision>
  <dcterms:created xsi:type="dcterms:W3CDTF">2021-12-13T22:49:39Z</dcterms:created>
  <dcterms:modified xsi:type="dcterms:W3CDTF">2021-12-13T23:14:13Z</dcterms:modified>
</cp:coreProperties>
</file>